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9A83-4CA4-4AA0-A759-64DD0C5CC3F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5B769-5855-4498-A68A-411C2612D1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preference.com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nity3d.com/ScriptReference/" TargetMode="External"/><Relationship Id="rId4" Type="http://schemas.openxmlformats.org/officeDocument/2006/relationships/hyperlink" Target="https://msdn.microsoft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sign_pattern" TargetMode="External"/><Relationship Id="rId2" Type="http://schemas.openxmlformats.org/officeDocument/2006/relationships/hyperlink" Target="https://www.gameprogrammingpattern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fehack.org/articles/technology/20-tips-use-google-search-efficientl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Recherche et documentations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formule ‘’Objet + Verbe + Langage’’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dirty="0"/>
              <a:t>La réponse pourrait être: 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i="1" dirty="0" smtClean="0"/>
              <a:t>‘</a:t>
            </a:r>
            <a:r>
              <a:rPr lang="fr-FR" i="1" dirty="0"/>
              <a:t>’How to replace </a:t>
            </a:r>
            <a:r>
              <a:rPr lang="fr-FR" i="1" dirty="0" err="1"/>
              <a:t>element</a:t>
            </a:r>
            <a:r>
              <a:rPr lang="fr-FR" i="1" dirty="0"/>
              <a:t> in </a:t>
            </a:r>
            <a:r>
              <a:rPr lang="fr-FR" i="1" dirty="0" err="1"/>
              <a:t>array</a:t>
            </a:r>
            <a:r>
              <a:rPr lang="fr-FR" i="1" dirty="0"/>
              <a:t> c</a:t>
            </a:r>
            <a:r>
              <a:rPr lang="fr-FR" i="1" dirty="0" smtClean="0"/>
              <a:t>++’’</a:t>
            </a:r>
          </a:p>
          <a:p>
            <a:pPr>
              <a:buNone/>
            </a:pPr>
            <a:endParaRPr lang="fr-FR" b="0" i="1" dirty="0" smtClean="0"/>
          </a:p>
          <a:p>
            <a:pPr fontAlgn="base"/>
            <a:r>
              <a:rPr lang="fr-FR" dirty="0"/>
              <a:t>L’utilisation du terme ‘how to’ dit à Google que nous ne voulons pas seulement une définition, mais un guide (tutoriel).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onglets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fr-FR" dirty="0"/>
              <a:t>Faire une recherche sur Google donne plusieurs résultats. Certains seront meilleurs que </a:t>
            </a:r>
            <a:r>
              <a:rPr lang="fr-FR" dirty="0" smtClean="0"/>
              <a:t>d’autres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Avant d’ouvrir un site web et d’essayer de trouver une solution, ouvrez plusieurs onglets, et par la suite effectuer une recherche dans les onglets </a:t>
            </a:r>
            <a:r>
              <a:rPr lang="fr-FR" dirty="0" smtClean="0"/>
              <a:t>ouverts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Avoir plusieurs onglets d’ouverts n’est pas inhabituel pour un </a:t>
            </a:r>
            <a:r>
              <a:rPr lang="fr-FR" dirty="0" smtClean="0"/>
              <a:t>programmeur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Quand vous n’ouvrez pas plusieurs onglets, il faut toujours faire ‘back’ pour revenir à la page de recherche, et ce plusieurs fois d’affilés. Beaucoup de temps perdu simplement à faire ça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onglets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Normalement, l’ouverture des onglets se fait par page de recherche. </a:t>
            </a:r>
            <a:endParaRPr lang="fr-FR" dirty="0" smtClean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Une fois la première page de recherche analysée, regarder les onglets ouverts un par un. </a:t>
            </a:r>
            <a:endParaRPr lang="fr-FR" dirty="0" smtClean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Si un onglet n’est pas bon pour votre problème, fermez-le et continuez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Sinon, vous avez le choix de creuser un peu plus votre recherche avec les autres onglets ouverts, ou simplement fermer les onglets en trop.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fr-FR" u="sng" dirty="0">
                <a:hlinkClick r:id="rId2"/>
              </a:rPr>
              <a:t>https://stackoverflow.com</a:t>
            </a:r>
            <a:r>
              <a:rPr lang="fr-FR" u="sng" dirty="0" smtClean="0">
                <a:hlinkClick r:id="rId2"/>
              </a:rPr>
              <a:t>/</a:t>
            </a:r>
            <a:endParaRPr lang="fr-FR" u="sng" dirty="0" smtClean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Ce site web sera celui que vous </a:t>
            </a:r>
          </a:p>
          <a:p>
            <a:pPr>
              <a:buNone/>
            </a:pPr>
            <a:r>
              <a:rPr lang="fr-FR" dirty="0" smtClean="0"/>
              <a:t>    consulterez le plus souvent</a:t>
            </a:r>
          </a:p>
          <a:p>
            <a:pPr>
              <a:buNone/>
            </a:pPr>
            <a:endParaRPr lang="fr-FR" b="0" dirty="0" smtClean="0"/>
          </a:p>
          <a:p>
            <a:pPr fontAlgn="base"/>
            <a:r>
              <a:rPr lang="fr-FR" dirty="0" smtClean="0"/>
              <a:t>C’est </a:t>
            </a:r>
            <a:r>
              <a:rPr lang="fr-FR" dirty="0"/>
              <a:t>un outil très </a:t>
            </a:r>
            <a:r>
              <a:rPr lang="fr-FR" dirty="0" smtClean="0"/>
              <a:t>puissant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La plupart des questions que vous </a:t>
            </a:r>
          </a:p>
          <a:p>
            <a:pPr>
              <a:buNone/>
            </a:pPr>
            <a:r>
              <a:rPr lang="fr-FR" dirty="0"/>
              <a:t>   </a:t>
            </a:r>
            <a:r>
              <a:rPr lang="fr-FR" dirty="0" err="1"/>
              <a:t>googlerez</a:t>
            </a:r>
            <a:r>
              <a:rPr lang="fr-FR" dirty="0"/>
              <a:t>, Google vous proposera</a:t>
            </a:r>
            <a:endParaRPr lang="fr-FR" b="0" dirty="0" smtClean="0"/>
          </a:p>
          <a:p>
            <a:pPr>
              <a:buNone/>
            </a:pPr>
            <a:r>
              <a:rPr lang="fr-FR" dirty="0"/>
              <a:t>   un lien vers </a:t>
            </a:r>
            <a:r>
              <a:rPr lang="fr-FR" dirty="0" err="1"/>
              <a:t>stack</a:t>
            </a:r>
            <a:r>
              <a:rPr lang="fr-FR" dirty="0"/>
              <a:t> </a:t>
            </a:r>
            <a:r>
              <a:rPr lang="fr-FR" dirty="0" err="1"/>
              <a:t>overflow</a:t>
            </a:r>
            <a:endParaRPr lang="fr-FR" b="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8434" name="Picture 2" descr="Résultats de recherche d'images pour « stack overflow meme »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9869" y="1785926"/>
            <a:ext cx="3314131" cy="43149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sz="2800" dirty="0"/>
              <a:t>C’est un forum d’échange pour les </a:t>
            </a:r>
            <a:r>
              <a:rPr lang="fr-FR" sz="2800" dirty="0" smtClean="0"/>
              <a:t>programmeurs</a:t>
            </a:r>
          </a:p>
          <a:p>
            <a:pPr fontAlgn="base"/>
            <a:endParaRPr lang="fr-FR" sz="2800" dirty="0"/>
          </a:p>
          <a:p>
            <a:pPr fontAlgn="base"/>
            <a:r>
              <a:rPr lang="fr-FR" sz="2800" dirty="0"/>
              <a:t>Quelques trucs peuvent cependant pour aider à chercher les bonnes réponses sur </a:t>
            </a:r>
            <a:r>
              <a:rPr lang="fr-FR" sz="2800" dirty="0" err="1"/>
              <a:t>stack</a:t>
            </a:r>
            <a:r>
              <a:rPr lang="fr-FR" sz="2800" dirty="0"/>
              <a:t> </a:t>
            </a:r>
            <a:r>
              <a:rPr lang="fr-FR" sz="2800" dirty="0" err="1"/>
              <a:t>overflow</a:t>
            </a:r>
            <a:r>
              <a:rPr lang="fr-FR" sz="2800" dirty="0"/>
              <a:t>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https://lh5.googleusercontent.com/b-DIkKGd6iQsubPD-n4L445hBMk-Tg60Y8a-xj4YtHJGHCrFUfPENvhfIWhq3aKAx1EBiQi-vuHwG3fzuXeKSaLJEDg9kjPa3WQSq2lOS1zXf_WHpZxgcSjdS83jaetlDWeV-TkS-1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0" y="500042"/>
            <a:ext cx="9109940" cy="6215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Ceci indique le nombre de réponses qui a été soumis pour la question. Regarder ces différentes réponses peut vous donner une meilleure perspective et dévoiler différentes méthodes pour résoudre le problème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Les réponses avec un crochet vert sont les réponses approuvées qui ont aidé à résoudre le problème original du ‘post</a:t>
            </a:r>
            <a:r>
              <a:rPr lang="fr-FR" dirty="0" smtClean="0"/>
              <a:t>’.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Il y a toujours des commentaires additionnels sous les réponses. Souvent votre réponse peut se retrouver dans ces commentaires.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fr-FR" dirty="0"/>
              <a:t>Attention. Vous devez ‘poster’ vos propres questions sur </a:t>
            </a:r>
            <a:r>
              <a:rPr lang="fr-FR" dirty="0" err="1"/>
              <a:t>stack</a:t>
            </a:r>
            <a:r>
              <a:rPr lang="fr-FR" dirty="0"/>
              <a:t> </a:t>
            </a:r>
            <a:r>
              <a:rPr lang="fr-FR" dirty="0" err="1"/>
              <a:t>overflow</a:t>
            </a:r>
            <a:r>
              <a:rPr lang="fr-FR" dirty="0"/>
              <a:t> en </a:t>
            </a:r>
            <a:r>
              <a:rPr lang="fr-FR" u="sng" dirty="0"/>
              <a:t>dernier </a:t>
            </a:r>
            <a:r>
              <a:rPr lang="fr-FR" u="sng" dirty="0" smtClean="0"/>
              <a:t>recours.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Pourquoi? </a:t>
            </a:r>
          </a:p>
          <a:p>
            <a:pPr lvl="1" fontAlgn="base"/>
            <a:r>
              <a:rPr lang="fr-FR" dirty="0"/>
              <a:t>L’internet est une place énorme. Fort probable que d’autres ont déjà eu le même problème que vous. </a:t>
            </a:r>
          </a:p>
          <a:p>
            <a:pPr lvl="1" fontAlgn="base"/>
            <a:r>
              <a:rPr lang="fr-FR" dirty="0"/>
              <a:t>Si vous redemandez la même question, soyez s’en assurer que les personnes vont vous le faire remarquer</a:t>
            </a:r>
            <a:r>
              <a:rPr lang="fr-FR" dirty="0" smtClean="0"/>
              <a:t>.</a:t>
            </a:r>
          </a:p>
          <a:p>
            <a:pPr lvl="1" fontAlgn="base"/>
            <a:endParaRPr lang="fr-FR" dirty="0"/>
          </a:p>
          <a:p>
            <a:pPr fontAlgn="base"/>
            <a:r>
              <a:rPr lang="fr-FR" dirty="0"/>
              <a:t>Dans le cas où vous voulez ‘poster’ votre réponse, assurez-vous de suivre les instructions strictes pour les ‘</a:t>
            </a:r>
            <a:r>
              <a:rPr lang="fr-FR" dirty="0" err="1"/>
              <a:t>posts</a:t>
            </a:r>
            <a:r>
              <a:rPr lang="fr-FR" dirty="0"/>
              <a:t>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fr-FR" dirty="0"/>
              <a:t>Regarder la documentation de l’API ou du langage de programmation utilisé. </a:t>
            </a:r>
          </a:p>
          <a:p>
            <a:pPr fontAlgn="base"/>
            <a:r>
              <a:rPr lang="fr-FR" dirty="0"/>
              <a:t>Plusieurs sites sont disponibles:</a:t>
            </a:r>
          </a:p>
          <a:p>
            <a:pPr lvl="1" fontAlgn="base"/>
            <a:r>
              <a:rPr lang="fr-FR" dirty="0"/>
              <a:t>C++ </a:t>
            </a:r>
          </a:p>
          <a:p>
            <a:pPr lvl="2" fontAlgn="base"/>
            <a:r>
              <a:rPr lang="fr-FR" u="sng" dirty="0">
                <a:hlinkClick r:id="rId2"/>
              </a:rPr>
              <a:t>http://www.cplusplus.com</a:t>
            </a:r>
            <a:endParaRPr lang="fr-FR" dirty="0"/>
          </a:p>
          <a:p>
            <a:pPr lvl="2" fontAlgn="base"/>
            <a:r>
              <a:rPr lang="fr-FR" u="sng" dirty="0">
                <a:hlinkClick r:id="rId3"/>
              </a:rPr>
              <a:t>http://www.cppreference.com</a:t>
            </a:r>
            <a:endParaRPr lang="fr-FR" dirty="0"/>
          </a:p>
          <a:p>
            <a:pPr lvl="1" fontAlgn="base"/>
            <a:r>
              <a:rPr lang="fr-FR" dirty="0"/>
              <a:t>C#</a:t>
            </a:r>
          </a:p>
          <a:p>
            <a:pPr lvl="2" fontAlgn="base"/>
            <a:r>
              <a:rPr lang="fr-FR" u="sng" dirty="0">
                <a:hlinkClick r:id="rId4"/>
              </a:rPr>
              <a:t>https://msdn.microsoft.com/</a:t>
            </a:r>
            <a:endParaRPr lang="fr-FR" dirty="0"/>
          </a:p>
          <a:p>
            <a:pPr lvl="1" fontAlgn="base"/>
            <a:r>
              <a:rPr lang="fr-FR" dirty="0" err="1"/>
              <a:t>Unity</a:t>
            </a:r>
            <a:endParaRPr lang="fr-FR" dirty="0"/>
          </a:p>
          <a:p>
            <a:pPr lvl="2" fontAlgn="base"/>
            <a:r>
              <a:rPr lang="fr-FR" u="sng" dirty="0">
                <a:hlinkClick r:id="rId5"/>
              </a:rPr>
              <a:t>https://docs.unity3d.com/ScriptReference/</a:t>
            </a:r>
            <a:endParaRPr lang="fr-F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Patrons de 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fr-FR" dirty="0"/>
              <a:t>Les patrons de conception (“design patterns”) sont des solutions connues à des problèmes de conception récurrents.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fontAlgn="base"/>
            <a:r>
              <a:rPr lang="fr-FR" dirty="0"/>
              <a:t>Beaucoup de problèmes rencontrés en jeux vidéo tombent dans le moule d’un patron de conception connu.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fontAlgn="base"/>
            <a:r>
              <a:rPr lang="fr-FR" dirty="0"/>
              <a:t>Les programmeurs se sont déjà consultés et ont trouvé des solutions optimales.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1" fontAlgn="base"/>
            <a:r>
              <a:rPr lang="fr-FR" b="1" u="sng" dirty="0">
                <a:hlinkClick r:id="rId2"/>
              </a:rPr>
              <a:t>https://www.gameprogrammingpatterns.com/</a:t>
            </a:r>
            <a:endParaRPr lang="fr-FR" b="1" dirty="0"/>
          </a:p>
          <a:p>
            <a:pPr lvl="1" fontAlgn="base"/>
            <a:r>
              <a:rPr lang="fr-FR" b="1" u="sng" dirty="0">
                <a:hlinkClick r:id="rId3"/>
              </a:rPr>
              <a:t>https://en.wikipedia.org/wiki/Software_design_pattern</a:t>
            </a:r>
            <a:endParaRPr lang="fr-FR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Contenu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b="0" dirty="0" smtClean="0"/>
          </a:p>
          <a:p>
            <a:pPr lvl="1" fontAlgn="base"/>
            <a:r>
              <a:rPr lang="fr-FR" dirty="0"/>
              <a:t>Pourquoi?</a:t>
            </a:r>
          </a:p>
          <a:p>
            <a:pPr lvl="1" fontAlgn="base"/>
            <a:r>
              <a:rPr lang="fr-FR" dirty="0"/>
              <a:t>Google</a:t>
            </a:r>
          </a:p>
          <a:p>
            <a:pPr lvl="1" fontAlgn="base"/>
            <a:r>
              <a:rPr lang="fr-FR" dirty="0"/>
              <a:t>Comment bien trouver des informations:</a:t>
            </a:r>
          </a:p>
          <a:p>
            <a:pPr lvl="2" fontAlgn="base"/>
            <a:r>
              <a:rPr lang="fr-FR" dirty="0"/>
              <a:t>Mot-clé spécifique</a:t>
            </a:r>
          </a:p>
          <a:p>
            <a:pPr lvl="2" fontAlgn="base"/>
            <a:r>
              <a:rPr lang="fr-FR" dirty="0"/>
              <a:t>La formule ‘Objet + Verbe + Langage </a:t>
            </a:r>
            <a:r>
              <a:rPr lang="fr-FR" dirty="0" smtClean="0"/>
              <a:t>de programmation</a:t>
            </a:r>
            <a:r>
              <a:rPr lang="fr-FR" dirty="0"/>
              <a:t>’</a:t>
            </a:r>
          </a:p>
          <a:p>
            <a:pPr lvl="2" fontAlgn="base"/>
            <a:r>
              <a:rPr lang="fr-FR" dirty="0"/>
              <a:t>Plusieurs onglets</a:t>
            </a:r>
          </a:p>
          <a:p>
            <a:pPr lvl="2" fontAlgn="base"/>
            <a:r>
              <a:rPr lang="fr-FR" i="1" dirty="0" err="1"/>
              <a:t>Stack</a:t>
            </a:r>
            <a:r>
              <a:rPr lang="fr-FR" i="1" dirty="0"/>
              <a:t> </a:t>
            </a:r>
            <a:r>
              <a:rPr lang="fr-FR" i="1" dirty="0" err="1"/>
              <a:t>overflow</a:t>
            </a:r>
            <a:endParaRPr lang="fr-FR" i="1" dirty="0"/>
          </a:p>
          <a:p>
            <a:pPr lvl="1" fontAlgn="base"/>
            <a:r>
              <a:rPr lang="fr-FR" dirty="0"/>
              <a:t>Documentation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Peu importe que vous soyez un programmeur vétéran, intermédiaire ou novice, l’internet est une mine d’or pour les </a:t>
            </a:r>
            <a:r>
              <a:rPr lang="fr-FR" dirty="0" smtClean="0"/>
              <a:t>programmeurs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beaucoup de problèmes que vous allez rencontrer lors de l’élaboration de vos programmes ont déjà été </a:t>
            </a:r>
            <a:r>
              <a:rPr lang="fr-FR" dirty="0" smtClean="0"/>
              <a:t>résolus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Vous allez rencontrer des problèmes non nécessairement reliés à votre code, mais plutôt au processus de ‘</a:t>
            </a:r>
            <a:r>
              <a:rPr lang="fr-FR" dirty="0" err="1"/>
              <a:t>build</a:t>
            </a:r>
            <a:r>
              <a:rPr lang="fr-FR" dirty="0"/>
              <a:t>’, l’installation de programmes (ex.: </a:t>
            </a:r>
            <a:r>
              <a:rPr lang="fr-FR" dirty="0" err="1"/>
              <a:t>databases</a:t>
            </a:r>
            <a:r>
              <a:rPr lang="fr-FR" dirty="0"/>
              <a:t>, serveur, </a:t>
            </a:r>
            <a:r>
              <a:rPr lang="fr-FR" dirty="0" err="1"/>
              <a:t>backend</a:t>
            </a:r>
            <a:r>
              <a:rPr lang="fr-FR" dirty="0"/>
              <a:t>, etc.). D’autres auront probablement déjà rencontré ces problèmes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400" dirty="0"/>
              <a:t>Cependant, pour être en mesure de trouver les informations adéquates et justes, certains trucs peuvent être appliqués qui feront diminuer de façon drastique votre temps de recherche</a:t>
            </a:r>
            <a:r>
              <a:rPr lang="fr-FR" sz="2400" dirty="0" smtClean="0"/>
              <a:t>.</a:t>
            </a:r>
          </a:p>
          <a:p>
            <a:pPr fontAlgn="base">
              <a:buNone/>
            </a:pPr>
            <a:endParaRPr lang="fr-FR" sz="2400" dirty="0"/>
          </a:p>
          <a:p>
            <a:pPr fontAlgn="base"/>
            <a:r>
              <a:rPr lang="fr-FR" sz="2400" dirty="0"/>
              <a:t>Ce module vous fera l’élaboration de certains trucs qui vous seront utiles tout au long de vie.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74" y="1643050"/>
            <a:ext cx="9144060" cy="4214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Google est un outil de recherche qui va faciliter amplement vos recherches de </a:t>
            </a:r>
            <a:r>
              <a:rPr lang="fr-FR" dirty="0" smtClean="0"/>
              <a:t>programmation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Beaucoup de gens utilisent cet outil. Cependant, peu ont réussi à bien le </a:t>
            </a:r>
            <a:r>
              <a:rPr lang="fr-FR" dirty="0" smtClean="0"/>
              <a:t>maitriser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Quelques fonctionnalités à savoir lors de recherches sur Google: </a:t>
            </a:r>
            <a:r>
              <a:rPr lang="fr-FR" u="sng" dirty="0">
                <a:hlinkClick r:id="rId2"/>
              </a:rPr>
              <a:t>https://</a:t>
            </a:r>
            <a:r>
              <a:rPr lang="fr-FR" u="sng" dirty="0" smtClean="0">
                <a:hlinkClick r:id="rId2"/>
              </a:rPr>
              <a:t>www.lifehack.org/articles/technology/20-tips-use-google-search-efficiently.html</a:t>
            </a:r>
            <a:endParaRPr lang="fr-FR" u="sng" dirty="0" smtClean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Voici quelques techniques pour faciliter vos recherches!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Mot-</a:t>
            </a:r>
            <a:r>
              <a:rPr lang="en-US" dirty="0" err="1"/>
              <a:t>clé</a:t>
            </a:r>
            <a:r>
              <a:rPr lang="en-US" dirty="0"/>
              <a:t> </a:t>
            </a:r>
            <a:r>
              <a:rPr lang="en-US" dirty="0" err="1"/>
              <a:t>spécifique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Être spécifique et omettre les mots non </a:t>
            </a:r>
            <a:r>
              <a:rPr lang="fr-FR" dirty="0" smtClean="0"/>
              <a:t>nécessaires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Par exemple, une requête à Google de ce genre n’est pas la façon la plus efficace : </a:t>
            </a:r>
            <a:endParaRPr lang="fr-FR" dirty="0" smtClean="0"/>
          </a:p>
          <a:p>
            <a:pPr>
              <a:buNone/>
            </a:pPr>
            <a:r>
              <a:rPr lang="fr-FR" i="1" dirty="0" smtClean="0"/>
              <a:t>‘</a:t>
            </a:r>
            <a:r>
              <a:rPr lang="fr-FR" i="1" dirty="0"/>
              <a:t>’I </a:t>
            </a:r>
            <a:r>
              <a:rPr lang="fr-FR" i="1" dirty="0" err="1"/>
              <a:t>want</a:t>
            </a:r>
            <a:r>
              <a:rPr lang="fr-FR" i="1" dirty="0"/>
              <a:t> to change one </a:t>
            </a:r>
            <a:r>
              <a:rPr lang="fr-FR" i="1" dirty="0" err="1"/>
              <a:t>thing</a:t>
            </a:r>
            <a:r>
              <a:rPr lang="fr-FR" i="1" dirty="0"/>
              <a:t> to </a:t>
            </a:r>
            <a:r>
              <a:rPr lang="fr-FR" i="1" dirty="0" err="1"/>
              <a:t>another</a:t>
            </a:r>
            <a:r>
              <a:rPr lang="fr-FR" i="1" dirty="0"/>
              <a:t> </a:t>
            </a:r>
            <a:r>
              <a:rPr lang="fr-FR" i="1" dirty="0" err="1"/>
              <a:t>thing</a:t>
            </a:r>
            <a:r>
              <a:rPr lang="fr-FR" i="1" dirty="0"/>
              <a:t> in an </a:t>
            </a:r>
            <a:r>
              <a:rPr lang="fr-FR" i="1" dirty="0" err="1"/>
              <a:t>array</a:t>
            </a:r>
            <a:r>
              <a:rPr lang="fr-FR" i="1" dirty="0" smtClean="0"/>
              <a:t>’’</a:t>
            </a:r>
          </a:p>
          <a:p>
            <a:pPr>
              <a:buNone/>
            </a:pPr>
            <a:endParaRPr lang="fr-FR" b="0" dirty="0" smtClean="0"/>
          </a:p>
          <a:p>
            <a:pPr fontAlgn="base"/>
            <a:r>
              <a:rPr lang="fr-FR" dirty="0"/>
              <a:t>Pourquoi?</a:t>
            </a:r>
          </a:p>
          <a:p>
            <a:pPr lvl="1" fontAlgn="base"/>
            <a:r>
              <a:rPr lang="fr-FR" dirty="0"/>
              <a:t>Trop de mots. Utiliser moins de mots et prendre des mots-clés comme ‘how to’ ou ‘</a:t>
            </a:r>
            <a:r>
              <a:rPr lang="fr-FR" dirty="0" err="1"/>
              <a:t>element</a:t>
            </a:r>
            <a:r>
              <a:rPr lang="fr-FR" dirty="0"/>
              <a:t>’</a:t>
            </a:r>
          </a:p>
          <a:p>
            <a:pPr lvl="1" fontAlgn="base"/>
            <a:r>
              <a:rPr lang="fr-FR" dirty="0"/>
              <a:t>Ne pas spécifier le langage de programmation. N’oubliez pas de spécifier pour quel langage de programmation. </a:t>
            </a:r>
          </a:p>
          <a:p>
            <a:pPr lvl="1" fontAlgn="base"/>
            <a:r>
              <a:rPr lang="fr-FR" dirty="0"/>
              <a:t>Trop de mot non relié à la programmation. ‘</a:t>
            </a:r>
            <a:r>
              <a:rPr lang="fr-FR" dirty="0" err="1"/>
              <a:t>Thing</a:t>
            </a:r>
            <a:r>
              <a:rPr lang="fr-FR" dirty="0"/>
              <a:t>’ ne réfère à rien en termes de programmation.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formule </a:t>
            </a:r>
            <a:r>
              <a:rPr lang="fr-FR" dirty="0" smtClean="0"/>
              <a:t>‘’Objet </a:t>
            </a:r>
            <a:r>
              <a:rPr lang="fr-FR" dirty="0"/>
              <a:t>+ Verbe + </a:t>
            </a:r>
            <a:r>
              <a:rPr lang="fr-FR" dirty="0" smtClean="0"/>
              <a:t>Langage’’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fr-FR" dirty="0"/>
              <a:t>Cette formule se révèle l’une des meilleures pour la recherche d’informations en </a:t>
            </a:r>
            <a:r>
              <a:rPr lang="fr-FR" dirty="0" smtClean="0"/>
              <a:t>programmation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‘Objet’ est un mot très </a:t>
            </a:r>
            <a:r>
              <a:rPr lang="fr-FR" dirty="0" smtClean="0"/>
              <a:t>spécifique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‘Verbe’ et ce que vous voulez ce que l’objet fasse ou </a:t>
            </a:r>
            <a:r>
              <a:rPr lang="fr-FR" dirty="0" smtClean="0"/>
              <a:t>non</a:t>
            </a:r>
          </a:p>
          <a:p>
            <a:pPr fontAlgn="base"/>
            <a:endParaRPr lang="fr-FR" dirty="0"/>
          </a:p>
          <a:p>
            <a:pPr fontAlgn="base"/>
            <a:r>
              <a:rPr lang="fr-FR" dirty="0" smtClean="0"/>
              <a:t>‘’Langage’’ est</a:t>
            </a:r>
            <a:r>
              <a:rPr lang="fr-FR" dirty="0"/>
              <a:t>, évidemment, le langage de programmation dans lequel nous tentons d’effectuer l’opération que l’on veut accomplir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formule ‘’Objet + Verbe + Langage’’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dirty="0"/>
              <a:t>Reprenons l’exemple : </a:t>
            </a:r>
          </a:p>
          <a:p>
            <a:pPr>
              <a:buNone/>
            </a:pPr>
            <a:r>
              <a:rPr lang="fr-FR" i="1" dirty="0"/>
              <a:t>‘’I </a:t>
            </a:r>
            <a:r>
              <a:rPr lang="fr-FR" i="1" dirty="0" err="1"/>
              <a:t>want</a:t>
            </a:r>
            <a:r>
              <a:rPr lang="fr-FR" i="1" dirty="0"/>
              <a:t> to change one </a:t>
            </a:r>
            <a:r>
              <a:rPr lang="fr-FR" i="1" dirty="0" err="1"/>
              <a:t>thing</a:t>
            </a:r>
            <a:r>
              <a:rPr lang="fr-FR" i="1" dirty="0"/>
              <a:t> to </a:t>
            </a:r>
            <a:r>
              <a:rPr lang="fr-FR" i="1" dirty="0" err="1"/>
              <a:t>another</a:t>
            </a:r>
            <a:r>
              <a:rPr lang="fr-FR" i="1" dirty="0"/>
              <a:t> </a:t>
            </a:r>
            <a:r>
              <a:rPr lang="fr-FR" i="1" dirty="0" err="1"/>
              <a:t>thing</a:t>
            </a:r>
            <a:r>
              <a:rPr lang="fr-FR" i="1" dirty="0"/>
              <a:t> in an </a:t>
            </a:r>
            <a:r>
              <a:rPr lang="fr-FR" i="1" dirty="0" err="1"/>
              <a:t>array</a:t>
            </a:r>
            <a:r>
              <a:rPr lang="fr-FR" i="1" dirty="0" smtClean="0"/>
              <a:t>’’</a:t>
            </a:r>
          </a:p>
          <a:p>
            <a:pPr>
              <a:buNone/>
            </a:pPr>
            <a:endParaRPr lang="fr-FR" b="0" dirty="0" smtClean="0"/>
          </a:p>
          <a:p>
            <a:pPr>
              <a:buNone/>
            </a:pPr>
            <a:r>
              <a:rPr lang="fr-FR" dirty="0"/>
              <a:t>  </a:t>
            </a:r>
            <a:r>
              <a:rPr lang="fr-FR" dirty="0" smtClean="0"/>
              <a:t>Comment </a:t>
            </a:r>
            <a:r>
              <a:rPr lang="fr-FR" dirty="0"/>
              <a:t>nous pouvons transformer </a:t>
            </a:r>
            <a:r>
              <a:rPr lang="fr-FR" dirty="0" smtClean="0"/>
              <a:t>cette recherche </a:t>
            </a:r>
            <a:r>
              <a:rPr lang="fr-FR" dirty="0"/>
              <a:t>en une </a:t>
            </a:r>
            <a:r>
              <a:rPr lang="fr-FR" dirty="0" smtClean="0"/>
              <a:t>recherche </a:t>
            </a:r>
            <a:r>
              <a:rPr lang="fr-FR" dirty="0"/>
              <a:t>plus appropriée, suivant la formule, pour le langage C</a:t>
            </a:r>
            <a:r>
              <a:rPr lang="fr-FR" dirty="0" smtClean="0"/>
              <a:t>++?</a:t>
            </a:r>
            <a:br>
              <a:rPr lang="fr-FR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608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Recherche et documentations</vt:lpstr>
      <vt:lpstr>Contenu</vt:lpstr>
      <vt:lpstr>Pourquoi?</vt:lpstr>
      <vt:lpstr>Pourquoi? </vt:lpstr>
      <vt:lpstr>Google</vt:lpstr>
      <vt:lpstr>Google</vt:lpstr>
      <vt:lpstr>Mot-clé spécifique </vt:lpstr>
      <vt:lpstr>La formule ‘’Objet + Verbe + Langage’’</vt:lpstr>
      <vt:lpstr>La formule ‘’Objet + Verbe + Langage’’</vt:lpstr>
      <vt:lpstr>La formule ‘’Objet + Verbe + Langage’’</vt:lpstr>
      <vt:lpstr>Plusieurs onglets</vt:lpstr>
      <vt:lpstr>Plusieurs onglets</vt:lpstr>
      <vt:lpstr>Stack Overflow</vt:lpstr>
      <vt:lpstr>Stack Overflow</vt:lpstr>
      <vt:lpstr>Slide 15</vt:lpstr>
      <vt:lpstr>Stack Overflow</vt:lpstr>
      <vt:lpstr>Stack Overflow</vt:lpstr>
      <vt:lpstr>Documentation</vt:lpstr>
      <vt:lpstr>Patrons de conception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et documentations</dc:title>
  <dc:creator>pat renaud</dc:creator>
  <cp:lastModifiedBy>pat renaud</cp:lastModifiedBy>
  <cp:revision>1</cp:revision>
  <dcterms:created xsi:type="dcterms:W3CDTF">2019-10-27T22:54:35Z</dcterms:created>
  <dcterms:modified xsi:type="dcterms:W3CDTF">2019-10-27T23:38:55Z</dcterms:modified>
</cp:coreProperties>
</file>