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215ab6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215ab6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58c5f9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58c5f9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58c5f9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58c5f9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8215ab6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8215ab6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8215ab64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8215ab64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215ab6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8215ab6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215ab6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8215ab6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6cca81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6cca81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215ab6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215ab6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8215ab64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8215ab64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215ab6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215ab6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215ab6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215ab6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215ab64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215ab64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215ab64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8215ab64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</a:t>
            </a:r>
            <a:r>
              <a:rPr lang="en"/>
              <a:t> 4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Violi, Tomás Fuleston, Nicolas Avakian y Agustin Rolla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Construccion de Variable Target &amp;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los features, primero se </a:t>
            </a:r>
            <a:r>
              <a:rPr lang="en"/>
              <a:t>realizó</a:t>
            </a:r>
            <a:r>
              <a:rPr lang="en"/>
              <a:t> una </a:t>
            </a:r>
            <a:r>
              <a:rPr lang="en"/>
              <a:t>subselección</a:t>
            </a:r>
            <a:r>
              <a:rPr lang="en"/>
              <a:t> de 70 variables, en base a la </a:t>
            </a:r>
            <a:r>
              <a:rPr lang="en"/>
              <a:t>correlación</a:t>
            </a:r>
            <a:r>
              <a:rPr lang="en"/>
              <a:t> con el target.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Luego se trabajo con estas variables para </a:t>
            </a:r>
            <a:r>
              <a:rPr lang="en"/>
              <a:t>imputar</a:t>
            </a:r>
            <a:r>
              <a:rPr lang="en"/>
              <a:t> los valores faltantes, y se adaptaron a los formatos correspondientes para ser input de los modelos.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el dataset final, contamos con 123.000 registros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Dummies y Normalización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dataset final, nos quedamos con variables categóricas, las cuales fueron todas procesadas como dummies, y se normalizaron con StandardScaler.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 total, ingresaron al modelo 70 features, separadas en 306 columnas luego del procesamiento de dummies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Balanceo de Clases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 que nuestro dataset </a:t>
            </a:r>
            <a:r>
              <a:rPr lang="en"/>
              <a:t>está</a:t>
            </a:r>
            <a:r>
              <a:rPr lang="en"/>
              <a:t> desbalanceado (aproximadamente tenemos 4 casos positivos de cada 100 evaluados), </a:t>
            </a:r>
            <a:r>
              <a:rPr lang="en"/>
              <a:t>probamos</a:t>
            </a:r>
            <a:r>
              <a:rPr lang="en"/>
              <a:t> con RandomSample, y UnderSample para balancear las clases.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Finalmente obtuvimos mejores resultados con UnderSample, por lo que decidimos aplicarlo para nuestro dataset final.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Utilizados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50650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 utilizaron modelos de </a:t>
            </a:r>
            <a:r>
              <a:rPr lang="en"/>
              <a:t>Regresión</a:t>
            </a:r>
            <a:r>
              <a:rPr lang="en"/>
              <a:t> Logística, KNN,  Naive Bayes, </a:t>
            </a:r>
            <a:r>
              <a:rPr lang="en"/>
              <a:t>Árboles</a:t>
            </a:r>
            <a:r>
              <a:rPr lang="en"/>
              <a:t> de </a:t>
            </a:r>
            <a:r>
              <a:rPr lang="en"/>
              <a:t>decisión</a:t>
            </a:r>
            <a:r>
              <a:rPr lang="en"/>
              <a:t> y Random Forest con distintos hiperparámetros mediante GridSearch, Pipelines y utilizando CrossValidation para obtener los mejores resultados de </a:t>
            </a:r>
            <a:r>
              <a:rPr lang="en"/>
              <a:t>predicción</a:t>
            </a:r>
            <a:r>
              <a:rPr lang="en"/>
              <a:t> posible.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25" y="1770587"/>
            <a:ext cx="3591275" cy="26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Ganador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ganador </a:t>
            </a:r>
            <a:r>
              <a:rPr lang="en"/>
              <a:t>resultó</a:t>
            </a:r>
            <a:r>
              <a:rPr lang="en"/>
              <a:t> del Random Forest con los siguientes hiperparametros: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197" y="2508800"/>
            <a:ext cx="4072403" cy="13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00" y="2508800"/>
            <a:ext cx="3581400" cy="138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Posibles de los 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516700"/>
            <a:ext cx="83682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Para las escuelas: Identificar las </a:t>
            </a:r>
            <a:r>
              <a:rPr lang="en"/>
              <a:t>características</a:t>
            </a:r>
            <a:r>
              <a:rPr lang="en"/>
              <a:t> de los alumnos que el modelo predice que su performance académico no será bueno. Para estos, implementar las </a:t>
            </a:r>
            <a:r>
              <a:rPr lang="en"/>
              <a:t>prácticas</a:t>
            </a:r>
            <a:r>
              <a:rPr lang="en"/>
              <a:t> que ayudan a mejorarlo.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Para la Provincia: Educar a la comunidad respecto a qué prácticas influyen en el éxito escolar. Optimizar </a:t>
            </a:r>
            <a:r>
              <a:rPr lang="en"/>
              <a:t>asignación</a:t>
            </a:r>
            <a:r>
              <a:rPr lang="en"/>
              <a:t> de recursos educativos y sus </a:t>
            </a:r>
            <a:r>
              <a:rPr lang="en"/>
              <a:t>políticas</a:t>
            </a:r>
            <a:r>
              <a:rPr lang="en"/>
              <a:t> </a:t>
            </a:r>
            <a:r>
              <a:rPr lang="en"/>
              <a:t>públicas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Para el país: Guiar inversión pública para igualar oportunidades entre los alumnos. R</a:t>
            </a:r>
            <a:r>
              <a:rPr lang="en">
                <a:solidFill>
                  <a:srgbClr val="FFFFFF"/>
                </a:solidFill>
              </a:rPr>
              <a:t>ediseñar programas educativos. Identificar las mejores </a:t>
            </a:r>
            <a:r>
              <a:rPr lang="en">
                <a:solidFill>
                  <a:srgbClr val="FFFFFF"/>
                </a:solidFill>
              </a:rPr>
              <a:t>prácticas</a:t>
            </a:r>
            <a:r>
              <a:rPr lang="en">
                <a:solidFill>
                  <a:srgbClr val="FFFFFF"/>
                </a:solidFill>
              </a:rPr>
              <a:t> escolares o provinciales para aplicar en todas las escuelas.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Data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65250"/>
            <a:ext cx="83682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encuesta “Aprender 2019” conducida por el Ministerio de E</a:t>
            </a:r>
            <a:r>
              <a:rPr lang="en"/>
              <a:t>ducación de la Nación que s</a:t>
            </a:r>
            <a:r>
              <a:rPr lang="en"/>
              <a:t>e </a:t>
            </a:r>
            <a:r>
              <a:rPr lang="en"/>
              <a:t>implementó</a:t>
            </a:r>
            <a:r>
              <a:rPr lang="en"/>
              <a:t> en todo el </a:t>
            </a:r>
            <a:r>
              <a:rPr lang="en"/>
              <a:t>país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Aprender 2019 fue una </a:t>
            </a:r>
            <a:r>
              <a:rPr lang="en"/>
              <a:t>evaluación en</a:t>
            </a:r>
            <a:r>
              <a:rPr lang="en"/>
              <a:t> muchas escuelas en distintos niveles en lengua y </a:t>
            </a:r>
            <a:r>
              <a:rPr lang="en"/>
              <a:t>matemática</a:t>
            </a:r>
            <a:r>
              <a:rPr lang="en"/>
              <a:t>. </a:t>
            </a:r>
            <a:r>
              <a:rPr lang="en"/>
              <a:t>Además</a:t>
            </a:r>
            <a:r>
              <a:rPr lang="en"/>
              <a:t>, se le hizo una encuesta </a:t>
            </a:r>
            <a:r>
              <a:rPr lang="en"/>
              <a:t>personalizada</a:t>
            </a:r>
            <a:r>
              <a:rPr lang="en"/>
              <a:t> a alumnos, profesores y directores para caracterizarlos sobre sus distintas condiciones y </a:t>
            </a:r>
            <a:r>
              <a:rPr lang="en"/>
              <a:t>evaluar el proceso educativo de cada escuela</a:t>
            </a:r>
            <a:r>
              <a:rPr lang="en"/>
              <a:t>. </a:t>
            </a:r>
            <a:r>
              <a:rPr lang="en"/>
              <a:t>También</a:t>
            </a:r>
            <a:r>
              <a:rPr lang="en"/>
              <a:t> se </a:t>
            </a:r>
            <a:r>
              <a:rPr lang="en"/>
              <a:t>evaluó</a:t>
            </a:r>
            <a:r>
              <a:rPr lang="en"/>
              <a:t> a una muestra menor en </a:t>
            </a:r>
            <a:r>
              <a:rPr lang="en"/>
              <a:t>Educación</a:t>
            </a:r>
            <a:r>
              <a:rPr lang="en"/>
              <a:t> Ciudadana y Ciencias naturales. Cabe notar que todos los encuestados recibieron el mismo examen normalizado.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 objetivo principal fue la obtención de información para mejorar las </a:t>
            </a:r>
            <a:r>
              <a:rPr lang="en"/>
              <a:t>políticas</a:t>
            </a:r>
            <a:r>
              <a:rPr lang="en"/>
              <a:t> educativas en la escuela, la Provincia y la N</a:t>
            </a:r>
            <a:r>
              <a:rPr lang="en"/>
              <a:t>ación.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Nuestro </a:t>
            </a:r>
            <a:r>
              <a:rPr lang="en"/>
              <a:t>Desafío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de elegir el dataset a trabajar, establecimos que nuestro </a:t>
            </a:r>
            <a:r>
              <a:rPr lang="en"/>
              <a:t>desafío</a:t>
            </a:r>
            <a:r>
              <a:rPr lang="en"/>
              <a:t> es predecir aquellos perfiles de alumno que van a </a:t>
            </a:r>
            <a:r>
              <a:rPr lang="en"/>
              <a:t>destacar</a:t>
            </a:r>
            <a:r>
              <a:rPr lang="en"/>
              <a:t> en </a:t>
            </a:r>
            <a:r>
              <a:rPr lang="en"/>
              <a:t>ámbitos</a:t>
            </a:r>
            <a:r>
              <a:rPr lang="en"/>
              <a:t> </a:t>
            </a:r>
            <a:r>
              <a:rPr lang="en"/>
              <a:t>matemáticos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 eso, utilizamos como target a aquellos alumnos  que tengan una nota sobresaliente en el examen integrador de </a:t>
            </a:r>
            <a:r>
              <a:rPr lang="en"/>
              <a:t>Matemática </a:t>
            </a:r>
            <a:r>
              <a:rPr lang="en"/>
              <a:t>y buscamos predecir dicho grupo en base a sus </a:t>
            </a:r>
            <a:r>
              <a:rPr lang="en"/>
              <a:t>características</a:t>
            </a:r>
            <a:r>
              <a:rPr lang="en"/>
              <a:t> sociales y </a:t>
            </a:r>
            <a:r>
              <a:rPr lang="en"/>
              <a:t>económicas</a:t>
            </a:r>
            <a:r>
              <a:rPr lang="en"/>
              <a:t>, entre otras que forman parte de la encuesta.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Búsqueda y obtención del dataset. https://www.argentina.gob.ar/educacion/aprender2019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Limpieza de la data:  identificación de errores, valores faltantes, y corrección de estos.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Análisis exploratorio:  Uso de visualizaciones en busca de relaciones.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Modelo de la data:  Generación de distintos modelos para tener una herramienta predictiva.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Interpretación de resultados.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Visualizaciones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71775" y="2914600"/>
            <a:ext cx="396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= Por debajo del nivel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básico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= Basico.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= Satisfactorio.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= Avanzado.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71775" y="1307025"/>
            <a:ext cx="39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Según los resultados obtenidos en Aprender 2019, solo el 28% de los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adolescentes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cuentan con un nivel Satisfactorio o Avanzado en la evaluación de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matemáticas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53825"/>
            <a:ext cx="4081126" cy="3145849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Visualizaciones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011300" y="458025"/>
            <a:ext cx="3969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AutoNum type="arabicParenR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Público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AutoNum type="arabicParenR"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Privado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50" y="2212200"/>
            <a:ext cx="3969900" cy="272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264" y="2158475"/>
            <a:ext cx="3812961" cy="27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Visualizaciones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011300" y="275275"/>
            <a:ext cx="3969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Muy Dificil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2) Dificil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3) Facil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4) Muy Facil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5" y="1555875"/>
            <a:ext cx="4361525" cy="30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875" y="1555875"/>
            <a:ext cx="4361526" cy="308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Visualizaciones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120300" y="0"/>
            <a:ext cx="4572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 = Primaria Incompleta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= Primaria Completa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 = Secundaria Incompleta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= Secundaria Completa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 = Educacion Superior Tecnica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 = Educación Superior Universitaria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 = Posgrado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 = No se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203325"/>
            <a:ext cx="3933675" cy="26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03325"/>
            <a:ext cx="4211356" cy="26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Visualizaciones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670375" y="652725"/>
            <a:ext cx="457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1= Si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= No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6425" y="1463550"/>
            <a:ext cx="858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Podemos ver una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positiva entre el tener familiares con estudios universitarios y un desempeño Satisfactorio o Avanzado en la evaluación de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matemáticas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En la evaluación de lengua, esta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relación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no se observa.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01750"/>
            <a:ext cx="4277313" cy="249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163" y="2501750"/>
            <a:ext cx="3970879" cy="24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