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6442244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a96442244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6442244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a96442244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72d66d53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b272d66d53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6442244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6442244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6442244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6442244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6442244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96442244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964422448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964422448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96442244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964422448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64422448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a964422448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ctrTitle"/>
          </p:nvPr>
        </p:nvSpPr>
        <p:spPr>
          <a:xfrm>
            <a:off x="1524000" y="565163"/>
            <a:ext cx="91440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</a:pPr>
            <a:r>
              <a:rPr lang="es-ES" sz="9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Desafío 2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593375" y="2216779"/>
            <a:ext cx="86868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s-ES" sz="4800">
                <a:latin typeface="Lato Light"/>
                <a:ea typeface="Lato Light"/>
                <a:cs typeface="Lato Light"/>
                <a:sym typeface="Lato Light"/>
              </a:rPr>
              <a:t>Construcción del modelo predictivo</a:t>
            </a:r>
            <a:endParaRPr sz="4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-265043" y="3932804"/>
            <a:ext cx="4731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"/>
              <a:buNone/>
            </a:pPr>
            <a:r>
              <a:rPr lang="es-ES" sz="4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Integrantes: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425689" y="4569528"/>
            <a:ext cx="38829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Nicolas Avakian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Tomas Fuleston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Agustin Rolla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Pablo Violi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ctrTitle"/>
          </p:nvPr>
        </p:nvSpPr>
        <p:spPr>
          <a:xfrm>
            <a:off x="1616765" y="397565"/>
            <a:ext cx="9144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"/>
              <a:buNone/>
            </a:pPr>
            <a:r>
              <a:rPr lang="es-ES" sz="4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Introducción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11862" y="1714652"/>
            <a:ext cx="10768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Objetivo:</a:t>
            </a:r>
            <a:r>
              <a:rPr lang="es-ES" sz="2400" b="1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Crear un modelo que permit</a:t>
            </a: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</a:t>
            </a:r>
            <a:r>
              <a:rPr lang="es-ES" sz="2400" b="1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predecir el precio en USD por metro cuadrado para las propiedades publicadas en Properati, a nivel nacional</a:t>
            </a:r>
            <a:endParaRPr sz="20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711861" y="3934941"/>
            <a:ext cx="107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Etapas</a:t>
            </a:r>
            <a:r>
              <a:rPr lang="es-ES" sz="2400" b="1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Preparación</a:t>
            </a:r>
            <a:r>
              <a:rPr lang="es-ES" sz="2400" b="1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del d</a:t>
            </a: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ataset, seguido por un análisis descriptivo y modelado, con poder predictivo.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ctrTitle"/>
          </p:nvPr>
        </p:nvSpPr>
        <p:spPr>
          <a:xfrm>
            <a:off x="1616765" y="337390"/>
            <a:ext cx="9144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"/>
              <a:buNone/>
            </a:pPr>
            <a:r>
              <a:rPr lang="es-ES" sz="4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Preparación del dataset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68500" y="1455875"/>
            <a:ext cx="107682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Para la preparación, se contemplaron las variables con un porcentaje bajo de valores faltantes, y que a su vez tengan una correlación con el Precio por M2. </a:t>
            </a:r>
            <a:endParaRPr sz="24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 los state_name donde hay menos de 500 propiedades, no se contemplaron los place_name.</a:t>
            </a:r>
            <a:endParaRPr sz="24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También se armaron variables nuevas a partir de la combinación de 1 o más variables  </a:t>
            </a:r>
            <a:endParaRPr sz="20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3" y="5012800"/>
            <a:ext cx="10768201" cy="157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733550"/>
            <a:ext cx="4248150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800" y="1656525"/>
            <a:ext cx="4095750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0075" y="1741363"/>
            <a:ext cx="3918100" cy="489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xfrm>
            <a:off x="1616765" y="222690"/>
            <a:ext cx="9144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"/>
              <a:buNone/>
            </a:pPr>
            <a:r>
              <a:rPr lang="es-ES" sz="4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Análisis Descriptivo de Variables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71575" y="980200"/>
            <a:ext cx="11597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 generaron variables Dummies para todos los atributos categóricos.</a:t>
            </a:r>
            <a:endParaRPr sz="2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75"/>
            <a:ext cx="8074975" cy="67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>
            <a:spLocks noGrp="1"/>
          </p:cNvSpPr>
          <p:nvPr>
            <p:ph type="ctrTitle"/>
          </p:nvPr>
        </p:nvSpPr>
        <p:spPr>
          <a:xfrm>
            <a:off x="8074975" y="136775"/>
            <a:ext cx="398010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"/>
              <a:buNone/>
            </a:pPr>
            <a:r>
              <a:rPr lang="es-ES" sz="4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Correlación de Variables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8490150" y="1712450"/>
            <a:ext cx="3350400" cy="4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Variables más importantes: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Superficie Total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Gimnasio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Pileta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Cochera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Expensas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➔"/>
            </a:pPr>
            <a:r>
              <a:rPr lang="es-ES" sz="2000" b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Tipo de propiedad</a:t>
            </a:r>
            <a:endParaRPr sz="20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ctrTitle"/>
          </p:nvPr>
        </p:nvSpPr>
        <p:spPr>
          <a:xfrm>
            <a:off x="1524000" y="186119"/>
            <a:ext cx="9144000" cy="115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Modelado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322150" y="1935225"/>
            <a:ext cx="7674000" cy="368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Se contemplaron 18 modelos distintos para el proyecto, entre modelos de regresión múltiple, Ridge y Lasso con distintos parámetros Alpha, y utilizando Cross Validation.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Finalmente, el modelo de Ridge fue el ganador, dado que presentó los mejores niveles de predicción en el conjunto de datos de test (0,702 de R2)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300" y="1724128"/>
            <a:ext cx="3598550" cy="36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1997900" cy="108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Prueba aleatoria en 100 propiedades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50" y="1947176"/>
            <a:ext cx="6980950" cy="475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86775" y="965225"/>
            <a:ext cx="10866900" cy="368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Luego de entrenar el modelo, hicimos una prueba más con 100 propiedades aleatorias del dataset, para ver la variación entre el precio real y la predicción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ctrTitle"/>
          </p:nvPr>
        </p:nvSpPr>
        <p:spPr>
          <a:xfrm>
            <a:off x="1482300" y="580018"/>
            <a:ext cx="9227400" cy="108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10 Mejores Oportunidades de Inversión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50" y="1660026"/>
            <a:ext cx="8735292" cy="50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1444101" y="2456107"/>
            <a:ext cx="91440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oppins"/>
              <a:buNone/>
            </a:pPr>
            <a:r>
              <a:rPr lang="es-ES" sz="9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¡Muchas 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Panorámica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Lato Light</vt:lpstr>
      <vt:lpstr>Calibri</vt:lpstr>
      <vt:lpstr>Arial</vt:lpstr>
      <vt:lpstr>Lato</vt:lpstr>
      <vt:lpstr>Poppins</vt:lpstr>
      <vt:lpstr>Tema de Office</vt:lpstr>
      <vt:lpstr>Desafío 2</vt:lpstr>
      <vt:lpstr>Introducción</vt:lpstr>
      <vt:lpstr>Preparación del dataset</vt:lpstr>
      <vt:lpstr>Análisis Descriptivo de Variables</vt:lpstr>
      <vt:lpstr>Correlación de Variables</vt:lpstr>
      <vt:lpstr>Modelado</vt:lpstr>
      <vt:lpstr>Prueba aleatoria en 100 propiedades</vt:lpstr>
      <vt:lpstr>10 Mejores Oportunidades de Inversión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2</dc:title>
  <cp:lastModifiedBy>Pablo</cp:lastModifiedBy>
  <cp:revision>1</cp:revision>
  <dcterms:modified xsi:type="dcterms:W3CDTF">2020-12-23T00:43:20Z</dcterms:modified>
</cp:coreProperties>
</file>