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1ec6fc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b1ec6fc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ae997070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ae997070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ae997070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ae997070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1ec6fc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1ec6fc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e997070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ae997070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e99707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e99707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e997070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e997070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e997070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e997070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e997070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e997070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e997070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e997070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0c5717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0c5717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e094f5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e094f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143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</a:t>
            </a:r>
            <a:r>
              <a:rPr lang="en"/>
              <a:t> 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Violi, Tomás Fuleston, Nicolas Avakian y Agustin Rolla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370475"/>
            <a:ext cx="38628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→ Los clasificadores Naive Bayes son clasificadores probabilísticos que se basan en la aplicación del teorema de Bayes con supuestos de independencia fuertes (“Naive”) entre las características.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375" y="114300"/>
            <a:ext cx="35052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450" y="2717358"/>
            <a:ext cx="4635049" cy="23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KNN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23650" y="1372775"/>
            <a:ext cx="49131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→ Para evitar caer en la maldición de la dimensionalidad, buscamos reducir el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variables explicativas.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Usamos solo el consumo de alcohol semanal.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50" y="300275"/>
            <a:ext cx="35623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238" y="2929175"/>
            <a:ext cx="3246763" cy="20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700" y="2929175"/>
            <a:ext cx="2549290" cy="206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Ganador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3306750"/>
            <a:ext cx="4796100" cy="16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000" y="458025"/>
            <a:ext cx="3660900" cy="26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05900" y="1403275"/>
            <a:ext cx="5078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algoritmo de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Regresión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Logística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con hiperparametros C: 0.1 y Penalty 11 nos dio los mejores resultados, como se puede ver en las siguientes figuras (resultados sobre dataset de test):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812" y="3603263"/>
            <a:ext cx="3827375" cy="10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Posibles de los Modelos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489825"/>
            <a:ext cx="4238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Proveer soporte a los alumnos cuales el modelo predice que su performance </a:t>
            </a:r>
            <a:r>
              <a:rPr lang="en"/>
              <a:t>académico</a:t>
            </a:r>
            <a:r>
              <a:rPr lang="en"/>
              <a:t> no </a:t>
            </a:r>
            <a:r>
              <a:rPr lang="en"/>
              <a:t>será</a:t>
            </a:r>
            <a:r>
              <a:rPr lang="en"/>
              <a:t> bueno.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Educar a la comunidad respecto a 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prácticas</a:t>
            </a:r>
            <a:r>
              <a:rPr lang="en"/>
              <a:t> influyen en el </a:t>
            </a:r>
            <a:r>
              <a:rPr lang="en"/>
              <a:t>éxito</a:t>
            </a:r>
            <a:r>
              <a:rPr lang="en"/>
              <a:t> escolar.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Guiar </a:t>
            </a:r>
            <a:r>
              <a:rPr lang="en"/>
              <a:t>inversión</a:t>
            </a:r>
            <a:r>
              <a:rPr lang="en"/>
              <a:t> </a:t>
            </a:r>
            <a:r>
              <a:rPr lang="en"/>
              <a:t>pública</a:t>
            </a:r>
            <a:r>
              <a:rPr lang="en"/>
              <a:t> para igualar oportunidades entre los alumnos. 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350" y="1624875"/>
            <a:ext cx="4213201" cy="28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Data Set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Encuesta a estudiantes de cursos de Matemática y Portugues en Portugal, con </a:t>
            </a:r>
            <a:r>
              <a:rPr lang="en"/>
              <a:t>información</a:t>
            </a:r>
            <a:r>
              <a:rPr lang="en"/>
              <a:t> social, de salud, </a:t>
            </a:r>
            <a:r>
              <a:rPr lang="en"/>
              <a:t>hábitos</a:t>
            </a:r>
            <a:r>
              <a:rPr lang="en"/>
              <a:t> y otros intereses de los estudiantes.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A partir de esta </a:t>
            </a:r>
            <a:r>
              <a:rPr lang="en"/>
              <a:t>información</a:t>
            </a:r>
            <a:r>
              <a:rPr lang="en"/>
              <a:t> se puede estudiar si el consumo de alcohol de los estudiantes tiene poder predictivo sobre su performance </a:t>
            </a:r>
            <a:r>
              <a:rPr lang="en"/>
              <a:t>académico y así también con otras features que contiene el DataSet (por ej: nivel educativo de los padres, ausencias, tiempo de estudio, salud, género, etc).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Búsqueda</a:t>
            </a:r>
            <a:r>
              <a:rPr lang="en"/>
              <a:t> y obtención del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Limpieza de la data:  </a:t>
            </a:r>
            <a:r>
              <a:rPr lang="en"/>
              <a:t>identificación</a:t>
            </a:r>
            <a:r>
              <a:rPr lang="en"/>
              <a:t> de errores, valores faltantes, y </a:t>
            </a:r>
            <a:r>
              <a:rPr lang="en"/>
              <a:t>corrección</a:t>
            </a:r>
            <a:r>
              <a:rPr lang="en"/>
              <a:t> de estos.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Análisis</a:t>
            </a:r>
            <a:r>
              <a:rPr lang="en"/>
              <a:t> exploratorio:  Uso de visualizaciones en busca de relaciones.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Modelo de la data:  </a:t>
            </a:r>
            <a:r>
              <a:rPr lang="en"/>
              <a:t>Generación</a:t>
            </a:r>
            <a:r>
              <a:rPr lang="en"/>
              <a:t> de distintos modelos para tener una herramienta predictiva.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Interpretación de resultados.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Visualizaciones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0" y="1431017"/>
            <a:ext cx="5346999" cy="3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667875" y="2896575"/>
            <a:ext cx="4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Distribución de variable target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700" y="1532525"/>
            <a:ext cx="3181293" cy="29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50" y="1532525"/>
            <a:ext cx="4514425" cy="29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66300" y="4434975"/>
            <a:ext cx="49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Distribución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consumo de alcohol semanal por estudiante.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147625" y="4527900"/>
            <a:ext cx="491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Distribución de las notas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el consumo 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alcohol.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00" y="1304925"/>
            <a:ext cx="39814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275" y="1343025"/>
            <a:ext cx="39052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27300" y="4092375"/>
            <a:ext cx="49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Notas promedio por consumo de alcohol.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866275" y="3984525"/>
            <a:ext cx="491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Promedio del examen final (G3) =12.3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Dalc = Consumo de alcohol diario.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Correlaciones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13" y="1338025"/>
            <a:ext cx="697017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Construccion de Variable Target &amp;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49650"/>
            <a:ext cx="83682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 generar la variable target del modelo de </a:t>
            </a:r>
            <a:r>
              <a:rPr lang="en"/>
              <a:t>clasificación</a:t>
            </a:r>
            <a:r>
              <a:rPr lang="en"/>
              <a:t>, separamos a las notas en 2 grupos: Desaprobado (Nota de grado &lt;10) y Aprobado (Nota  de grado &gt;=10)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50" y="2330648"/>
            <a:ext cx="3714525" cy="24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58225" y="2864000"/>
            <a:ext cx="4293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generaron variables Dummies con los atributos Categóricos, y se estandarizaron las variables Numéricas dependiendo del modelo a probar.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Utilizados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el </a:t>
            </a:r>
            <a:r>
              <a:rPr lang="en"/>
              <a:t>método</a:t>
            </a:r>
            <a:r>
              <a:rPr lang="en"/>
              <a:t> de Pipelines con </a:t>
            </a:r>
            <a:r>
              <a:rPr lang="en"/>
              <a:t>Grid Search</a:t>
            </a:r>
            <a:r>
              <a:rPr lang="en"/>
              <a:t> para probar distintos algoritmos, con </a:t>
            </a:r>
            <a:r>
              <a:rPr lang="en"/>
              <a:t>múltiples</a:t>
            </a:r>
            <a:r>
              <a:rPr lang="en"/>
              <a:t> hiperparametros y obtener el modelo </a:t>
            </a:r>
            <a:r>
              <a:rPr lang="en"/>
              <a:t>más</a:t>
            </a:r>
            <a:r>
              <a:rPr lang="en"/>
              <a:t> eficaz para nuestro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Utilizamos 3 algoritmos: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Regresion Logistica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75" y="2311400"/>
            <a:ext cx="3591275" cy="26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