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2456-7BD0-4639-A09B-D149912E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FFC9CD-92AB-4FF3-9579-657E4CD52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C0566-31B3-4637-A4F9-556DA4EA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A18CB-D794-4768-B075-7103F38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FA6FE-B90F-4931-8B7E-19E3F145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C0D20-9117-4A09-B79C-E0A0ABE6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EE57D1-6A82-41F7-BB0F-E6B00568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55B9F-7967-4FAF-A4E8-8583BAE5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40CA4-876A-46F5-A9FE-086B929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D03D0-81ED-4CEB-8673-4589796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86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2AF356-3BCA-4E9F-A0FD-0C7D99241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F358CC-5802-4245-A12D-0DBD44B7D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F8017-0707-4552-881E-55FE381A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641FD-EE5E-461D-8051-EF245A56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219F3-1CEC-44C8-BEA0-CD35A7FB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5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34FA2-4367-44B5-971F-E1A8F06E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C57C2-61B2-46FB-9E39-3929E0F0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1874B-0E7C-4031-85EB-E4131D56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128B9C-404C-464C-B0FD-ED67E3EE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0A1E7-ABA9-4488-8785-72F3A192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4C15A-102E-42B7-896E-25DD78EF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2F8B6-53FE-4B44-AA5D-46EE8D5F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465FC-20C3-44DA-8D85-C04561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B14D2-29D2-4114-ABBA-F8D8F60F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EC6494-9033-444A-A60D-BE4E8282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8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2A2F0-AF1F-425A-914C-765730D6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D713A-9AB9-4395-A5F3-BAC0BCC24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FE6F14-A97E-4146-83BE-B555A1AE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53674-56F6-4265-B303-C9FF8224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176469-E71C-4746-8351-B9D2AC9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16FE6-E056-4EB4-B347-9AE02AD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38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135B5-2539-452F-BCD4-AF3932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BE44D2-118F-46EA-9416-DB517A00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C6F7C8-E96F-4D38-8E8A-D7F6F888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F7A37-3646-46FB-9699-FEA24B372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00CF63-9583-4BEB-A70F-09E69E6CA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7126C5-E531-47DF-8418-EFD09D42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CA6D0B-F772-46E8-B716-6D8FF30A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54ACE3-4A83-47DA-B189-11557311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6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7295-F8D0-4422-8ECE-32BF13B1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505162-0D3F-40CE-A011-E9A3F4CB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743AC0-5C18-4D72-A767-0EC09E7D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40A50-C0DE-44D6-ABD4-D784674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E5251A-99C8-437A-9E09-6B88453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4FE265-4403-45DE-9C27-7B9B101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3DBB38-90CA-4287-B623-3F7851FA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6A48D-24C8-4385-9773-16D5BA70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446C0-AE83-491C-89F5-0DB0B778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FDF3EA-E082-4F92-A800-2554E0CB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34182-271E-4423-A60A-15E7635F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55AB4D-25E5-4C58-A316-77713FE6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BE46B4-FDC2-4EAD-97F8-473920AE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1736F-D6A4-4BAF-862D-E73F92C0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A45441-10AC-4C32-8BDB-B64A3FABB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FD67B7-4D90-49CC-97F7-0EEBD6385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CE832E-5276-4EEC-B51F-7413267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102328-F27F-44FD-8BB9-57802072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BFB49-1F69-4F98-B976-0876C8FC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0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AC2883-245B-492A-B382-DBBC4C03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E9369-3165-4FF4-8196-3E1E163D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3533E-FD42-4ACE-AA1E-8AC609950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B675-B8B4-457F-AFA6-86ECA7DD08F4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8269D-93A4-4679-9B7D-5DEF27F41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C7946-91AA-4592-89A5-4B97CE92E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9EDC-BC3F-4C16-8456-57A2B2493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4134C54-E213-4646-AF1E-F658F1808FFA}"/>
              </a:ext>
            </a:extLst>
          </p:cNvPr>
          <p:cNvGrpSpPr/>
          <p:nvPr/>
        </p:nvGrpSpPr>
        <p:grpSpPr>
          <a:xfrm>
            <a:off x="352338" y="257961"/>
            <a:ext cx="11839662" cy="6478399"/>
            <a:chOff x="2273417" y="257962"/>
            <a:chExt cx="8396857" cy="634207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59CA92D-32A9-402B-96BA-1FDFBEFB8FC7}"/>
                </a:ext>
              </a:extLst>
            </p:cNvPr>
            <p:cNvSpPr/>
            <p:nvPr/>
          </p:nvSpPr>
          <p:spPr>
            <a:xfrm>
              <a:off x="2273417" y="887136"/>
              <a:ext cx="2701255" cy="5712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9D0A2CC-9C63-4D11-9FE1-554686368485}"/>
                </a:ext>
              </a:extLst>
            </p:cNvPr>
            <p:cNvSpPr/>
            <p:nvPr/>
          </p:nvSpPr>
          <p:spPr>
            <a:xfrm>
              <a:off x="4974672" y="257962"/>
              <a:ext cx="2701255" cy="528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73B3D00-0809-42D5-AB41-573F72BCB49A}"/>
                </a:ext>
              </a:extLst>
            </p:cNvPr>
            <p:cNvSpPr/>
            <p:nvPr/>
          </p:nvSpPr>
          <p:spPr>
            <a:xfrm>
              <a:off x="7674524" y="1166071"/>
              <a:ext cx="2701255" cy="3011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C66F31C-E53A-4B2A-8D3A-F4D4AE273DEC}"/>
                </a:ext>
              </a:extLst>
            </p:cNvPr>
            <p:cNvSpPr txBox="1"/>
            <p:nvPr/>
          </p:nvSpPr>
          <p:spPr>
            <a:xfrm>
              <a:off x="2871132" y="887136"/>
              <a:ext cx="228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Provider </a:t>
              </a:r>
              <a:r>
                <a:rPr lang="en-US" sz="1600" b="1" dirty="0"/>
                <a:t>Requirements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8798D0F-D2B4-470F-9EA9-AA466A0CC936}"/>
                </a:ext>
              </a:extLst>
            </p:cNvPr>
            <p:cNvSpPr txBox="1"/>
            <p:nvPr/>
          </p:nvSpPr>
          <p:spPr>
            <a:xfrm>
              <a:off x="5491750" y="300333"/>
              <a:ext cx="228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/>
                <a:t>Enterprise </a:t>
              </a:r>
              <a:r>
                <a:rPr lang="en-US" sz="1600" b="1" dirty="0"/>
                <a:t>Requirements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79BF138-0551-493E-B2EB-0DC42B640752}"/>
                </a:ext>
              </a:extLst>
            </p:cNvPr>
            <p:cNvSpPr txBox="1"/>
            <p:nvPr/>
          </p:nvSpPr>
          <p:spPr>
            <a:xfrm>
              <a:off x="8388468" y="1164135"/>
              <a:ext cx="228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User </a:t>
              </a:r>
              <a:r>
                <a:rPr lang="en-GB" sz="1600" b="1" dirty="0"/>
                <a:t>Requirements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1111F7A-DA07-4E55-A9C6-E1EB830C8641}"/>
                </a:ext>
              </a:extLst>
            </p:cNvPr>
            <p:cNvSpPr/>
            <p:nvPr/>
          </p:nvSpPr>
          <p:spPr>
            <a:xfrm>
              <a:off x="5066950" y="680406"/>
              <a:ext cx="2525087" cy="10980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8D3F882-96F5-4257-B021-0590C44ACB15}"/>
                </a:ext>
              </a:extLst>
            </p:cNvPr>
            <p:cNvSpPr txBox="1"/>
            <p:nvPr/>
          </p:nvSpPr>
          <p:spPr>
            <a:xfrm>
              <a:off x="5658373" y="680406"/>
              <a:ext cx="1430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Cloud </a:t>
              </a:r>
              <a:r>
                <a:rPr lang="de-DE" sz="1200" b="1" dirty="0" err="1"/>
                <a:t>Deployment</a:t>
              </a:r>
              <a:endParaRPr lang="de-DE" sz="1200" b="1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7D5BCAF-E5D5-4AF7-B5C1-5C7FAA3A7765}"/>
                </a:ext>
              </a:extLst>
            </p:cNvPr>
            <p:cNvSpPr/>
            <p:nvPr/>
          </p:nvSpPr>
          <p:spPr>
            <a:xfrm>
              <a:off x="5184396" y="1056413"/>
              <a:ext cx="9116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private</a:t>
              </a: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DBE8BCB-0F18-4729-BB09-152A03368F04}"/>
                </a:ext>
              </a:extLst>
            </p:cNvPr>
            <p:cNvSpPr/>
            <p:nvPr/>
          </p:nvSpPr>
          <p:spPr>
            <a:xfrm>
              <a:off x="5184396" y="1402756"/>
              <a:ext cx="9116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hybrid</a:t>
              </a:r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002D6E3-BB88-49D2-B8DC-A3E9F84C8475}"/>
                </a:ext>
              </a:extLst>
            </p:cNvPr>
            <p:cNvSpPr/>
            <p:nvPr/>
          </p:nvSpPr>
          <p:spPr>
            <a:xfrm>
              <a:off x="6467912" y="1057759"/>
              <a:ext cx="9116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public</a:t>
              </a:r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649E632-F343-466F-8161-298435163AB7}"/>
                </a:ext>
              </a:extLst>
            </p:cNvPr>
            <p:cNvSpPr/>
            <p:nvPr/>
          </p:nvSpPr>
          <p:spPr>
            <a:xfrm>
              <a:off x="6467912" y="1419907"/>
              <a:ext cx="9116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community</a:t>
              </a:r>
              <a:endParaRPr lang="de-DE" sz="1200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54735B3-04BD-4FD9-BC4E-19CCDB6DDD9B}"/>
                </a:ext>
              </a:extLst>
            </p:cNvPr>
            <p:cNvSpPr/>
            <p:nvPr/>
          </p:nvSpPr>
          <p:spPr>
            <a:xfrm>
              <a:off x="2365695" y="1225690"/>
              <a:ext cx="2525087" cy="12406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D8A59AF-75CD-4F7C-A244-DDA6D9D0000D}"/>
                </a:ext>
              </a:extLst>
            </p:cNvPr>
            <p:cNvSpPr txBox="1"/>
            <p:nvPr/>
          </p:nvSpPr>
          <p:spPr>
            <a:xfrm>
              <a:off x="2718033" y="1225690"/>
              <a:ext cx="18847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/>
                <a:t>Provider Service </a:t>
              </a:r>
              <a:r>
                <a:rPr lang="de-DE" sz="1000" b="1" dirty="0" err="1"/>
                <a:t>Delivery</a:t>
              </a:r>
              <a:r>
                <a:rPr lang="de-DE" sz="1000" b="1" dirty="0"/>
                <a:t> Model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2B7629-0A5C-46DA-99D7-855D52B22496}"/>
                </a:ext>
              </a:extLst>
            </p:cNvPr>
            <p:cNvSpPr/>
            <p:nvPr/>
          </p:nvSpPr>
          <p:spPr>
            <a:xfrm>
              <a:off x="2459374" y="1468910"/>
              <a:ext cx="2329342" cy="260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Software </a:t>
              </a:r>
              <a:r>
                <a:rPr lang="de-DE" sz="1400" dirty="0" err="1"/>
                <a:t>as</a:t>
              </a:r>
              <a:r>
                <a:rPr lang="de-DE" sz="1400" dirty="0"/>
                <a:t> a Service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DC91DBC-FA8D-49AB-8DEE-95B7856FF866}"/>
                </a:ext>
              </a:extLst>
            </p:cNvPr>
            <p:cNvSpPr/>
            <p:nvPr/>
          </p:nvSpPr>
          <p:spPr>
            <a:xfrm>
              <a:off x="2459374" y="1799229"/>
              <a:ext cx="2329342" cy="260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Platform</a:t>
              </a:r>
              <a:r>
                <a:rPr lang="de-DE" sz="1400" dirty="0"/>
                <a:t> </a:t>
              </a:r>
              <a:r>
                <a:rPr lang="de-DE" sz="1400" dirty="0" err="1"/>
                <a:t>as</a:t>
              </a:r>
              <a:r>
                <a:rPr lang="de-DE" sz="1400" dirty="0"/>
                <a:t> a Service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EEA1A1-D73E-4841-8806-B5723126BB77}"/>
                </a:ext>
              </a:extLst>
            </p:cNvPr>
            <p:cNvSpPr/>
            <p:nvPr/>
          </p:nvSpPr>
          <p:spPr>
            <a:xfrm>
              <a:off x="2459374" y="2137783"/>
              <a:ext cx="2329342" cy="260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Infrastructure </a:t>
              </a:r>
              <a:r>
                <a:rPr lang="de-DE" sz="1400" dirty="0" err="1"/>
                <a:t>as</a:t>
              </a:r>
              <a:r>
                <a:rPr lang="de-DE" sz="1400" dirty="0"/>
                <a:t> a Service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CB630D4C-C23A-482D-AE62-0DDBFB91BD0E}"/>
                </a:ext>
              </a:extLst>
            </p:cNvPr>
            <p:cNvSpPr/>
            <p:nvPr/>
          </p:nvSpPr>
          <p:spPr>
            <a:xfrm>
              <a:off x="2365695" y="2592198"/>
              <a:ext cx="2492932" cy="212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Service </a:t>
              </a:r>
              <a:r>
                <a:rPr lang="de-DE" sz="1400" dirty="0" err="1"/>
                <a:t>Centric</a:t>
              </a:r>
              <a:r>
                <a:rPr lang="de-DE" sz="1400" dirty="0"/>
                <a:t> </a:t>
              </a:r>
              <a:r>
                <a:rPr lang="de-DE" sz="1400" dirty="0" err="1"/>
                <a:t>Issues</a:t>
              </a:r>
              <a:endParaRPr lang="de-DE" sz="14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D4B4A8-E852-48BF-A3E6-11B476D8D308}"/>
                </a:ext>
              </a:extLst>
            </p:cNvPr>
            <p:cNvSpPr/>
            <p:nvPr/>
          </p:nvSpPr>
          <p:spPr>
            <a:xfrm>
              <a:off x="5078833" y="1877474"/>
              <a:ext cx="2492932" cy="212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Security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C97E3BF-6A48-4D65-8F31-5C90EDC32191}"/>
                </a:ext>
              </a:extLst>
            </p:cNvPr>
            <p:cNvSpPr/>
            <p:nvPr/>
          </p:nvSpPr>
          <p:spPr>
            <a:xfrm>
              <a:off x="5078833" y="2187541"/>
              <a:ext cx="2492932" cy="212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Cloudonomics</a:t>
              </a:r>
              <a:endParaRPr lang="de-DE" sz="1400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EEFABF0-10AB-49C8-8BB1-1664A80ABC5B}"/>
                </a:ext>
              </a:extLst>
            </p:cNvPr>
            <p:cNvSpPr/>
            <p:nvPr/>
          </p:nvSpPr>
          <p:spPr>
            <a:xfrm>
              <a:off x="5066950" y="2497608"/>
              <a:ext cx="2492932" cy="212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Data </a:t>
              </a:r>
              <a:r>
                <a:rPr lang="de-DE" sz="1400" dirty="0" err="1"/>
                <a:t>Governance</a:t>
              </a:r>
              <a:endParaRPr lang="de-DE" sz="1400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53E7C78-0AF8-4CD5-AFEB-B7ADFF52E9B7}"/>
                </a:ext>
              </a:extLst>
            </p:cNvPr>
            <p:cNvSpPr/>
            <p:nvPr/>
          </p:nvSpPr>
          <p:spPr>
            <a:xfrm>
              <a:off x="5078132" y="2810995"/>
              <a:ext cx="2492932" cy="212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Data Migration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5635AFE-4A05-4C72-AAE1-C91DCABC33CB}"/>
                </a:ext>
              </a:extLst>
            </p:cNvPr>
            <p:cNvSpPr/>
            <p:nvPr/>
          </p:nvSpPr>
          <p:spPr>
            <a:xfrm>
              <a:off x="2376877" y="3095538"/>
              <a:ext cx="5183005" cy="243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Interoperability</a:t>
              </a:r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29EEF824-1A47-46A0-AF3F-F0CD6AA7C60E}"/>
                </a:ext>
              </a:extLst>
            </p:cNvPr>
            <p:cNvSpPr/>
            <p:nvPr/>
          </p:nvSpPr>
          <p:spPr>
            <a:xfrm>
              <a:off x="2376877" y="3445825"/>
              <a:ext cx="5183005" cy="243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Scalability</a:t>
              </a:r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56A2F11-48EE-4F65-858E-BCEAA501AA63}"/>
                </a:ext>
              </a:extLst>
            </p:cNvPr>
            <p:cNvSpPr/>
            <p:nvPr/>
          </p:nvSpPr>
          <p:spPr>
            <a:xfrm>
              <a:off x="2365695" y="3835099"/>
              <a:ext cx="7902430" cy="243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Quality </a:t>
              </a:r>
              <a:r>
                <a:rPr lang="de-DE" sz="1400" dirty="0" err="1"/>
                <a:t>of</a:t>
              </a:r>
              <a:r>
                <a:rPr lang="de-DE" sz="1400" dirty="0"/>
                <a:t> Service (QoS)</a:t>
              </a:r>
              <a:endParaRPr lang="de-DE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E89DBF8E-97D4-418C-A7F8-19387D858EFA}"/>
                </a:ext>
              </a:extLst>
            </p:cNvPr>
            <p:cNvSpPr/>
            <p:nvPr/>
          </p:nvSpPr>
          <p:spPr>
            <a:xfrm>
              <a:off x="7800358" y="1511538"/>
              <a:ext cx="2466364" cy="35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User </a:t>
              </a:r>
              <a:r>
                <a:rPr lang="de-DE" sz="1200" dirty="0" err="1"/>
                <a:t>Consumption</a:t>
              </a:r>
              <a:r>
                <a:rPr lang="de-DE" sz="1200" dirty="0"/>
                <a:t> </a:t>
              </a:r>
              <a:r>
                <a:rPr lang="de-DE" sz="1200" dirty="0" err="1"/>
                <a:t>based</a:t>
              </a:r>
              <a:r>
                <a:rPr lang="de-DE" sz="1200" dirty="0"/>
                <a:t> Billing and Metering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363F7BA-A990-41D4-A6AF-452816BFD861}"/>
                </a:ext>
              </a:extLst>
            </p:cNvPr>
            <p:cNvSpPr/>
            <p:nvPr/>
          </p:nvSpPr>
          <p:spPr>
            <a:xfrm>
              <a:off x="7800358" y="1961621"/>
              <a:ext cx="2466364" cy="35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User </a:t>
              </a:r>
              <a:r>
                <a:rPr lang="de-DE" sz="1200" dirty="0" err="1"/>
                <a:t>Centric</a:t>
              </a:r>
              <a:r>
                <a:rPr lang="de-DE" sz="1200" dirty="0"/>
                <a:t> Privacy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C253477-3993-4C6A-847E-55E27327EC62}"/>
                </a:ext>
              </a:extLst>
            </p:cNvPr>
            <p:cNvSpPr/>
            <p:nvPr/>
          </p:nvSpPr>
          <p:spPr>
            <a:xfrm>
              <a:off x="7800358" y="2445415"/>
              <a:ext cx="2466364" cy="35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Service Level Agreement (SLA)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53B838-53AB-4AFA-BF4B-7B266DA5899E}"/>
                </a:ext>
              </a:extLst>
            </p:cNvPr>
            <p:cNvSpPr/>
            <p:nvPr/>
          </p:nvSpPr>
          <p:spPr>
            <a:xfrm>
              <a:off x="7800358" y="2914814"/>
              <a:ext cx="2466364" cy="35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Adaptability</a:t>
              </a:r>
              <a:r>
                <a:rPr lang="de-DE" sz="1200" dirty="0"/>
                <a:t> and Learning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867C935-3A37-4FAD-808B-461A55424B4E}"/>
                </a:ext>
              </a:extLst>
            </p:cNvPr>
            <p:cNvSpPr/>
            <p:nvPr/>
          </p:nvSpPr>
          <p:spPr>
            <a:xfrm>
              <a:off x="7817137" y="3371748"/>
              <a:ext cx="2466364" cy="353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User Experience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DFEEF55-C568-4130-B42D-4370EFBBFF4E}"/>
                </a:ext>
              </a:extLst>
            </p:cNvPr>
            <p:cNvSpPr/>
            <p:nvPr/>
          </p:nvSpPr>
          <p:spPr>
            <a:xfrm>
              <a:off x="5078132" y="4286774"/>
              <a:ext cx="2492932" cy="28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Business </a:t>
              </a:r>
              <a:r>
                <a:rPr lang="de-DE" sz="1400" dirty="0" err="1"/>
                <a:t>Process</a:t>
              </a:r>
              <a:r>
                <a:rPr lang="de-DE" sz="1400" dirty="0"/>
                <a:t> Management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1719FE3-F3A6-4568-8EFF-B0763D712C6A}"/>
                </a:ext>
              </a:extLst>
            </p:cNvPr>
            <p:cNvSpPr/>
            <p:nvPr/>
          </p:nvSpPr>
          <p:spPr>
            <a:xfrm>
              <a:off x="5078132" y="4691289"/>
              <a:ext cx="2492932" cy="28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Third Party Engagement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9591868-EBF6-4176-A3BF-0627BEBC192C}"/>
                </a:ext>
              </a:extLst>
            </p:cNvPr>
            <p:cNvSpPr/>
            <p:nvPr/>
          </p:nvSpPr>
          <p:spPr>
            <a:xfrm>
              <a:off x="5066950" y="5123811"/>
              <a:ext cx="2492932" cy="28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Transferable Skills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1AE6989-644B-47BB-BB6E-5399385FCE23}"/>
                </a:ext>
              </a:extLst>
            </p:cNvPr>
            <p:cNvSpPr/>
            <p:nvPr/>
          </p:nvSpPr>
          <p:spPr>
            <a:xfrm>
              <a:off x="2365695" y="4286774"/>
              <a:ext cx="2525087" cy="2439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Fault </a:t>
              </a:r>
              <a:r>
                <a:rPr lang="de-DE" sz="1600" dirty="0" err="1"/>
                <a:t>Tolerance</a:t>
              </a:r>
              <a:endParaRPr lang="de-DE" sz="1600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9C2779F-EC5F-4BAE-9E04-64534B5E7250}"/>
                </a:ext>
              </a:extLst>
            </p:cNvPr>
            <p:cNvSpPr/>
            <p:nvPr/>
          </p:nvSpPr>
          <p:spPr>
            <a:xfrm>
              <a:off x="2376877" y="4656574"/>
              <a:ext cx="2525087" cy="503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Data Management, Storage and Processing 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83C4912-FDE0-4C1C-BDB1-96900F380CF2}"/>
                </a:ext>
              </a:extLst>
            </p:cNvPr>
            <p:cNvSpPr/>
            <p:nvPr/>
          </p:nvSpPr>
          <p:spPr>
            <a:xfrm>
              <a:off x="2361500" y="5285748"/>
              <a:ext cx="2525087" cy="503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Virtualization</a:t>
              </a:r>
              <a:r>
                <a:rPr lang="de-DE" sz="1600" dirty="0"/>
                <a:t> Management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FE89CB1B-DAA2-487F-A28B-2EADD47E452F}"/>
                </a:ext>
              </a:extLst>
            </p:cNvPr>
            <p:cNvSpPr/>
            <p:nvPr/>
          </p:nvSpPr>
          <p:spPr>
            <a:xfrm>
              <a:off x="2376877" y="5914922"/>
              <a:ext cx="2525087" cy="503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Load </a:t>
              </a:r>
              <a:r>
                <a:rPr lang="de-DE" sz="1600" dirty="0" err="1"/>
                <a:t>Balancing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0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13</cp:revision>
  <dcterms:created xsi:type="dcterms:W3CDTF">2020-03-13T14:43:18Z</dcterms:created>
  <dcterms:modified xsi:type="dcterms:W3CDTF">2020-05-06T14:17:48Z</dcterms:modified>
</cp:coreProperties>
</file>