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2B522-F409-4614-9A46-C8E36115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3B9F4E-F57D-4E57-BEBB-BF52332C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071FB6-DBA7-453B-9991-B3A3D9DC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E5B77-1DE9-42E6-9494-76B84D6C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6F6CC-6660-48F9-A07E-1585E987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94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6A973-65B0-4D10-BE18-681E83F2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40BE50-4F15-45DE-8D95-20D394D3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3F938-60B1-4653-9DD5-EDF12D35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81693-8347-43EF-BEEC-B39C97CE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0BE1C-F067-4A66-B7D5-C8166D74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67EC02-8E33-41EF-8CEC-D36CA4949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C2AEDB-1431-47C9-BE44-C256BA95A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63DC01-5267-4F70-9261-87F0E5AC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20000-6C8E-45C7-B461-838143E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D27FC-4E25-4B0B-99D7-43C42A68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5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E38C9-4BAA-45A4-85C3-3F4F7140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1132B-7D41-4DAF-B7CB-3D482435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14A56-FADC-4090-8B2D-7DCFD931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1DDF7-015B-414C-A179-DDBF2F9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DCAE4-2890-4C8A-990E-BD3187F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6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5E9AE-64ED-43FF-A87F-F946B548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DFEDD-FC8E-4C00-8F3A-43E2F0D5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02FC4-1C0D-48FA-95E8-F5D03581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2B2A2-1241-4AB1-B4CA-9F7CB18E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C847E-182C-47AE-BD4C-6A5B08B4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097CD-C6A3-4C20-8770-C0BD4EC5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5FE1F-0B02-4D7C-98C1-EB09AD4F8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AA467-B64F-4BE4-83BA-98785A77F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E8FD80-B850-480C-A087-BBED5B3D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37B23-7847-4D4B-AC66-F558E9E3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A74DEC-5FFF-416B-B4D5-22CDCF85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9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E7921-688A-4880-AEB4-45A3DD6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13F4C-5767-4C77-9D05-93CA35BE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25A62E-EC7B-4296-9EA8-9AC6A37F5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4572C0-D622-4444-A674-15E637140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2AD4A-D62B-4C93-84AF-2F0D511C3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FF9A18-CA49-49EF-BBC0-7A3EDAA5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2476BA-83E6-4632-BCCB-3D407AE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E59CE1-E06D-4844-97B7-F9BF6D56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21153-E514-4BE4-8199-4E4D1E4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8B8FF3-840B-4117-9409-AD04703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FCA123-A530-4610-BE1F-41FD8ACB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53379A-00FC-476B-A51B-DE17D122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2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02E7A7-5FAF-4779-9BD6-19E2D7A0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213755-6DC0-4DDE-87E9-FD9CBB66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C8BB06-3C2C-49B3-AF0A-7E5A60F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7B602-D201-47CB-BBE5-03DB90FD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A06F5-76EA-4AB2-A318-268ED96B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02D572-8BBF-41E1-A827-992EF92D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F9253-B7C7-4CEF-B350-6F0A8FDD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48F07-5BB8-45B4-85E0-73448AE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A1CF01-AE8B-4AEC-9FAC-857D181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89A8B-F6EA-4068-9F05-794D4135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D28704-CDCC-4955-AA5B-B2B67C8E1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613B3F-838A-441F-B389-CD3AED71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44016-8E0C-4B1A-AF88-11876D6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2A05F-0333-4E9B-8D03-C0A84533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433570-21FF-44C8-8494-55796E26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5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C689D6-FC37-406F-810E-3D25DBEA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B64C6-070A-4701-9A37-BE8774C7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14551-E66B-413F-9354-6C9ED324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EE8A-C603-4345-98BD-10B214605667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25E85-5BB2-4C53-B853-A39E91DF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E536B-89E1-408A-B276-E4C237A0A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0171-D567-4F06-A254-3714A35F96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90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583CCDB-7F5D-4036-BCC0-BF0842BDD2DA}"/>
              </a:ext>
            </a:extLst>
          </p:cNvPr>
          <p:cNvGrpSpPr/>
          <p:nvPr/>
        </p:nvGrpSpPr>
        <p:grpSpPr>
          <a:xfrm>
            <a:off x="181762" y="142613"/>
            <a:ext cx="6403596" cy="3231856"/>
            <a:chOff x="181762" y="142613"/>
            <a:chExt cx="6403596" cy="3231856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4F9758A-FDCB-4E0E-B1D7-E50486B26A29}"/>
                </a:ext>
              </a:extLst>
            </p:cNvPr>
            <p:cNvSpPr/>
            <p:nvPr/>
          </p:nvSpPr>
          <p:spPr>
            <a:xfrm>
              <a:off x="671120" y="381697"/>
              <a:ext cx="5914238" cy="299277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B64BDD0-CAAC-4BD1-965A-2584E0706BA9}"/>
                </a:ext>
              </a:extLst>
            </p:cNvPr>
            <p:cNvSpPr/>
            <p:nvPr/>
          </p:nvSpPr>
          <p:spPr>
            <a:xfrm>
              <a:off x="426441" y="262155"/>
              <a:ext cx="5914238" cy="299277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F0377A7-22C4-444D-B024-B2A419EADA4D}"/>
                </a:ext>
              </a:extLst>
            </p:cNvPr>
            <p:cNvSpPr/>
            <p:nvPr/>
          </p:nvSpPr>
          <p:spPr>
            <a:xfrm>
              <a:off x="181762" y="142613"/>
              <a:ext cx="5914238" cy="299277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8052B3F-C351-4966-BF1C-A7E61BD165C4}"/>
              </a:ext>
            </a:extLst>
          </p:cNvPr>
          <p:cNvGrpSpPr/>
          <p:nvPr/>
        </p:nvGrpSpPr>
        <p:grpSpPr>
          <a:xfrm>
            <a:off x="510680" y="4533089"/>
            <a:ext cx="4387442" cy="1839285"/>
            <a:chOff x="788565" y="4085439"/>
            <a:chExt cx="4387442" cy="183928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44F735A-6777-4BDE-B00F-938D7A92EBAA}"/>
                </a:ext>
              </a:extLst>
            </p:cNvPr>
            <p:cNvSpPr/>
            <p:nvPr/>
          </p:nvSpPr>
          <p:spPr>
            <a:xfrm>
              <a:off x="1073791" y="4337107"/>
              <a:ext cx="4102216" cy="158761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C77E38C-52FD-4CF2-8DEA-698BB3DD1B8A}"/>
                </a:ext>
              </a:extLst>
            </p:cNvPr>
            <p:cNvSpPr/>
            <p:nvPr/>
          </p:nvSpPr>
          <p:spPr>
            <a:xfrm>
              <a:off x="964734" y="4211273"/>
              <a:ext cx="4102216" cy="158761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8A0C2E0-8D41-4625-808E-ABC634FEE748}"/>
                </a:ext>
              </a:extLst>
            </p:cNvPr>
            <p:cNvSpPr/>
            <p:nvPr/>
          </p:nvSpPr>
          <p:spPr>
            <a:xfrm>
              <a:off x="788565" y="4085439"/>
              <a:ext cx="4102216" cy="1587617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B862022-9DFD-44B5-87A7-B90A1B7655CC}"/>
              </a:ext>
            </a:extLst>
          </p:cNvPr>
          <p:cNvGrpSpPr/>
          <p:nvPr/>
        </p:nvGrpSpPr>
        <p:grpSpPr>
          <a:xfrm>
            <a:off x="6443443" y="3875713"/>
            <a:ext cx="5619926" cy="2871129"/>
            <a:chOff x="181762" y="142613"/>
            <a:chExt cx="6403596" cy="3231856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9E23C72-E7F5-4E49-8E67-7359EBFDB81B}"/>
                </a:ext>
              </a:extLst>
            </p:cNvPr>
            <p:cNvSpPr/>
            <p:nvPr/>
          </p:nvSpPr>
          <p:spPr>
            <a:xfrm>
              <a:off x="671120" y="381697"/>
              <a:ext cx="5914238" cy="299277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80AADEE-3B75-47EB-A123-F14B3AEF3EA3}"/>
                </a:ext>
              </a:extLst>
            </p:cNvPr>
            <p:cNvSpPr/>
            <p:nvPr/>
          </p:nvSpPr>
          <p:spPr>
            <a:xfrm>
              <a:off x="426441" y="262155"/>
              <a:ext cx="5914238" cy="299277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904CD7E-D27E-48FF-9C95-AB1522E7EFCB}"/>
                </a:ext>
              </a:extLst>
            </p:cNvPr>
            <p:cNvSpPr/>
            <p:nvPr/>
          </p:nvSpPr>
          <p:spPr>
            <a:xfrm>
              <a:off x="181762" y="142613"/>
              <a:ext cx="5914238" cy="299277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019D6C9-A1F7-4F67-A594-85599175F2C1}"/>
              </a:ext>
            </a:extLst>
          </p:cNvPr>
          <p:cNvGrpSpPr/>
          <p:nvPr/>
        </p:nvGrpSpPr>
        <p:grpSpPr>
          <a:xfrm>
            <a:off x="426441" y="912301"/>
            <a:ext cx="2290195" cy="1990288"/>
            <a:chOff x="352337" y="262155"/>
            <a:chExt cx="2290195" cy="199028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BD35191-EC9C-4DDB-AD12-665BA7ADB784}"/>
                </a:ext>
              </a:extLst>
            </p:cNvPr>
            <p:cNvSpPr/>
            <p:nvPr/>
          </p:nvSpPr>
          <p:spPr>
            <a:xfrm>
              <a:off x="360727" y="262155"/>
              <a:ext cx="2281805" cy="425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Hilfsservices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5B366D4E-6987-4D77-9BFA-670767AACD69}"/>
                </a:ext>
              </a:extLst>
            </p:cNvPr>
            <p:cNvSpPr/>
            <p:nvPr/>
          </p:nvSpPr>
          <p:spPr>
            <a:xfrm>
              <a:off x="352338" y="943760"/>
              <a:ext cx="721453" cy="425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etcd</a:t>
              </a:r>
              <a:endParaRPr lang="de-DE" dirty="0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C729FB19-505B-42B4-9079-F2711444D989}"/>
                </a:ext>
              </a:extLst>
            </p:cNvPr>
            <p:cNvSpPr/>
            <p:nvPr/>
          </p:nvSpPr>
          <p:spPr>
            <a:xfrm>
              <a:off x="1318471" y="943760"/>
              <a:ext cx="1215006" cy="425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Kube-Scheduler</a:t>
              </a:r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502935A-F370-4525-A8C5-AC7320042861}"/>
                </a:ext>
              </a:extLst>
            </p:cNvPr>
            <p:cNvSpPr/>
            <p:nvPr/>
          </p:nvSpPr>
          <p:spPr>
            <a:xfrm>
              <a:off x="352337" y="1826701"/>
              <a:ext cx="2181139" cy="425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Kube-</a:t>
              </a:r>
              <a:r>
                <a:rPr lang="de-DE" sz="1200" dirty="0" err="1"/>
                <a:t>api</a:t>
              </a:r>
              <a:r>
                <a:rPr lang="de-DE" sz="1200" dirty="0"/>
                <a:t>-Server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324D000-A16C-4C5E-B189-11594287195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713065" y="1369502"/>
              <a:ext cx="0" cy="4571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30C9742-25F7-45D0-8BB6-4B8216F60783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1921079" y="1369502"/>
              <a:ext cx="4895" cy="4571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754C7CF-E98C-4B0F-A3D1-C347746214F3}"/>
              </a:ext>
            </a:extLst>
          </p:cNvPr>
          <p:cNvSpPr/>
          <p:nvPr/>
        </p:nvSpPr>
        <p:spPr>
          <a:xfrm>
            <a:off x="3133987" y="262155"/>
            <a:ext cx="2841759" cy="25481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FA3CEBA-579E-4595-BB7C-CFD4A8635E73}"/>
              </a:ext>
            </a:extLst>
          </p:cNvPr>
          <p:cNvSpPr txBox="1"/>
          <p:nvPr/>
        </p:nvSpPr>
        <p:spPr>
          <a:xfrm>
            <a:off x="3464653" y="381697"/>
            <a:ext cx="219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Kube-Controller-Manager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1E673A8-B8DA-4FE6-AF1B-DDB4E0DE4BD9}"/>
              </a:ext>
            </a:extLst>
          </p:cNvPr>
          <p:cNvSpPr/>
          <p:nvPr/>
        </p:nvSpPr>
        <p:spPr>
          <a:xfrm>
            <a:off x="3261212" y="749765"/>
            <a:ext cx="2587307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Node</a:t>
            </a:r>
            <a:r>
              <a:rPr lang="de-DE" sz="1400" dirty="0"/>
              <a:t> Controller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1F82625-040A-40AD-A551-C9741507754A}"/>
              </a:ext>
            </a:extLst>
          </p:cNvPr>
          <p:cNvSpPr/>
          <p:nvPr/>
        </p:nvSpPr>
        <p:spPr>
          <a:xfrm>
            <a:off x="3261211" y="1198060"/>
            <a:ext cx="2587307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Replication Controller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D67D0F8A-08AB-4E86-B244-084A445B2016}"/>
              </a:ext>
            </a:extLst>
          </p:cNvPr>
          <p:cNvSpPr/>
          <p:nvPr/>
        </p:nvSpPr>
        <p:spPr>
          <a:xfrm>
            <a:off x="3261210" y="1646355"/>
            <a:ext cx="2587307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Endpoints Controller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98DA96F-84C1-4AA3-8044-F2013F6DA977}"/>
              </a:ext>
            </a:extLst>
          </p:cNvPr>
          <p:cNvSpPr/>
          <p:nvPr/>
        </p:nvSpPr>
        <p:spPr>
          <a:xfrm>
            <a:off x="3261210" y="2074444"/>
            <a:ext cx="2587307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…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6296851-8664-4F1A-9AF0-9034F3F5D0B8}"/>
              </a:ext>
            </a:extLst>
          </p:cNvPr>
          <p:cNvSpPr/>
          <p:nvPr/>
        </p:nvSpPr>
        <p:spPr>
          <a:xfrm>
            <a:off x="701520" y="4761686"/>
            <a:ext cx="2577527" cy="425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Zusätzliche Hilfsservices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E48049E-56C0-4022-99AE-BFC58E31D211}"/>
              </a:ext>
            </a:extLst>
          </p:cNvPr>
          <p:cNvSpPr txBox="1"/>
          <p:nvPr/>
        </p:nvSpPr>
        <p:spPr>
          <a:xfrm>
            <a:off x="2063342" y="5736678"/>
            <a:ext cx="270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Andere dezidierte Nodes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A43BE4E-5638-407E-B5AD-886DC5754716}"/>
              </a:ext>
            </a:extLst>
          </p:cNvPr>
          <p:cNvSpPr/>
          <p:nvPr/>
        </p:nvSpPr>
        <p:spPr>
          <a:xfrm>
            <a:off x="6585358" y="3981911"/>
            <a:ext cx="2155970" cy="4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Kube-Proxy</a:t>
            </a:r>
            <a:endParaRPr lang="de-DE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3C6BD2B7-67D0-4E46-83A7-F727204EC9DE}"/>
              </a:ext>
            </a:extLst>
          </p:cNvPr>
          <p:cNvSpPr/>
          <p:nvPr/>
        </p:nvSpPr>
        <p:spPr>
          <a:xfrm>
            <a:off x="8962239" y="3979053"/>
            <a:ext cx="2155970" cy="439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kubelet</a:t>
            </a:r>
            <a:endParaRPr lang="de-DE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F247213-A9D4-4C0D-A941-7A75B5CDAE67}"/>
              </a:ext>
            </a:extLst>
          </p:cNvPr>
          <p:cNvSpPr/>
          <p:nvPr/>
        </p:nvSpPr>
        <p:spPr>
          <a:xfrm>
            <a:off x="6585358" y="4760274"/>
            <a:ext cx="2155970" cy="439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iptables</a:t>
            </a:r>
            <a:endParaRPr lang="de-DE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4D515F4-FD41-47F9-AB6E-10AA64EDE5B4}"/>
              </a:ext>
            </a:extLst>
          </p:cNvPr>
          <p:cNvCxnSpPr>
            <a:endCxn id="38" idx="0"/>
          </p:cNvCxnSpPr>
          <p:nvPr/>
        </p:nvCxnSpPr>
        <p:spPr>
          <a:xfrm>
            <a:off x="7659149" y="4418139"/>
            <a:ext cx="4194" cy="34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913D14C-676A-490A-818D-E6742F6226F5}"/>
              </a:ext>
            </a:extLst>
          </p:cNvPr>
          <p:cNvSpPr/>
          <p:nvPr/>
        </p:nvSpPr>
        <p:spPr>
          <a:xfrm>
            <a:off x="9216005" y="4777147"/>
            <a:ext cx="2155970" cy="887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Container </a:t>
            </a:r>
            <a:r>
              <a:rPr lang="de-DE" dirty="0" err="1"/>
              <a:t>runtime</a:t>
            </a:r>
            <a:endParaRPr lang="de-DE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CD61C2A-89AA-4990-AA38-2427A2A17917}"/>
              </a:ext>
            </a:extLst>
          </p:cNvPr>
          <p:cNvSpPr/>
          <p:nvPr/>
        </p:nvSpPr>
        <p:spPr>
          <a:xfrm>
            <a:off x="9253405" y="5805762"/>
            <a:ext cx="620437" cy="612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pod</a:t>
            </a:r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60854865-B993-49EB-97A3-D2C5E8AB1729}"/>
              </a:ext>
            </a:extLst>
          </p:cNvPr>
          <p:cNvSpPr/>
          <p:nvPr/>
        </p:nvSpPr>
        <p:spPr>
          <a:xfrm>
            <a:off x="10040224" y="5793356"/>
            <a:ext cx="620437" cy="612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pod</a:t>
            </a:r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E57419C-66F1-413F-88AF-A70229CF8AB0}"/>
              </a:ext>
            </a:extLst>
          </p:cNvPr>
          <p:cNvSpPr/>
          <p:nvPr/>
        </p:nvSpPr>
        <p:spPr>
          <a:xfrm>
            <a:off x="10807990" y="5785633"/>
            <a:ext cx="620437" cy="612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38A10C7-3027-4C14-9D3B-B83C3B6BE0C1}"/>
              </a:ext>
            </a:extLst>
          </p:cNvPr>
          <p:cNvCxnSpPr/>
          <p:nvPr/>
        </p:nvCxnSpPr>
        <p:spPr>
          <a:xfrm>
            <a:off x="10040224" y="4429386"/>
            <a:ext cx="0" cy="34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0A3F922-7576-4854-BEE2-3F6036655FAF}"/>
              </a:ext>
            </a:extLst>
          </p:cNvPr>
          <p:cNvSpPr txBox="1"/>
          <p:nvPr/>
        </p:nvSpPr>
        <p:spPr>
          <a:xfrm>
            <a:off x="6658178" y="5785633"/>
            <a:ext cx="238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CB656FE-D9AC-4051-9397-A55EC78472E1}"/>
              </a:ext>
            </a:extLst>
          </p:cNvPr>
          <p:cNvSpPr txBox="1"/>
          <p:nvPr/>
        </p:nvSpPr>
        <p:spPr>
          <a:xfrm>
            <a:off x="380855" y="302940"/>
            <a:ext cx="238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endParaRPr lang="de-DE" dirty="0"/>
          </a:p>
        </p:txBody>
      </p: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B14FB8AF-E26C-4311-980D-75C01F8681A7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3384259" y="1035340"/>
            <a:ext cx="1333851" cy="506834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Verbinder: gekrümmt 57">
            <a:extLst>
              <a:ext uri="{FF2B5EF4-FFF2-40B4-BE49-F238E27FC236}">
                <a16:creationId xmlns:a16="http://schemas.microsoft.com/office/drawing/2014/main" id="{A15D05B1-A546-4A79-BC27-8309B1EA2420}"/>
              </a:ext>
            </a:extLst>
          </p:cNvPr>
          <p:cNvCxnSpPr>
            <a:stCxn id="22" idx="3"/>
            <a:endCxn id="37" idx="0"/>
          </p:cNvCxnSpPr>
          <p:nvPr/>
        </p:nvCxnSpPr>
        <p:spPr>
          <a:xfrm>
            <a:off x="2607580" y="2689718"/>
            <a:ext cx="7432644" cy="128933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8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6</cp:revision>
  <dcterms:created xsi:type="dcterms:W3CDTF">2020-04-01T14:16:36Z</dcterms:created>
  <dcterms:modified xsi:type="dcterms:W3CDTF">2020-05-06T14:20:29Z</dcterms:modified>
</cp:coreProperties>
</file>