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CF1F7-5F2C-45B2-BB2F-B2AD74B29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1F3E5B-5B49-4B63-B321-3362AA4B3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15210-266B-4D98-A57C-95E947A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B744F-C9EC-4C1A-8BA3-65C84285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90A062-90F4-4407-A99E-3F44E0C9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0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ED1E2-3C10-4420-838B-C9840835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786243-8D85-4C90-A175-44B23C3C0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31913-BEC3-4E91-B81C-353389C0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ACA2B-FF35-430E-A0B7-C424215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08835-B1AB-4B7F-9143-D87ED2D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33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6700D0-AAC0-4214-9543-5C55E0150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B5CD8-3844-4026-B247-5FE5292D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58DF9-30FC-4F54-B75D-EAE06312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67D76-F200-433F-8EF4-A99DB9C8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6C511-362C-4522-944F-CE704771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4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175E7-9E29-49A4-888D-9BC2D8F7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5B9C3-0308-4F90-B500-A039E6F7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FCE10-2AAF-445F-889C-003ECFBD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B6D277-B831-45EF-B5B6-72EB75E9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23912-C37A-4F38-A9BD-98E95155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1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1B31C-F07F-4DA9-A61B-B1A65B0B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98FA76-8625-4707-A823-395840E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E4515-7B66-4A0C-BC67-B8EAE531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BBDA4-5D68-40DB-9CA4-4A12E06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2C2A-C5B2-4AB7-BD9D-72FBA49F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0DA27-72A3-4F16-8E16-FD49E124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CB00B-7E92-4246-87ED-252DE2183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94A272-9266-4CFE-9C6D-AB89A7C22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1A434B-8AB4-462B-B929-F37763C0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42124F-90A7-4999-9E9A-699ACA00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2EFD4C-2369-405A-9627-2211C5D1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F0272-FD9E-4BA9-AF0A-008BB702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B298FA-AE68-4506-AF19-12ECFE5C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927AEF-3B58-4287-93C7-3D565741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005B4F-5D44-4654-ABB8-A54C1B44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C859DB-418D-469D-B499-A498CBF66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2E2E1F-B5AE-46E8-81A0-DDB8BFB1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48ED44-4638-494A-AFB6-958FB627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02DB20-39BD-47F2-BE30-980F0D42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2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8A848-3DC9-4CBE-87D5-11971510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9ADEA0-7D75-4071-97CB-4666B752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AE136E-7D58-4409-B9CF-4E26335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0FE6C1-73B7-4517-B3AA-6CB56B86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00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74D77-F554-46FB-A77B-58E8D4FB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89A324-B225-4570-A294-0C1FB0CE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ACFD3A-4120-4965-BF72-1D92BBE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F04D3-22B0-4961-9225-593CEB82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A4821-8848-4D31-B8D1-FE17A405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CCF00-2DB1-4910-A4F9-C45305D0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47112-C639-4CD6-9DFC-61CDA170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9ECAA-3007-4891-96F5-70E0975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16314-2987-4151-88B4-D1EFEF03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94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F01FC-94EB-4A71-BA14-FBA1DA1B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998FF9-DC6E-4174-AEF6-A3AC127F4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CD49A8-5DCF-4D89-B4BA-C2BA78EF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3275B-D59C-446E-ACCE-5838178D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88510A-A5FF-402E-A7E8-EF6211D4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B5619-7A96-4197-8C97-0CA2CC4A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61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AFD6D-F75E-42DD-8F0C-CF8E572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CAF3CA-54C1-497A-A1C9-65425DCF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9EC48-DD28-4AAC-85E7-6A8F5A744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9059-A2F0-4807-A93E-67DBD8B91CA8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5F2A-B9AB-4A26-AD12-DFC6BC103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763D45-780A-42F4-91E9-C3F8469B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0B09-691F-47A8-8F48-AF87195A3A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ED851CD-B3AA-43A5-9CF2-B3917D98A7BC}"/>
              </a:ext>
            </a:extLst>
          </p:cNvPr>
          <p:cNvCxnSpPr/>
          <p:nvPr/>
        </p:nvCxnSpPr>
        <p:spPr>
          <a:xfrm>
            <a:off x="1140903" y="6417578"/>
            <a:ext cx="103100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D586F21-BE46-4150-ACA7-0B64BB9F50C0}"/>
              </a:ext>
            </a:extLst>
          </p:cNvPr>
          <p:cNvSpPr txBox="1"/>
          <p:nvPr/>
        </p:nvSpPr>
        <p:spPr>
          <a:xfrm>
            <a:off x="10792437" y="6425967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t</a:t>
            </a:r>
          </a:p>
        </p:txBody>
      </p:sp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7B65ED16-5A28-4862-90B7-F4DE67EA1FAF}"/>
              </a:ext>
            </a:extLst>
          </p:cNvPr>
          <p:cNvSpPr/>
          <p:nvPr/>
        </p:nvSpPr>
        <p:spPr>
          <a:xfrm>
            <a:off x="1140903" y="5729681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Projektdefinition</a:t>
            </a:r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5DA565F6-BEFE-40AF-B65B-968EDF21D356}"/>
              </a:ext>
            </a:extLst>
          </p:cNvPr>
          <p:cNvSpPr/>
          <p:nvPr/>
        </p:nvSpPr>
        <p:spPr>
          <a:xfrm>
            <a:off x="2617366" y="5041784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Projektplanung</a:t>
            </a: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0BEFF6BD-897C-402F-BC8F-36CAFAC54E4C}"/>
              </a:ext>
            </a:extLst>
          </p:cNvPr>
          <p:cNvSpPr/>
          <p:nvPr/>
        </p:nvSpPr>
        <p:spPr>
          <a:xfrm>
            <a:off x="4404221" y="4404256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Erhebung der Kosten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E18B0AF4-9950-4063-B725-5A62A5B540AF}"/>
              </a:ext>
            </a:extLst>
          </p:cNvPr>
          <p:cNvSpPr/>
          <p:nvPr/>
        </p:nvSpPr>
        <p:spPr>
          <a:xfrm>
            <a:off x="5202572" y="3724749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Erhebung des Nutzens</a:t>
            </a:r>
          </a:p>
        </p:txBody>
      </p:sp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518999C7-EDE4-4C40-BD8E-77A6BCE7778A}"/>
              </a:ext>
            </a:extLst>
          </p:cNvPr>
          <p:cNvSpPr/>
          <p:nvPr/>
        </p:nvSpPr>
        <p:spPr>
          <a:xfrm>
            <a:off x="7224319" y="3724748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Wirtschaftlichkeits-rechnung</a:t>
            </a:r>
          </a:p>
        </p:txBody>
      </p:sp>
      <p:sp>
        <p:nvSpPr>
          <p:cNvPr id="18" name="Flussdiagramm: Prozess 17">
            <a:extLst>
              <a:ext uri="{FF2B5EF4-FFF2-40B4-BE49-F238E27FC236}">
                <a16:creationId xmlns:a16="http://schemas.microsoft.com/office/drawing/2014/main" id="{862F6ADF-20A4-4D92-AA13-4B38A534029B}"/>
              </a:ext>
            </a:extLst>
          </p:cNvPr>
          <p:cNvSpPr/>
          <p:nvPr/>
        </p:nvSpPr>
        <p:spPr>
          <a:xfrm>
            <a:off x="7224318" y="3036851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Risikoanalyse</a:t>
            </a:r>
          </a:p>
        </p:txBody>
      </p:sp>
      <p:sp>
        <p:nvSpPr>
          <p:cNvPr id="19" name="Flussdiagramm: Prozess 18">
            <a:extLst>
              <a:ext uri="{FF2B5EF4-FFF2-40B4-BE49-F238E27FC236}">
                <a16:creationId xmlns:a16="http://schemas.microsoft.com/office/drawing/2014/main" id="{C14BBA06-7F43-45F3-AE02-1A97F48CDC20}"/>
              </a:ext>
            </a:extLst>
          </p:cNvPr>
          <p:cNvSpPr/>
          <p:nvPr/>
        </p:nvSpPr>
        <p:spPr>
          <a:xfrm>
            <a:off x="7224317" y="4412645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Alternativen-vergleich</a:t>
            </a:r>
          </a:p>
        </p:txBody>
      </p:sp>
      <p:sp>
        <p:nvSpPr>
          <p:cNvPr id="20" name="Flussdiagramm: Prozess 19">
            <a:extLst>
              <a:ext uri="{FF2B5EF4-FFF2-40B4-BE49-F238E27FC236}">
                <a16:creationId xmlns:a16="http://schemas.microsoft.com/office/drawing/2014/main" id="{4E9D9402-DA2A-4F32-93E8-173B8F3BE501}"/>
              </a:ext>
            </a:extLst>
          </p:cNvPr>
          <p:cNvSpPr/>
          <p:nvPr/>
        </p:nvSpPr>
        <p:spPr>
          <a:xfrm>
            <a:off x="9338344" y="3724784"/>
            <a:ext cx="1786855" cy="5871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„Management“-</a:t>
            </a:r>
          </a:p>
          <a:p>
            <a:pPr algn="ctr"/>
            <a:r>
              <a:rPr lang="de-DE" sz="1600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80803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3</cp:revision>
  <dcterms:created xsi:type="dcterms:W3CDTF">2020-03-25T11:24:33Z</dcterms:created>
  <dcterms:modified xsi:type="dcterms:W3CDTF">2020-03-25T11:32:07Z</dcterms:modified>
</cp:coreProperties>
</file>