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A391D5-860D-4FF5-A918-9F8C26C9A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63A3F92-0B30-45B3-95DE-D4C44840A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FF39E9-6EA0-410A-9A6C-4A99684CF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B585-C2CC-4017-BE0F-1F7A1EFE5E7B}" type="datetimeFigureOut">
              <a:rPr lang="de-DE" smtClean="0"/>
              <a:t>25.03.2020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6DA92B-F7F5-407A-A430-E3F6403F2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3565F9-FD7A-49D0-814F-61F967783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C12B0-70DC-4090-8430-59EF1239A0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841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068142-AF67-45F3-B44D-39A4DDCC5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59B95DC-5C79-4E8F-9714-D414E201A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DFBBD0-5A2B-41E2-8D32-AF6E9B52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B585-C2CC-4017-BE0F-1F7A1EFE5E7B}" type="datetimeFigureOut">
              <a:rPr lang="de-DE" smtClean="0"/>
              <a:t>25.03.2020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B92ECD-358B-45EB-9343-D8DC2F1B8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B68BE7-5A96-4687-82DE-4FB21795A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C12B0-70DC-4090-8430-59EF1239A0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13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F080CC4-5933-4C24-AA7B-F00D94E12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E2BB839-518D-498F-B5F6-08E296ABA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C91910-AA62-4CA4-8341-17CFB15BD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B585-C2CC-4017-BE0F-1F7A1EFE5E7B}" type="datetimeFigureOut">
              <a:rPr lang="de-DE" smtClean="0"/>
              <a:t>25.03.2020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530C8B-F92D-4C51-82D5-7AC905D19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4C0246-2D52-4A2C-A4CC-EFC306957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C12B0-70DC-4090-8430-59EF1239A0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488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12044D-D873-4FAF-946D-68507687B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08CD20-FBD1-4307-BC39-6FC116DB0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D4167B-4C89-4C47-8580-BF8C01808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B585-C2CC-4017-BE0F-1F7A1EFE5E7B}" type="datetimeFigureOut">
              <a:rPr lang="de-DE" smtClean="0"/>
              <a:t>25.03.2020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30F66A-AFE1-4713-A4FB-3B91206A6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BFE935-B87F-4D60-BD04-C808141D3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C12B0-70DC-4090-8430-59EF1239A0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249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1B302D-724A-456B-A52A-11E5C44DF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CB4DE0-F584-43AA-9CF4-1A2A7A424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2055A8-8635-4DAA-88B6-F9F5F6BED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B585-C2CC-4017-BE0F-1F7A1EFE5E7B}" type="datetimeFigureOut">
              <a:rPr lang="de-DE" smtClean="0"/>
              <a:t>25.03.2020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ED4541-8323-49A5-B228-6129CF8CF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FA9D40-4835-4EE0-8BB0-55520AC7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C12B0-70DC-4090-8430-59EF1239A0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009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716723-62AC-4699-95A6-9D80D92A1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963C7A-C15C-4EC7-A5F7-66445434BB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6A1FFE-784A-42F2-BF68-0C587D8AF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2AF47F-3BB5-49E4-9BC9-A4DE4FF41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B585-C2CC-4017-BE0F-1F7A1EFE5E7B}" type="datetimeFigureOut">
              <a:rPr lang="de-DE" smtClean="0"/>
              <a:t>25.03.2020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8819605-7574-4113-A004-C5EE60542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0E34A8-55A2-4886-940E-F6E97F65F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C12B0-70DC-4090-8430-59EF1239A0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4476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9EBBC6-05C5-4AC6-AA05-5611099AB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E14109-BBFB-40BD-B43A-FDE8F6D80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4656FD1-7032-4A9C-8D0B-25096A293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915301F-7092-4C07-B480-B8A92C961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227EAAD-9AB8-4D03-BAD4-E2D69D0BC1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8C89185-309C-4B09-AE7D-E5CDD4472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B585-C2CC-4017-BE0F-1F7A1EFE5E7B}" type="datetimeFigureOut">
              <a:rPr lang="de-DE" smtClean="0"/>
              <a:t>25.03.2020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F89FB05-80DF-4CF8-A0AB-FE9A50324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39F3BDC-B3AC-47E3-839B-D6A9B6E6A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C12B0-70DC-4090-8430-59EF1239A0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970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2C2076-FCC2-46C4-84F5-EA536E6E0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C36258A-49D5-49CD-BAFD-FC20E4EAE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B585-C2CC-4017-BE0F-1F7A1EFE5E7B}" type="datetimeFigureOut">
              <a:rPr lang="de-DE" smtClean="0"/>
              <a:t>25.03.2020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9088710-0532-4895-9538-93D804A74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2552C4-ED31-45D9-B77C-53295BCD0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C12B0-70DC-4090-8430-59EF1239A0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280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C9EA908-7E9C-4244-951F-C91CCBF2D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B585-C2CC-4017-BE0F-1F7A1EFE5E7B}" type="datetimeFigureOut">
              <a:rPr lang="de-DE" smtClean="0"/>
              <a:t>25.03.2020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E433C4E-FFFC-4A12-BE8C-514C60E7C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D9E4D0B-87C5-4295-8790-F129EE3F7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C12B0-70DC-4090-8430-59EF1239A0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363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90352B-D762-4E3C-8B60-488518027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D24BF3-B917-4056-80AD-DF61F2E89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686B73-AA72-4FAD-834E-B80E78D7F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C77A88-5CE2-4712-B8C0-4756ABD0A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B585-C2CC-4017-BE0F-1F7A1EFE5E7B}" type="datetimeFigureOut">
              <a:rPr lang="de-DE" smtClean="0"/>
              <a:t>25.03.2020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8F4F44-CCC8-484F-9BB0-D2A830960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55D933-9CAF-4447-B2EE-4FFC7C60D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C12B0-70DC-4090-8430-59EF1239A0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215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DA3650-3803-4E19-AAD1-C2153EE82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4F479DF-B559-4A9D-B141-8ADAAD22CA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D6CDED9-6312-4CBA-B0E9-7662D3D37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454F972-0D94-4CE9-9970-DA1B1EF9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B585-C2CC-4017-BE0F-1F7A1EFE5E7B}" type="datetimeFigureOut">
              <a:rPr lang="de-DE" smtClean="0"/>
              <a:t>25.03.2020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ABD1D5-E8DE-4186-99A5-D60D59B60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CE4206-7DFB-40CA-B87E-19117ABF3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C12B0-70DC-4090-8430-59EF1239A0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200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A8AD0AF-A6BB-4083-8B6D-449E2D715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DEF412-886D-412E-A027-2D611824A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AAE5BB-86F6-470B-AFC0-3A8FC9551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2B585-C2CC-4017-BE0F-1F7A1EFE5E7B}" type="datetimeFigureOut">
              <a:rPr lang="de-DE" smtClean="0"/>
              <a:t>25.03.2020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CE571E-C510-429D-870F-4A178251FB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078888-AC06-417F-9949-75A20ABA1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C12B0-70DC-4090-8430-59EF1239A0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8188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DC879192-A6BA-4F7C-93BD-37FEE70D1CC7}"/>
              </a:ext>
            </a:extLst>
          </p:cNvPr>
          <p:cNvGrpSpPr/>
          <p:nvPr/>
        </p:nvGrpSpPr>
        <p:grpSpPr>
          <a:xfrm>
            <a:off x="1447110" y="364925"/>
            <a:ext cx="11133825" cy="6442741"/>
            <a:chOff x="1581334" y="134224"/>
            <a:chExt cx="11133825" cy="6442741"/>
          </a:xfrm>
        </p:grpSpPr>
        <p:sp>
          <p:nvSpPr>
            <p:cNvPr id="4" name="Raute 3">
              <a:extLst>
                <a:ext uri="{FF2B5EF4-FFF2-40B4-BE49-F238E27FC236}">
                  <a16:creationId xmlns:a16="http://schemas.microsoft.com/office/drawing/2014/main" id="{908AE47C-C6EF-4B7E-97DD-DA3220E6ED27}"/>
                </a:ext>
              </a:extLst>
            </p:cNvPr>
            <p:cNvSpPr/>
            <p:nvPr/>
          </p:nvSpPr>
          <p:spPr>
            <a:xfrm>
              <a:off x="4504887" y="134224"/>
              <a:ext cx="1493240" cy="1493240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aute 4">
              <a:extLst>
                <a:ext uri="{FF2B5EF4-FFF2-40B4-BE49-F238E27FC236}">
                  <a16:creationId xmlns:a16="http://schemas.microsoft.com/office/drawing/2014/main" id="{573A1989-6EFC-4F5D-BDF4-15A7DB63FDEF}"/>
                </a:ext>
              </a:extLst>
            </p:cNvPr>
            <p:cNvSpPr/>
            <p:nvPr/>
          </p:nvSpPr>
          <p:spPr>
            <a:xfrm>
              <a:off x="4504887" y="2009162"/>
              <a:ext cx="1493240" cy="1493240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aute 5">
              <a:extLst>
                <a:ext uri="{FF2B5EF4-FFF2-40B4-BE49-F238E27FC236}">
                  <a16:creationId xmlns:a16="http://schemas.microsoft.com/office/drawing/2014/main" id="{5CDD45F4-8B72-415B-835C-307671D96C18}"/>
                </a:ext>
              </a:extLst>
            </p:cNvPr>
            <p:cNvSpPr/>
            <p:nvPr/>
          </p:nvSpPr>
          <p:spPr>
            <a:xfrm>
              <a:off x="4504886" y="3884100"/>
              <a:ext cx="1493240" cy="1493240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aute 6">
              <a:extLst>
                <a:ext uri="{FF2B5EF4-FFF2-40B4-BE49-F238E27FC236}">
                  <a16:creationId xmlns:a16="http://schemas.microsoft.com/office/drawing/2014/main" id="{624DEDF8-5ADE-420F-B3D8-5BF6B75F33AE}"/>
                </a:ext>
              </a:extLst>
            </p:cNvPr>
            <p:cNvSpPr/>
            <p:nvPr/>
          </p:nvSpPr>
          <p:spPr>
            <a:xfrm>
              <a:off x="8841996" y="3884100"/>
              <a:ext cx="1493240" cy="1493240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: abgerundete Ecken 7">
              <a:extLst>
                <a:ext uri="{FF2B5EF4-FFF2-40B4-BE49-F238E27FC236}">
                  <a16:creationId xmlns:a16="http://schemas.microsoft.com/office/drawing/2014/main" id="{B540B51A-C429-47E9-86EE-224954EAABC3}"/>
                </a:ext>
              </a:extLst>
            </p:cNvPr>
            <p:cNvSpPr/>
            <p:nvPr/>
          </p:nvSpPr>
          <p:spPr>
            <a:xfrm>
              <a:off x="3565319" y="5759038"/>
              <a:ext cx="3372375" cy="81792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„Business Case“:</a:t>
              </a:r>
              <a:br>
                <a:rPr lang="de-DE" dirty="0"/>
              </a:br>
              <a:r>
                <a:rPr lang="de-DE" dirty="0"/>
                <a:t>Kosten-Nutzen-Vergleich</a:t>
              </a:r>
            </a:p>
          </p:txBody>
        </p:sp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52E0C2EC-C95B-4731-B457-078712AA1CBC}"/>
                </a:ext>
              </a:extLst>
            </p:cNvPr>
            <p:cNvSpPr/>
            <p:nvPr/>
          </p:nvSpPr>
          <p:spPr>
            <a:xfrm>
              <a:off x="7902428" y="5759037"/>
              <a:ext cx="3372375" cy="81792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„Business Case“: </a:t>
              </a:r>
              <a:br>
                <a:rPr lang="de-DE" dirty="0"/>
              </a:br>
              <a:r>
                <a:rPr lang="de-DE" dirty="0"/>
                <a:t>Kostenvergleich</a:t>
              </a: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91B09B20-A109-43DB-B522-2C160D9A766A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5251507" y="1627464"/>
              <a:ext cx="0" cy="38169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0C99F93B-0DB3-4F50-BD14-F5F02C4E16C6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5251506" y="3502402"/>
              <a:ext cx="1" cy="38169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03789E85-5C62-4E28-9282-60FF2727DB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51505" y="5377340"/>
              <a:ext cx="1" cy="38169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7F54017F-21DD-4EB4-86D2-A3D5ADFEFE9D}"/>
                </a:ext>
              </a:extLst>
            </p:cNvPr>
            <p:cNvSpPr txBox="1"/>
            <p:nvPr/>
          </p:nvSpPr>
          <p:spPr>
            <a:xfrm>
              <a:off x="8493861" y="696178"/>
              <a:ext cx="2189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Kein „Business Case“</a:t>
              </a:r>
            </a:p>
          </p:txBody>
        </p: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3F179A8B-4496-4556-A36E-645B21F13B89}"/>
                </a:ext>
              </a:extLst>
            </p:cNvPr>
            <p:cNvCxnSpPr>
              <a:stCxn id="4" idx="3"/>
              <a:endCxn id="15" idx="1"/>
            </p:cNvCxnSpPr>
            <p:nvPr/>
          </p:nvCxnSpPr>
          <p:spPr>
            <a:xfrm>
              <a:off x="5998127" y="880844"/>
              <a:ext cx="249573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D1C2FD71-CBE3-4B5E-8C4B-B627374E7245}"/>
                </a:ext>
              </a:extLst>
            </p:cNvPr>
            <p:cNvCxnSpPr>
              <a:stCxn id="7" idx="0"/>
              <a:endCxn id="15" idx="2"/>
            </p:cNvCxnSpPr>
            <p:nvPr/>
          </p:nvCxnSpPr>
          <p:spPr>
            <a:xfrm flipH="1" flipV="1">
              <a:off x="9588615" y="1065510"/>
              <a:ext cx="1" cy="281859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17822B2F-8E64-4DA4-BED2-73B3BBDAD226}"/>
                </a:ext>
              </a:extLst>
            </p:cNvPr>
            <p:cNvCxnSpPr>
              <a:stCxn id="7" idx="2"/>
              <a:endCxn id="9" idx="0"/>
            </p:cNvCxnSpPr>
            <p:nvPr/>
          </p:nvCxnSpPr>
          <p:spPr>
            <a:xfrm>
              <a:off x="9588616" y="5377340"/>
              <a:ext cx="0" cy="38169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A713D023-00F9-48CF-8895-093C7E769752}"/>
                </a:ext>
              </a:extLst>
            </p:cNvPr>
            <p:cNvCxnSpPr>
              <a:stCxn id="6" idx="3"/>
            </p:cNvCxnSpPr>
            <p:nvPr/>
          </p:nvCxnSpPr>
          <p:spPr>
            <a:xfrm>
              <a:off x="5998126" y="4630720"/>
              <a:ext cx="284386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Verbinder: gewinkelt 24">
              <a:extLst>
                <a:ext uri="{FF2B5EF4-FFF2-40B4-BE49-F238E27FC236}">
                  <a16:creationId xmlns:a16="http://schemas.microsoft.com/office/drawing/2014/main" id="{151BD506-11E4-4B09-A794-928654762164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5998127" y="2755782"/>
              <a:ext cx="2843869" cy="1874938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C1A1E435-1E3C-4CB3-B144-7DEF892CD549}"/>
                </a:ext>
              </a:extLst>
            </p:cNvPr>
            <p:cNvSpPr txBox="1"/>
            <p:nvPr/>
          </p:nvSpPr>
          <p:spPr>
            <a:xfrm>
              <a:off x="1581334" y="553206"/>
              <a:ext cx="33723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Kosten über definiertem Grenzbereich?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02A127EB-F2F9-4A0F-9FAC-A5FE1BD4FF8A}"/>
                </a:ext>
              </a:extLst>
            </p:cNvPr>
            <p:cNvSpPr txBox="1"/>
            <p:nvPr/>
          </p:nvSpPr>
          <p:spPr>
            <a:xfrm>
              <a:off x="1581334" y="2525909"/>
              <a:ext cx="33723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Projekt notwendig aufgrund staatlicher Regelungen oder vertraglicher Verpflichtungen?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1AF9601E-796D-4644-A3E4-622B387EB7CB}"/>
                </a:ext>
              </a:extLst>
            </p:cNvPr>
            <p:cNvSpPr txBox="1"/>
            <p:nvPr/>
          </p:nvSpPr>
          <p:spPr>
            <a:xfrm>
              <a:off x="1581334" y="4303082"/>
              <a:ext cx="33723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Projekt für Management- bzw. Führungsinformationssystem?</a:t>
              </a: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9C81EAC6-4ADB-48C6-BA66-AF468D09DA6B}"/>
                </a:ext>
              </a:extLst>
            </p:cNvPr>
            <p:cNvSpPr txBox="1"/>
            <p:nvPr/>
          </p:nvSpPr>
          <p:spPr>
            <a:xfrm>
              <a:off x="10335235" y="4164582"/>
              <a:ext cx="23799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Alternativen für Implementierung vorhanden?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B4C07320-7875-4B00-A903-DF1E7FC8C419}"/>
                </a:ext>
              </a:extLst>
            </p:cNvPr>
            <p:cNvSpPr txBox="1"/>
            <p:nvPr/>
          </p:nvSpPr>
          <p:spPr>
            <a:xfrm>
              <a:off x="5939381" y="553206"/>
              <a:ext cx="1090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Nein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B8CA6A70-BC22-440D-8515-5F7D885C2D80}"/>
                </a:ext>
              </a:extLst>
            </p:cNvPr>
            <p:cNvSpPr txBox="1"/>
            <p:nvPr/>
          </p:nvSpPr>
          <p:spPr>
            <a:xfrm>
              <a:off x="5192822" y="3453700"/>
              <a:ext cx="1090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Nein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96DAA355-849E-4D15-A3E3-9061394F53B7}"/>
                </a:ext>
              </a:extLst>
            </p:cNvPr>
            <p:cNvSpPr txBox="1"/>
            <p:nvPr/>
          </p:nvSpPr>
          <p:spPr>
            <a:xfrm>
              <a:off x="5205367" y="5335646"/>
              <a:ext cx="1090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Nein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B1181902-836B-46CB-928A-733120A1ACED}"/>
                </a:ext>
              </a:extLst>
            </p:cNvPr>
            <p:cNvSpPr txBox="1"/>
            <p:nvPr/>
          </p:nvSpPr>
          <p:spPr>
            <a:xfrm>
              <a:off x="9592800" y="3493457"/>
              <a:ext cx="1090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Nein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32590BDB-41C8-4703-95BC-20FBC4F7A9E0}"/>
                </a:ext>
              </a:extLst>
            </p:cNvPr>
            <p:cNvSpPr txBox="1"/>
            <p:nvPr/>
          </p:nvSpPr>
          <p:spPr>
            <a:xfrm>
              <a:off x="5251505" y="1603113"/>
              <a:ext cx="1090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Ja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F1481A15-6E49-41C7-9AAC-6207478C72C0}"/>
                </a:ext>
              </a:extLst>
            </p:cNvPr>
            <p:cNvSpPr txBox="1"/>
            <p:nvPr/>
          </p:nvSpPr>
          <p:spPr>
            <a:xfrm>
              <a:off x="6002313" y="2425233"/>
              <a:ext cx="1090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Ja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F0EC006C-96CB-46A9-8C9C-65BD05EB45CA}"/>
                </a:ext>
              </a:extLst>
            </p:cNvPr>
            <p:cNvSpPr txBox="1"/>
            <p:nvPr/>
          </p:nvSpPr>
          <p:spPr>
            <a:xfrm>
              <a:off x="6002313" y="4263325"/>
              <a:ext cx="1090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Ja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BCCFA6D0-48B0-4C07-97BD-A46D6F8787D5}"/>
                </a:ext>
              </a:extLst>
            </p:cNvPr>
            <p:cNvSpPr txBox="1"/>
            <p:nvPr/>
          </p:nvSpPr>
          <p:spPr>
            <a:xfrm>
              <a:off x="9580221" y="5360704"/>
              <a:ext cx="1090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Ja</a:t>
              </a:r>
            </a:p>
          </p:txBody>
        </p:sp>
      </p:grpSp>
      <p:sp>
        <p:nvSpPr>
          <p:cNvPr id="44" name="Flussdiagramm: Grenzstelle 43">
            <a:extLst>
              <a:ext uri="{FF2B5EF4-FFF2-40B4-BE49-F238E27FC236}">
                <a16:creationId xmlns:a16="http://schemas.microsoft.com/office/drawing/2014/main" id="{C9DA6521-38DA-46FA-9D91-AAECB5B666BB}"/>
              </a:ext>
            </a:extLst>
          </p:cNvPr>
          <p:cNvSpPr/>
          <p:nvPr/>
        </p:nvSpPr>
        <p:spPr>
          <a:xfrm>
            <a:off x="780175" y="98398"/>
            <a:ext cx="1778466" cy="55367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Start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A500AA83-9E7D-4DD4-9E11-932B9D18647D}"/>
              </a:ext>
            </a:extLst>
          </p:cNvPr>
          <p:cNvCxnSpPr>
            <a:stCxn id="44" idx="3"/>
            <a:endCxn id="4" idx="0"/>
          </p:cNvCxnSpPr>
          <p:nvPr/>
        </p:nvCxnSpPr>
        <p:spPr>
          <a:xfrm flipV="1">
            <a:off x="2558641" y="364925"/>
            <a:ext cx="2558642" cy="103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797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Breitbild</PresentationFormat>
  <Paragraphs>16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Yves Staudenmaier</dc:creator>
  <cp:lastModifiedBy>Yves Staudenmaier</cp:lastModifiedBy>
  <cp:revision>8</cp:revision>
  <dcterms:created xsi:type="dcterms:W3CDTF">2020-03-25T09:03:49Z</dcterms:created>
  <dcterms:modified xsi:type="dcterms:W3CDTF">2020-03-25T09:21:41Z</dcterms:modified>
</cp:coreProperties>
</file>