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634C-A7BF-40F4-9AF8-219D4CDCC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6318ED-126F-4097-A46D-CC32A4A6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0317A-570C-4021-91CD-22A1DCB9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A9C30-D3FF-4840-9063-2499B53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59108-B6C2-4CF3-9207-3EABC65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4BD0F-61F0-4ECF-B2E7-2DA3A24E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7740E-325E-4EA4-A479-38E45D7D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3CB66-8A6B-41C6-9104-3081C759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8DD20-591E-41FB-82E0-F7EF28E7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92703-2D08-458C-BEF3-E06A9E2A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AB6E3-CF9E-4A9B-A560-AC6BFA5C7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F4E16D-F34B-442B-AA42-C456A569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B9BDD-EF30-4C43-B316-7F750BB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37091-B588-4568-A1A4-24E9D91B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B90711-6A71-4AEF-9F88-B74EB48E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7EEDC-5184-416C-B92A-40FA3CC3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49563-560B-4511-9EDC-963EF256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E3977-7BFC-4A62-B34B-469D4132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CDC18-3228-4FCA-A4AB-FBAC76C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568E1-FD03-46DD-9485-2D31C928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5888-951A-410D-BE8A-BE275622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607B1-3D59-4F36-AF96-294002BE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0C644-D021-4189-898C-8A6A6CC3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3897F3-162C-441C-ADD8-6BC402CD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C467F-3A44-4F1D-913D-EB3ABA51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6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5C2B7-7D59-4808-9004-0B18B1DE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CFEC6-8FD7-483D-8802-049F81B88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A56CC-D1F6-476E-95E0-AEB430B8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D34F8B-6749-49CB-B4E8-1094AF2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EA982A-BA41-49BC-947C-72738EA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5474A-EBA5-4782-8E58-1418D8E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5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DC6DA-69F2-48F3-AFD8-2AEA7B8F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616BF8-EB8C-486E-970D-9F06238C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4434-26BA-412E-B9E0-BCC8EDB7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7263E4-907E-4FB7-AC48-BF07F4E5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5DC9D2-131A-4EC2-8556-D3BAA4470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909256-0145-41AA-8FA3-45B7C0ED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8E3873-8D9B-4E51-8DBE-1CC6E601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1A3EC0-5026-49B7-8636-B2A75634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5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2240D-5151-463F-89CC-D4B594B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DBB026-8A7C-4C02-B80B-A2F64FA0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223B1-180E-42F4-8EB7-DDACE246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F8FA2-F63C-4890-9168-FCA39E0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2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375586-F8CC-4200-BD77-BD303D8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C599EB-7BDF-474F-82A8-FDB22EE4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701186-7A68-4843-8F48-EAA986A7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8C893-DE7D-4F1A-AC7A-4D6FE63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969EA-CDB5-4F08-A818-D36BEB4F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D733AA-FD72-420C-BC24-6D9BC319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FDCE4-AB7D-4F51-96FB-C1421A2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3DDCD3-44BC-417F-9F27-16593747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89243C-64EA-4AEE-B21E-AABE795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92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C8CE0-B6B3-4B3F-BFBC-B67AE303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491EA4-8E68-4450-9D65-EBC27B606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781F9C-A60F-42B5-ADFA-646417CF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F222E2-81B5-411C-B82B-63595D71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2BCE3-2D51-4025-AEE4-CCB74B2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D27AA-F83B-45C5-B450-7AD44F06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3DDF80-10B3-4B65-A4CB-34873E60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9059D-6EB6-4074-860D-2930F3AB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D98EC-11DC-449C-A06C-537624D0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330A-8546-4614-B692-50CCE5A59515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C5EB-4AA0-4686-92D4-7907C4D7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2B827-E1F9-45CD-8FB8-D80EC9AD6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EDAA-5E70-4170-8F14-776D385D52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AC377A4-CDA9-411E-96E2-91B19F20924A}"/>
              </a:ext>
            </a:extLst>
          </p:cNvPr>
          <p:cNvSpPr/>
          <p:nvPr/>
        </p:nvSpPr>
        <p:spPr>
          <a:xfrm>
            <a:off x="667910" y="548640"/>
            <a:ext cx="3832528" cy="202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Logische Sicht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2D4D852-8EA4-4ABB-B24F-ED57C3AEEC7D}"/>
              </a:ext>
            </a:extLst>
          </p:cNvPr>
          <p:cNvSpPr/>
          <p:nvPr/>
        </p:nvSpPr>
        <p:spPr>
          <a:xfrm>
            <a:off x="667910" y="4452730"/>
            <a:ext cx="3832528" cy="202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Prozesssicht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EDFA84B-9697-4A5D-8541-E1E3FC03794F}"/>
              </a:ext>
            </a:extLst>
          </p:cNvPr>
          <p:cNvSpPr/>
          <p:nvPr/>
        </p:nvSpPr>
        <p:spPr>
          <a:xfrm>
            <a:off x="7691562" y="4452729"/>
            <a:ext cx="3832528" cy="202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Verteilungssicht</a:t>
            </a:r>
            <a:r>
              <a:rPr lang="de-DE" dirty="0"/>
              <a:t>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A54D034-9339-47D4-828C-1E6F0BA408BA}"/>
              </a:ext>
            </a:extLst>
          </p:cNvPr>
          <p:cNvSpPr/>
          <p:nvPr/>
        </p:nvSpPr>
        <p:spPr>
          <a:xfrm>
            <a:off x="7691562" y="548639"/>
            <a:ext cx="3832528" cy="202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Implementierungssicht</a:t>
            </a:r>
            <a:endParaRPr lang="de-DE" sz="3200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59D76E1-41CF-490F-8E4A-700BF83CAA9B}"/>
              </a:ext>
            </a:extLst>
          </p:cNvPr>
          <p:cNvSpPr/>
          <p:nvPr/>
        </p:nvSpPr>
        <p:spPr>
          <a:xfrm>
            <a:off x="2769042" y="1733386"/>
            <a:ext cx="6653916" cy="3538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/>
              <a:t>„Use Case“-Sicht</a:t>
            </a:r>
            <a:endParaRPr lang="de-DE" sz="3200" b="1" dirty="0"/>
          </a:p>
          <a:p>
            <a:pPr algn="ctr"/>
            <a:r>
              <a:rPr lang="de-DE" sz="2400" b="1" dirty="0"/>
              <a:t>Szenarien</a:t>
            </a:r>
            <a:r>
              <a:rPr lang="de-DE" sz="3200" b="1" dirty="0"/>
              <a:t> 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66EF38D-3635-4996-ACB1-2E0F451E1B54}"/>
              </a:ext>
            </a:extLst>
          </p:cNvPr>
          <p:cNvSpPr/>
          <p:nvPr/>
        </p:nvSpPr>
        <p:spPr>
          <a:xfrm>
            <a:off x="4166483" y="1176793"/>
            <a:ext cx="3904091" cy="4094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B20A9F4D-8F97-4327-A4D5-26FE149790E2}"/>
              </a:ext>
            </a:extLst>
          </p:cNvPr>
          <p:cNvSpPr/>
          <p:nvPr/>
        </p:nvSpPr>
        <p:spPr>
          <a:xfrm>
            <a:off x="4166483" y="5671268"/>
            <a:ext cx="3904091" cy="4094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2BC6979D-EC90-4DAB-BAF6-55AF917660D7}"/>
              </a:ext>
            </a:extLst>
          </p:cNvPr>
          <p:cNvSpPr/>
          <p:nvPr/>
        </p:nvSpPr>
        <p:spPr>
          <a:xfrm>
            <a:off x="1757238" y="2313830"/>
            <a:ext cx="421419" cy="27511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6991D9B-7585-4972-B9D2-433E32C89029}"/>
              </a:ext>
            </a:extLst>
          </p:cNvPr>
          <p:cNvSpPr/>
          <p:nvPr/>
        </p:nvSpPr>
        <p:spPr>
          <a:xfrm>
            <a:off x="10241611" y="2313829"/>
            <a:ext cx="463826" cy="27511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588420-4371-4F38-9A6C-83D6DB018588}"/>
              </a:ext>
            </a:extLst>
          </p:cNvPr>
          <p:cNvSpPr txBox="1"/>
          <p:nvPr/>
        </p:nvSpPr>
        <p:spPr>
          <a:xfrm>
            <a:off x="564543" y="195210"/>
            <a:ext cx="1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Benutzer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C29D306-0730-4898-B920-02008E983A5F}"/>
              </a:ext>
            </a:extLst>
          </p:cNvPr>
          <p:cNvSpPr txBox="1"/>
          <p:nvPr/>
        </p:nvSpPr>
        <p:spPr>
          <a:xfrm>
            <a:off x="9766852" y="199588"/>
            <a:ext cx="1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Programmierer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7BAFBB9-9893-4D8A-80DD-FAC9AB5B0D2C}"/>
              </a:ext>
            </a:extLst>
          </p:cNvPr>
          <p:cNvSpPr txBox="1"/>
          <p:nvPr/>
        </p:nvSpPr>
        <p:spPr>
          <a:xfrm>
            <a:off x="9334831" y="6488668"/>
            <a:ext cx="224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Systems-Engineering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ADF60ED-604F-4754-86C5-BCAFE2305FDE}"/>
              </a:ext>
            </a:extLst>
          </p:cNvPr>
          <p:cNvSpPr txBox="1"/>
          <p:nvPr/>
        </p:nvSpPr>
        <p:spPr>
          <a:xfrm>
            <a:off x="667910" y="6444937"/>
            <a:ext cx="224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Systemintegratoren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237993-7059-4FD6-A9A0-EE978C7CA07C}"/>
              </a:ext>
            </a:extLst>
          </p:cNvPr>
          <p:cNvSpPr txBox="1"/>
          <p:nvPr/>
        </p:nvSpPr>
        <p:spPr>
          <a:xfrm>
            <a:off x="723569" y="675861"/>
            <a:ext cx="1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Funktionalität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8CE5E-85A4-4482-9D52-DE44D90818EF}"/>
              </a:ext>
            </a:extLst>
          </p:cNvPr>
          <p:cNvSpPr txBox="1"/>
          <p:nvPr/>
        </p:nvSpPr>
        <p:spPr>
          <a:xfrm>
            <a:off x="731520" y="5842337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Leistung, Skalierbarkeit, Datendurchsatz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AF4CCC6-8B10-4BB6-A6F9-028461B0616F}"/>
              </a:ext>
            </a:extLst>
          </p:cNvPr>
          <p:cNvSpPr txBox="1"/>
          <p:nvPr/>
        </p:nvSpPr>
        <p:spPr>
          <a:xfrm>
            <a:off x="8953170" y="675861"/>
            <a:ext cx="23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Software Management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0BF187F-AFFB-480D-8656-DC4F4D72EA04}"/>
              </a:ext>
            </a:extLst>
          </p:cNvPr>
          <p:cNvSpPr txBox="1"/>
          <p:nvPr/>
        </p:nvSpPr>
        <p:spPr>
          <a:xfrm>
            <a:off x="8735832" y="5850693"/>
            <a:ext cx="327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Systemtopologie, Lieferung, Installation, Kommunikation</a:t>
            </a:r>
          </a:p>
        </p:txBody>
      </p:sp>
    </p:spTree>
    <p:extLst>
      <p:ext uri="{BB962C8B-B14F-4D97-AF65-F5344CB8AC3E}">
        <p14:creationId xmlns:p14="http://schemas.microsoft.com/office/powerpoint/2010/main" val="55007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Torsten Staudenmaier</dc:creator>
  <cp:lastModifiedBy>Yves Torsten Staudenmaier</cp:lastModifiedBy>
  <cp:revision>14</cp:revision>
  <dcterms:created xsi:type="dcterms:W3CDTF">2019-08-14T13:50:54Z</dcterms:created>
  <dcterms:modified xsi:type="dcterms:W3CDTF">2019-10-29T10:14:34Z</dcterms:modified>
</cp:coreProperties>
</file>