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0B295B-A700-4B5D-8B52-6AF46FFDB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FEBDA1-D35A-4312-9F77-6BDD043E0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6A64A8-27E0-43F2-9E43-1C2924666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F5D9-E638-49A7-AA0D-45C21E1F2BFD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13BF76-ACEB-4594-BB60-51BDF9AA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A80804-E194-4E0B-A5AC-1F27A3DC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B0C5-D684-4805-B66E-02A17544B8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71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9A97C-4792-4BB4-9F08-BD6F8D08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3A6DF0-BF8E-49D7-A383-3F8131BD5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333AA1-EBAD-4A3E-B4E4-00BE7C050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F5D9-E638-49A7-AA0D-45C21E1F2BFD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191F94-F02E-4A35-A960-C99FAF87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336E8D-64DA-4FE7-95D6-EDA947A6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B0C5-D684-4805-B66E-02A17544B8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86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8B3852-3481-4553-83AC-7E8027E39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99EDC9-72A5-4E24-95E2-70AD04C00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13ADF1-71FF-406C-B8A3-7530501D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F5D9-E638-49A7-AA0D-45C21E1F2BFD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C67C02-D0BA-4CDD-9AF2-442D80D0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1115CB-AEC2-47CF-BD21-57934FC5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B0C5-D684-4805-B66E-02A17544B8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22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3656EF-DC8B-4B5E-84DE-7EB993BB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864D43-991A-44BC-8F1C-CC518B13E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7EAC10-B1E4-4158-A89B-EA6A539F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F5D9-E638-49A7-AA0D-45C21E1F2BFD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785D72-0143-4E72-9ED0-5B5EA7A8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D8B612-B498-41EE-BD6A-B469EC29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B0C5-D684-4805-B66E-02A17544B8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30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FA6544-2292-43EE-99E2-7606B30F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EFB298-2EB2-433E-B126-469805693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54D8A1-D629-4EA9-B588-2DFB32CCF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F5D9-E638-49A7-AA0D-45C21E1F2BFD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E71103-43C2-411B-8432-8550856F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B54E85-C480-485D-8A97-474AA6652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B0C5-D684-4805-B66E-02A17544B8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57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EDA6F0-867E-4917-8F91-BE1AA230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D654E3-9EA2-44C8-89E0-FB01759C3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6C93C3-0060-4226-B175-C6CD681B1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B38BFC-2ECC-4A02-9A58-625B6789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F5D9-E638-49A7-AA0D-45C21E1F2BFD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C849B7-3115-4FDD-B240-FE9D82F3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C3F3CC-D8B2-489F-8711-18D0A3D0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B0C5-D684-4805-B66E-02A17544B8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61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976D5-0145-4113-A3EC-BD6B14375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57BF23-B2C2-484C-A7EC-CFEF53E4F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DEB2D7-4CD2-4F27-A011-93FB7117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DABD4E6-81AB-4332-8DC6-BADD5BBBC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FC3965-C1A2-4621-A4E9-223C72A31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6F7323-C793-4FEC-BE71-C1FCAE44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F5D9-E638-49A7-AA0D-45C21E1F2BFD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3D3903B-0171-4F1C-B9DC-67C0E8C4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30ABCB1-5A2D-452F-9C15-E931E657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B0C5-D684-4805-B66E-02A17544B8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26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75D8D-B228-41F3-9E62-CDA5EAA8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8A832C-D0D8-4039-ADC9-4D28C66AF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F5D9-E638-49A7-AA0D-45C21E1F2BFD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676DC8-2FA8-42D8-BAEB-7D5948F4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FF42A3-7A35-4D7E-89BF-64546913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B0C5-D684-4805-B66E-02A17544B8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97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65B515B-AA16-4BCA-A007-63F29D0BE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F5D9-E638-49A7-AA0D-45C21E1F2BFD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D2674B-1855-4C68-A8E3-6C4E402F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AAB331-18CC-4DBF-AC3D-75897C81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B0C5-D684-4805-B66E-02A17544B8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02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95D8C-B8B2-4C09-8D8F-9AABD46C3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E4E42D-36B3-4E46-BBD3-97D55BA2C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77DD19-8650-4386-8282-2EDBDC421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E51336-F502-478F-A900-F68FCAD8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F5D9-E638-49A7-AA0D-45C21E1F2BFD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1B1C2F-DCD4-4A05-BD28-779201CD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9777B9-9CF2-4F05-93B2-D384DCB0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B0C5-D684-4805-B66E-02A17544B8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55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E83BF-3AB3-4199-A8A9-238BD9AE9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965C6D7-D977-46BD-B916-60EB8058BF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585BA2-A806-412D-B524-F42892750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0C57C0-F818-403F-90C2-5D6DAC83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F5D9-E638-49A7-AA0D-45C21E1F2BFD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B9EFBC-3796-4C66-8A1E-7828858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E9DE98-60DB-4A0D-85E4-1D8BD521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B0C5-D684-4805-B66E-02A17544B8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66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FFE6512-16C4-4ADE-A3C3-20070345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60669E-C6BB-4AC0-B64B-AE2976E19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577135-5CA9-40D3-ACF1-4922AA092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8F5D9-E638-49A7-AA0D-45C21E1F2BFD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5EACCC-156A-4C51-A287-7DCF7142A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F46C49-D6DB-46BF-9124-60765C765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5B0C5-D684-4805-B66E-02A17544B8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47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04A09E9-597E-4506-BE37-8A497D0B0F79}"/>
              </a:ext>
            </a:extLst>
          </p:cNvPr>
          <p:cNvSpPr/>
          <p:nvPr/>
        </p:nvSpPr>
        <p:spPr>
          <a:xfrm>
            <a:off x="464192" y="4630723"/>
            <a:ext cx="11423008" cy="21559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2173673-10B9-4560-A391-4719D83F147E}"/>
              </a:ext>
            </a:extLst>
          </p:cNvPr>
          <p:cNvSpPr/>
          <p:nvPr/>
        </p:nvSpPr>
        <p:spPr>
          <a:xfrm>
            <a:off x="464192" y="251667"/>
            <a:ext cx="11423008" cy="432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6F98E3A-9739-4728-803F-2A80B32BDCC8}"/>
              </a:ext>
            </a:extLst>
          </p:cNvPr>
          <p:cNvSpPr/>
          <p:nvPr/>
        </p:nvSpPr>
        <p:spPr>
          <a:xfrm>
            <a:off x="553673" y="1400961"/>
            <a:ext cx="11174135" cy="30703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95C8FDF-78C5-4351-ABFE-0A1D35AFE58C}"/>
              </a:ext>
            </a:extLst>
          </p:cNvPr>
          <p:cNvSpPr/>
          <p:nvPr/>
        </p:nvSpPr>
        <p:spPr>
          <a:xfrm>
            <a:off x="553673" y="444615"/>
            <a:ext cx="11174135" cy="763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Container mit Schreib-/Leseberechtigung </a:t>
            </a:r>
            <a:r>
              <a:rPr lang="de-DE"/>
              <a:t>für Applikationslogik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69A30E9-ACB3-42D3-AF16-E5BDFB6A9243}"/>
              </a:ext>
            </a:extLst>
          </p:cNvPr>
          <p:cNvSpPr/>
          <p:nvPr/>
        </p:nvSpPr>
        <p:spPr>
          <a:xfrm>
            <a:off x="679508" y="1543574"/>
            <a:ext cx="10914077" cy="5368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„Image“ 1 (bspw. </a:t>
            </a:r>
            <a:r>
              <a:rPr lang="de-DE" cap="small" dirty="0"/>
              <a:t>Apache</a:t>
            </a:r>
            <a:r>
              <a:rPr lang="de-DE" dirty="0"/>
              <a:t>-Server)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B3940A6-6BBA-4412-BECA-4FF18F132DEF}"/>
              </a:ext>
            </a:extLst>
          </p:cNvPr>
          <p:cNvSpPr/>
          <p:nvPr/>
        </p:nvSpPr>
        <p:spPr>
          <a:xfrm>
            <a:off x="679508" y="2223083"/>
            <a:ext cx="10914077" cy="5368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„Image“ 2 (bspw. </a:t>
            </a:r>
            <a:r>
              <a:rPr lang="de-DE" cap="small" dirty="0" err="1"/>
              <a:t>Nginx</a:t>
            </a:r>
            <a:r>
              <a:rPr lang="de-DE" dirty="0"/>
              <a:t>-Server)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00052DE-9DC1-4AA3-ADA8-DCE2637D4984}"/>
              </a:ext>
            </a:extLst>
          </p:cNvPr>
          <p:cNvSpPr/>
          <p:nvPr/>
        </p:nvSpPr>
        <p:spPr>
          <a:xfrm>
            <a:off x="679508" y="2952927"/>
            <a:ext cx="10914077" cy="5368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„Base </a:t>
            </a:r>
            <a:r>
              <a:rPr lang="de-DE" dirty="0" err="1"/>
              <a:t>image</a:t>
            </a:r>
            <a:r>
              <a:rPr lang="de-DE" dirty="0"/>
              <a:t>“ (bspw. </a:t>
            </a:r>
            <a:r>
              <a:rPr lang="de-DE" cap="small" dirty="0"/>
              <a:t>Ubuntu)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9E67E1C-0EC9-4B6F-92B6-8F7FE07D6D32}"/>
              </a:ext>
            </a:extLst>
          </p:cNvPr>
          <p:cNvSpPr txBox="1"/>
          <p:nvPr/>
        </p:nvSpPr>
        <p:spPr>
          <a:xfrm>
            <a:off x="4429386" y="4013808"/>
            <a:ext cx="341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„Images“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C4F4AC5C-D81A-4793-897C-C6F1A4AD8C8A}"/>
              </a:ext>
            </a:extLst>
          </p:cNvPr>
          <p:cNvGrpSpPr/>
          <p:nvPr/>
        </p:nvGrpSpPr>
        <p:grpSpPr>
          <a:xfrm>
            <a:off x="553673" y="4785706"/>
            <a:ext cx="11174135" cy="1820627"/>
            <a:chOff x="553673" y="4664279"/>
            <a:chExt cx="11174135" cy="1820627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E62FB437-6F00-4336-BBEB-D96EDF051C95}"/>
                </a:ext>
              </a:extLst>
            </p:cNvPr>
            <p:cNvSpPr/>
            <p:nvPr/>
          </p:nvSpPr>
          <p:spPr>
            <a:xfrm>
              <a:off x="553673" y="4664279"/>
              <a:ext cx="11174135" cy="18206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CFF2239-87D0-43D2-A536-3BD987CC5011}"/>
                </a:ext>
              </a:extLst>
            </p:cNvPr>
            <p:cNvSpPr txBox="1"/>
            <p:nvPr/>
          </p:nvSpPr>
          <p:spPr>
            <a:xfrm>
              <a:off x="4488108" y="6115574"/>
              <a:ext cx="3296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„root </a:t>
              </a:r>
              <a:r>
                <a:rPr lang="de-DE" dirty="0" err="1"/>
                <a:t>filesystem</a:t>
              </a:r>
              <a:r>
                <a:rPr lang="de-DE" dirty="0"/>
                <a:t>“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E5250E35-7DC6-4E86-8FD9-C762521AF271}"/>
                </a:ext>
              </a:extLst>
            </p:cNvPr>
            <p:cNvSpPr/>
            <p:nvPr/>
          </p:nvSpPr>
          <p:spPr>
            <a:xfrm>
              <a:off x="679508" y="5654180"/>
              <a:ext cx="1091407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cap="small" dirty="0"/>
                <a:t>Linux</a:t>
              </a:r>
              <a:r>
                <a:rPr lang="de-DE" dirty="0"/>
                <a:t>-Kernel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FB20F90F-6FB2-4C0C-B7F5-0CF04440070C}"/>
                </a:ext>
              </a:extLst>
            </p:cNvPr>
            <p:cNvSpPr/>
            <p:nvPr/>
          </p:nvSpPr>
          <p:spPr>
            <a:xfrm>
              <a:off x="679508" y="4907125"/>
              <a:ext cx="3405931" cy="549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„</a:t>
              </a:r>
              <a:r>
                <a:rPr lang="de-DE" dirty="0" err="1"/>
                <a:t>filesystem</a:t>
              </a:r>
              <a:r>
                <a:rPr lang="de-DE" dirty="0"/>
                <a:t>“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FD474E02-92F7-4A24-B3C6-1A7AA1E97C07}"/>
                </a:ext>
              </a:extLst>
            </p:cNvPr>
            <p:cNvSpPr/>
            <p:nvPr/>
          </p:nvSpPr>
          <p:spPr>
            <a:xfrm>
              <a:off x="4295163" y="4907125"/>
              <a:ext cx="3405931" cy="549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„</a:t>
              </a:r>
              <a:r>
                <a:rPr lang="de-DE" dirty="0" err="1"/>
                <a:t>namespaces</a:t>
              </a:r>
              <a:r>
                <a:rPr lang="de-DE" dirty="0"/>
                <a:t>“</a:t>
              </a: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00A69251-E754-4B48-9E31-10CF5A75574C}"/>
                </a:ext>
              </a:extLst>
            </p:cNvPr>
            <p:cNvSpPr/>
            <p:nvPr/>
          </p:nvSpPr>
          <p:spPr>
            <a:xfrm>
              <a:off x="8011485" y="4902931"/>
              <a:ext cx="3405931" cy="549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„</a:t>
              </a:r>
              <a:r>
                <a:rPr lang="de-DE" dirty="0" err="1"/>
                <a:t>cgroups</a:t>
              </a:r>
              <a:r>
                <a:rPr lang="de-DE" dirty="0"/>
                <a:t>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587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Yves Staudenmaier</dc:creator>
  <cp:lastModifiedBy>Yves Staudenmaier</cp:lastModifiedBy>
  <cp:revision>7</cp:revision>
  <dcterms:created xsi:type="dcterms:W3CDTF">2020-03-17T11:58:10Z</dcterms:created>
  <dcterms:modified xsi:type="dcterms:W3CDTF">2020-03-17T12:17:18Z</dcterms:modified>
</cp:coreProperties>
</file>