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41FF7-30AE-4527-B43A-0A3474030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97EBB8-AA74-443B-A2A8-8303EF482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D546E5-BEBB-4719-93BE-3FD7A148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913-2F8E-480C-B347-5CC932B560E0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B99EE0-E47A-47DE-925F-3FDB2C01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EB35CB-2B48-4B8B-A47C-5FF6054F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913B-2E3D-4E30-A43F-CF2909AA0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3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09797-DA74-4BF5-A7EC-4E7876E7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093129-7675-4FEF-A53B-27DAD1A99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6E24B5-E5D9-4372-A432-AE2A8045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913-2F8E-480C-B347-5CC932B560E0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C736AC-5CE0-409C-9A28-31862AA8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B357E9-8610-448A-AAF8-EEA73F79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913B-2E3D-4E30-A43F-CF2909AA0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0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59814B-6825-4331-9AFA-B8703E148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142857-EBE7-44BA-97E1-BA5F85A74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059D13-C429-439A-B021-50D8ADC0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913-2F8E-480C-B347-5CC932B560E0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5725DD-4D60-48D2-8081-3D91B549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CB9547-66F7-47FA-A2DF-FBDCDD04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913B-2E3D-4E30-A43F-CF2909AA0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43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14C7EC-F6BA-4427-90B9-84E155DF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57C354-3698-470A-BD47-52F3D3B4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CB06E8-1EB2-4479-8AFB-13D40099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913-2F8E-480C-B347-5CC932B560E0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76331-6540-4E5F-A0DD-65050C99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BF1A61-8F15-49F7-8ACE-48441684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913B-2E3D-4E30-A43F-CF2909AA0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84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5F0FD-9323-4CAD-BE99-1A18AE73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05BDD-8953-4698-B5C2-6712C87A3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5862FF-0FA8-4AF3-BC73-F05A960F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913-2F8E-480C-B347-5CC932B560E0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BC4844-2B99-4358-A44A-1701665A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C124AA-C74F-4D27-9001-BF1EA096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913B-2E3D-4E30-A43F-CF2909AA0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07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6B0F1-9991-415C-B0D4-8CFAB941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011F4F-55C3-44C3-9C73-9EE631251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E3923A-BE24-45C7-9BFD-31E3C9E00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083A60-3E64-44E2-AB4C-72CEA7A9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913-2F8E-480C-B347-5CC932B560E0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D53F24-82E6-4D90-99A4-DBCF4B65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B0D406-3371-4157-9226-F8F9ED0D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913B-2E3D-4E30-A43F-CF2909AA0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67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87AF4-1FC8-4926-88C7-4761479B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DB700C-1D80-428F-A411-6C3735DF7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88C5D6-12D4-4233-9968-255B74688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0FA3D7-9BDF-447E-9E1C-444A8FA08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9298CA-8264-49F1-B7A9-B871E174B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5C8D74-8252-4106-BAFF-0930E924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913-2F8E-480C-B347-5CC932B560E0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4E44D3-4E71-4457-AF4F-55094194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F7EB4C-4ED4-42CA-938D-82A6A46A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913B-2E3D-4E30-A43F-CF2909AA0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39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77EF2-5576-4F3E-826E-F2D5745A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E0E755-60CC-462B-B364-2DD8A6E3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913-2F8E-480C-B347-5CC932B560E0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25CCA0-6659-442F-8014-ADB350AE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46A07D-DDA6-4DCD-A035-AA486941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913B-2E3D-4E30-A43F-CF2909AA0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62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AC2B4A-EBD4-42B9-B163-5FDB5268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913-2F8E-480C-B347-5CC932B560E0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4EC90E-C6C7-43B9-AE10-98784C9F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28CC2D-FA3E-43CC-9035-C886C06B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913B-2E3D-4E30-A43F-CF2909AA0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7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F7570-664E-49D9-919C-D99A22AA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857200-3D4B-40A1-9097-FCAD726BB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7D2A37-0527-4531-9313-762D7DA7D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4B627E-0D04-42B8-8B4E-DEA3ADBB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913-2F8E-480C-B347-5CC932B560E0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F48812-A617-4DFF-998D-E4500F63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D850CB-8C9D-4DE1-8A3B-8BA5F3AE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913B-2E3D-4E30-A43F-CF2909AA0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36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E4012-7053-41B2-AC9B-C77E9ED6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AC0459-5D7A-4807-B25C-82931BD91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4E4BBC-CD3A-41EE-80E8-74E083EF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17CCB2-6B64-45DB-9346-C1721AA8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B913-2F8E-480C-B347-5CC932B560E0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630F16-3184-41F9-AF6D-6B9CFA94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06532D-4E94-465E-91B4-B976FC2F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913B-2E3D-4E30-A43F-CF2909AA0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13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9F7152-7792-4772-A603-829AD769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C27885-CD7A-4F97-B356-43A1D0DF2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799AD8-13AA-49AE-B980-AC35FF685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1B913-2F8E-480C-B347-5CC932B560E0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51828F-B65D-4DD5-9184-4317BED1D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ADBB6-4436-4144-A44F-5C4450689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9913B-2E3D-4E30-A43F-CF2909AA03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77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3DCF712-569E-44E8-9704-2143785DB540}"/>
              </a:ext>
            </a:extLst>
          </p:cNvPr>
          <p:cNvSpPr/>
          <p:nvPr/>
        </p:nvSpPr>
        <p:spPr>
          <a:xfrm>
            <a:off x="260061" y="360725"/>
            <a:ext cx="2659310" cy="466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F98EB3-0732-4E77-AC2F-01925FBCFD54}"/>
              </a:ext>
            </a:extLst>
          </p:cNvPr>
          <p:cNvSpPr/>
          <p:nvPr/>
        </p:nvSpPr>
        <p:spPr>
          <a:xfrm>
            <a:off x="3087150" y="360725"/>
            <a:ext cx="2659310" cy="4664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5D72380-C119-48DB-81F2-BF2B5189A118}"/>
              </a:ext>
            </a:extLst>
          </p:cNvPr>
          <p:cNvSpPr/>
          <p:nvPr/>
        </p:nvSpPr>
        <p:spPr>
          <a:xfrm>
            <a:off x="6445542" y="360725"/>
            <a:ext cx="2659310" cy="4177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29D0A3-4975-45F7-8992-A45A836C1990}"/>
              </a:ext>
            </a:extLst>
          </p:cNvPr>
          <p:cNvSpPr/>
          <p:nvPr/>
        </p:nvSpPr>
        <p:spPr>
          <a:xfrm>
            <a:off x="9272629" y="360725"/>
            <a:ext cx="2659310" cy="3691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9769E5E-764F-471C-A8DB-82DDC77080CD}"/>
              </a:ext>
            </a:extLst>
          </p:cNvPr>
          <p:cNvSpPr/>
          <p:nvPr/>
        </p:nvSpPr>
        <p:spPr>
          <a:xfrm>
            <a:off x="260061" y="5184396"/>
            <a:ext cx="5486399" cy="327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Hypervisor/Host-OS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0245887-A843-498C-A763-0F73BB239714}"/>
              </a:ext>
            </a:extLst>
          </p:cNvPr>
          <p:cNvSpPr/>
          <p:nvPr/>
        </p:nvSpPr>
        <p:spPr>
          <a:xfrm>
            <a:off x="260061" y="5670959"/>
            <a:ext cx="5486399" cy="327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Hardware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A739602-1AC7-4549-8EC0-8970789FE555}"/>
              </a:ext>
            </a:extLst>
          </p:cNvPr>
          <p:cNvSpPr/>
          <p:nvPr/>
        </p:nvSpPr>
        <p:spPr>
          <a:xfrm>
            <a:off x="6424569" y="5184396"/>
            <a:ext cx="5486399" cy="327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Host-OS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85C39B1-50A2-4A4E-8BD3-ED11A1454E8C}"/>
              </a:ext>
            </a:extLst>
          </p:cNvPr>
          <p:cNvSpPr/>
          <p:nvPr/>
        </p:nvSpPr>
        <p:spPr>
          <a:xfrm>
            <a:off x="6424569" y="5670959"/>
            <a:ext cx="5486399" cy="327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Hardware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F98D41-612D-4CC8-80E5-F923E532EAF2}"/>
              </a:ext>
            </a:extLst>
          </p:cNvPr>
          <p:cNvSpPr/>
          <p:nvPr/>
        </p:nvSpPr>
        <p:spPr>
          <a:xfrm>
            <a:off x="6424568" y="4697833"/>
            <a:ext cx="5486399" cy="327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Container-„</a:t>
            </a:r>
            <a:r>
              <a:rPr lang="de-DE" dirty="0" err="1"/>
              <a:t>engine</a:t>
            </a:r>
            <a:r>
              <a:rPr lang="de-DE" dirty="0"/>
              <a:t>“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0358A0A-5D6D-49CB-A603-75D98CFA419B}"/>
              </a:ext>
            </a:extLst>
          </p:cNvPr>
          <p:cNvSpPr/>
          <p:nvPr/>
        </p:nvSpPr>
        <p:spPr>
          <a:xfrm>
            <a:off x="448810" y="469783"/>
            <a:ext cx="960538" cy="1107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App a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5053B2F-D6A4-4615-842A-A5D961E28845}"/>
              </a:ext>
            </a:extLst>
          </p:cNvPr>
          <p:cNvSpPr/>
          <p:nvPr/>
        </p:nvSpPr>
        <p:spPr>
          <a:xfrm>
            <a:off x="1684090" y="469782"/>
            <a:ext cx="960538" cy="1107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App b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DDAF2C0-E664-4538-9276-319748538FD3}"/>
              </a:ext>
            </a:extLst>
          </p:cNvPr>
          <p:cNvSpPr/>
          <p:nvPr/>
        </p:nvSpPr>
        <p:spPr>
          <a:xfrm>
            <a:off x="3361538" y="469783"/>
            <a:ext cx="960538" cy="1107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App c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BA11E97-C4C7-4FF8-A08A-79ED6A24DC69}"/>
              </a:ext>
            </a:extLst>
          </p:cNvPr>
          <p:cNvSpPr/>
          <p:nvPr/>
        </p:nvSpPr>
        <p:spPr>
          <a:xfrm>
            <a:off x="4596818" y="469782"/>
            <a:ext cx="960538" cy="1107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App d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B19ADD0-9352-48D7-9F79-AE7CBE42F69F}"/>
              </a:ext>
            </a:extLst>
          </p:cNvPr>
          <p:cNvSpPr/>
          <p:nvPr/>
        </p:nvSpPr>
        <p:spPr>
          <a:xfrm>
            <a:off x="448810" y="1736521"/>
            <a:ext cx="2195818" cy="327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Bins/</a:t>
            </a:r>
            <a:r>
              <a:rPr lang="de-DE" dirty="0" err="1"/>
              <a:t>libs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C1D8A86-9614-4A90-9733-F1C9AA7F01D0}"/>
              </a:ext>
            </a:extLst>
          </p:cNvPr>
          <p:cNvSpPr/>
          <p:nvPr/>
        </p:nvSpPr>
        <p:spPr>
          <a:xfrm>
            <a:off x="448810" y="2223084"/>
            <a:ext cx="2195818" cy="327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Gast-OS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EAB6F1-5A77-4FE6-BC11-93EE8FE21982}"/>
              </a:ext>
            </a:extLst>
          </p:cNvPr>
          <p:cNvSpPr/>
          <p:nvPr/>
        </p:nvSpPr>
        <p:spPr>
          <a:xfrm>
            <a:off x="3361538" y="1736521"/>
            <a:ext cx="2195818" cy="327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Bins/</a:t>
            </a:r>
            <a:r>
              <a:rPr lang="de-DE" dirty="0" err="1"/>
              <a:t>libs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2323B22-4512-4363-9655-76881352C801}"/>
              </a:ext>
            </a:extLst>
          </p:cNvPr>
          <p:cNvSpPr/>
          <p:nvPr/>
        </p:nvSpPr>
        <p:spPr>
          <a:xfrm>
            <a:off x="3361538" y="2223084"/>
            <a:ext cx="2195818" cy="327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Gast-OS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1CC38C8-C36D-42BF-B48E-320BC1F02B23}"/>
              </a:ext>
            </a:extLst>
          </p:cNvPr>
          <p:cNvSpPr txBox="1"/>
          <p:nvPr/>
        </p:nvSpPr>
        <p:spPr>
          <a:xfrm>
            <a:off x="645952" y="4597167"/>
            <a:ext cx="176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VM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D2E855B-897D-4030-8057-0754F84DA8AF}"/>
              </a:ext>
            </a:extLst>
          </p:cNvPr>
          <p:cNvSpPr txBox="1"/>
          <p:nvPr/>
        </p:nvSpPr>
        <p:spPr>
          <a:xfrm>
            <a:off x="3577902" y="4597167"/>
            <a:ext cx="176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VM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5ADD67-77AD-4513-A5C9-B74586204BD2}"/>
              </a:ext>
            </a:extLst>
          </p:cNvPr>
          <p:cNvSpPr/>
          <p:nvPr/>
        </p:nvSpPr>
        <p:spPr>
          <a:xfrm>
            <a:off x="9272629" y="4211270"/>
            <a:ext cx="2659312" cy="327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Bins/</a:t>
            </a:r>
            <a:r>
              <a:rPr lang="de-DE" dirty="0" err="1"/>
              <a:t>libs</a:t>
            </a:r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C4CDA90-FE89-4549-88D1-FF9322A3CF45}"/>
              </a:ext>
            </a:extLst>
          </p:cNvPr>
          <p:cNvSpPr/>
          <p:nvPr/>
        </p:nvSpPr>
        <p:spPr>
          <a:xfrm>
            <a:off x="6717134" y="469783"/>
            <a:ext cx="960538" cy="1107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App 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6864F93-AA80-4200-8BBD-BB341B9B4E34}"/>
              </a:ext>
            </a:extLst>
          </p:cNvPr>
          <p:cNvSpPr/>
          <p:nvPr/>
        </p:nvSpPr>
        <p:spPr>
          <a:xfrm>
            <a:off x="7952414" y="469782"/>
            <a:ext cx="960538" cy="1107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App f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05AAC54-E0BC-4D63-B693-616D98E91C7F}"/>
              </a:ext>
            </a:extLst>
          </p:cNvPr>
          <p:cNvSpPr/>
          <p:nvPr/>
        </p:nvSpPr>
        <p:spPr>
          <a:xfrm>
            <a:off x="6717134" y="1736521"/>
            <a:ext cx="2195818" cy="327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Bins/</a:t>
            </a:r>
            <a:r>
              <a:rPr lang="de-DE" dirty="0" err="1"/>
              <a:t>libs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C36364F-E9F3-4416-8CD8-11EBDC4A7480}"/>
              </a:ext>
            </a:extLst>
          </p:cNvPr>
          <p:cNvSpPr/>
          <p:nvPr/>
        </p:nvSpPr>
        <p:spPr>
          <a:xfrm>
            <a:off x="9547372" y="469783"/>
            <a:ext cx="2195818" cy="11073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App g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AED64BF-AFAE-459C-9355-7A4DA9B781AB}"/>
              </a:ext>
            </a:extLst>
          </p:cNvPr>
          <p:cNvSpPr txBox="1"/>
          <p:nvPr/>
        </p:nvSpPr>
        <p:spPr>
          <a:xfrm>
            <a:off x="6870582" y="4085220"/>
            <a:ext cx="204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Container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8B720EE-8FC0-446E-BD0C-C05BB0B7BC8E}"/>
              </a:ext>
            </a:extLst>
          </p:cNvPr>
          <p:cNvSpPr txBox="1"/>
          <p:nvPr/>
        </p:nvSpPr>
        <p:spPr>
          <a:xfrm>
            <a:off x="9581099" y="3565315"/>
            <a:ext cx="204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318591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Yves Staudenmaier</dc:creator>
  <cp:lastModifiedBy>Yves Staudenmaier</cp:lastModifiedBy>
  <cp:revision>9</cp:revision>
  <dcterms:created xsi:type="dcterms:W3CDTF">2020-03-17T10:43:08Z</dcterms:created>
  <dcterms:modified xsi:type="dcterms:W3CDTF">2020-03-17T10:53:07Z</dcterms:modified>
</cp:coreProperties>
</file>