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DF770-FC63-4EBB-8B9C-FA99E9B460EE}" type="doc">
      <dgm:prSet loTypeId="urn:microsoft.com/office/officeart/2005/8/layout/cycle8" loCatId="cycle" qsTypeId="urn:microsoft.com/office/officeart/2005/8/quickstyle/simple1" qsCatId="simple" csTypeId="urn:microsoft.com/office/officeart/2005/8/colors/accent0_1" csCatId="mainScheme" phldr="1"/>
      <dgm:spPr/>
    </dgm:pt>
    <dgm:pt modelId="{D99E2BD7-E2E1-4FC4-AE66-81F1590477B7}">
      <dgm:prSet phldrT="[Text]"/>
      <dgm:spPr/>
      <dgm:t>
        <a:bodyPr/>
        <a:lstStyle/>
        <a:p>
          <a:r>
            <a:rPr lang="de-DE" dirty="0"/>
            <a:t>„Check“</a:t>
          </a:r>
        </a:p>
      </dgm:t>
    </dgm:pt>
    <dgm:pt modelId="{99B06E2A-E6BA-4833-AC24-795B6D1F1602}" type="parTrans" cxnId="{88F928BE-5B4A-4959-A2C2-0FB090A5B73D}">
      <dgm:prSet/>
      <dgm:spPr/>
      <dgm:t>
        <a:bodyPr/>
        <a:lstStyle/>
        <a:p>
          <a:endParaRPr lang="de-DE"/>
        </a:p>
      </dgm:t>
    </dgm:pt>
    <dgm:pt modelId="{17552C89-9F8E-44EF-A255-1B18A86E99D0}" type="sibTrans" cxnId="{88F928BE-5B4A-4959-A2C2-0FB090A5B73D}">
      <dgm:prSet/>
      <dgm:spPr/>
      <dgm:t>
        <a:bodyPr/>
        <a:lstStyle/>
        <a:p>
          <a:endParaRPr lang="de-DE"/>
        </a:p>
      </dgm:t>
    </dgm:pt>
    <dgm:pt modelId="{9755605B-41BC-49F0-AFF4-B9838BF51361}">
      <dgm:prSet phldrT="[Text]"/>
      <dgm:spPr/>
      <dgm:t>
        <a:bodyPr/>
        <a:lstStyle/>
        <a:p>
          <a:r>
            <a:rPr lang="de-DE" dirty="0"/>
            <a:t>„Act“</a:t>
          </a:r>
        </a:p>
      </dgm:t>
    </dgm:pt>
    <dgm:pt modelId="{D83E452E-AC10-440A-A8EA-D28602567A6E}" type="parTrans" cxnId="{85F0E91F-FD24-412A-842E-67D4F600E3C0}">
      <dgm:prSet/>
      <dgm:spPr/>
      <dgm:t>
        <a:bodyPr/>
        <a:lstStyle/>
        <a:p>
          <a:endParaRPr lang="de-DE"/>
        </a:p>
      </dgm:t>
    </dgm:pt>
    <dgm:pt modelId="{8B925F8E-5E1D-4273-8804-866DE4FA1681}" type="sibTrans" cxnId="{85F0E91F-FD24-412A-842E-67D4F600E3C0}">
      <dgm:prSet/>
      <dgm:spPr/>
      <dgm:t>
        <a:bodyPr/>
        <a:lstStyle/>
        <a:p>
          <a:endParaRPr lang="de-DE"/>
        </a:p>
      </dgm:t>
    </dgm:pt>
    <dgm:pt modelId="{1E407C04-7C2F-4D90-B5B3-A065093F2D2B}">
      <dgm:prSet phldrT="[Text]"/>
      <dgm:spPr/>
      <dgm:t>
        <a:bodyPr/>
        <a:lstStyle/>
        <a:p>
          <a:r>
            <a:rPr lang="de-DE" dirty="0"/>
            <a:t>„Plan“</a:t>
          </a:r>
        </a:p>
      </dgm:t>
    </dgm:pt>
    <dgm:pt modelId="{38C36F74-6154-4511-A808-28B671BBE649}" type="parTrans" cxnId="{1D0053C9-5736-46A3-91FF-DE90D8CB02BA}">
      <dgm:prSet/>
      <dgm:spPr/>
      <dgm:t>
        <a:bodyPr/>
        <a:lstStyle/>
        <a:p>
          <a:endParaRPr lang="de-DE"/>
        </a:p>
      </dgm:t>
    </dgm:pt>
    <dgm:pt modelId="{3AAC8888-495D-4570-B5B9-220B0712A765}" type="sibTrans" cxnId="{1D0053C9-5736-46A3-91FF-DE90D8CB02BA}">
      <dgm:prSet/>
      <dgm:spPr/>
      <dgm:t>
        <a:bodyPr/>
        <a:lstStyle/>
        <a:p>
          <a:endParaRPr lang="de-DE"/>
        </a:p>
      </dgm:t>
    </dgm:pt>
    <dgm:pt modelId="{F280EB27-22A3-48E5-946F-4A36C33400A9}">
      <dgm:prSet phldrT="[Text]"/>
      <dgm:spPr/>
      <dgm:t>
        <a:bodyPr/>
        <a:lstStyle/>
        <a:p>
          <a:r>
            <a:rPr lang="de-DE" dirty="0"/>
            <a:t>„Do“</a:t>
          </a:r>
        </a:p>
      </dgm:t>
    </dgm:pt>
    <dgm:pt modelId="{CFF74AF2-3F97-4971-AF1F-96CE6D4EE9E0}" type="parTrans" cxnId="{ABC966CB-8E45-473F-A3DA-FBDCE9BE8558}">
      <dgm:prSet/>
      <dgm:spPr/>
      <dgm:t>
        <a:bodyPr/>
        <a:lstStyle/>
        <a:p>
          <a:endParaRPr lang="de-DE"/>
        </a:p>
      </dgm:t>
    </dgm:pt>
    <dgm:pt modelId="{B94F7C8C-7786-4788-AF94-98F46A0FCA18}" type="sibTrans" cxnId="{ABC966CB-8E45-473F-A3DA-FBDCE9BE8558}">
      <dgm:prSet/>
      <dgm:spPr/>
      <dgm:t>
        <a:bodyPr/>
        <a:lstStyle/>
        <a:p>
          <a:endParaRPr lang="de-DE"/>
        </a:p>
      </dgm:t>
    </dgm:pt>
    <dgm:pt modelId="{C49AAEE9-09A5-4263-99FD-CB38F32C78A9}" type="pres">
      <dgm:prSet presAssocID="{026DF770-FC63-4EBB-8B9C-FA99E9B460EE}" presName="compositeShape" presStyleCnt="0">
        <dgm:presLayoutVars>
          <dgm:chMax val="7"/>
          <dgm:dir/>
          <dgm:resizeHandles val="exact"/>
        </dgm:presLayoutVars>
      </dgm:prSet>
      <dgm:spPr/>
    </dgm:pt>
    <dgm:pt modelId="{10F184C3-570F-4774-8335-D5797C2AFEBF}" type="pres">
      <dgm:prSet presAssocID="{026DF770-FC63-4EBB-8B9C-FA99E9B460EE}" presName="wedge1" presStyleLbl="node1" presStyleIdx="0" presStyleCnt="4"/>
      <dgm:spPr/>
    </dgm:pt>
    <dgm:pt modelId="{4E419DAD-46CA-4D5B-B5B9-D586AE0853B6}" type="pres">
      <dgm:prSet presAssocID="{026DF770-FC63-4EBB-8B9C-FA99E9B460EE}" presName="dummy1a" presStyleCnt="0"/>
      <dgm:spPr/>
    </dgm:pt>
    <dgm:pt modelId="{68E0BA7A-594D-47AE-8B05-49640E3DCE13}" type="pres">
      <dgm:prSet presAssocID="{026DF770-FC63-4EBB-8B9C-FA99E9B460EE}" presName="dummy1b" presStyleCnt="0"/>
      <dgm:spPr/>
    </dgm:pt>
    <dgm:pt modelId="{F588BD1B-87F6-4990-8B5E-AC980AB247AE}" type="pres">
      <dgm:prSet presAssocID="{026DF770-FC63-4EBB-8B9C-FA99E9B460E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0DE4DE-2EAE-42EF-92FB-4A814B2B262C}" type="pres">
      <dgm:prSet presAssocID="{026DF770-FC63-4EBB-8B9C-FA99E9B460EE}" presName="wedge2" presStyleLbl="node1" presStyleIdx="1" presStyleCnt="4"/>
      <dgm:spPr/>
    </dgm:pt>
    <dgm:pt modelId="{9ACD1277-9FC9-4168-8960-E20720760A11}" type="pres">
      <dgm:prSet presAssocID="{026DF770-FC63-4EBB-8B9C-FA99E9B460EE}" presName="dummy2a" presStyleCnt="0"/>
      <dgm:spPr/>
    </dgm:pt>
    <dgm:pt modelId="{0907F30C-E1C3-45F6-A275-0A8312F1B0E8}" type="pres">
      <dgm:prSet presAssocID="{026DF770-FC63-4EBB-8B9C-FA99E9B460EE}" presName="dummy2b" presStyleCnt="0"/>
      <dgm:spPr/>
    </dgm:pt>
    <dgm:pt modelId="{3A0356AE-A69D-43BF-97F2-F1844830EBD1}" type="pres">
      <dgm:prSet presAssocID="{026DF770-FC63-4EBB-8B9C-FA99E9B460E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24B490-3381-46D6-8700-5F880CA46666}" type="pres">
      <dgm:prSet presAssocID="{026DF770-FC63-4EBB-8B9C-FA99E9B460EE}" presName="wedge3" presStyleLbl="node1" presStyleIdx="2" presStyleCnt="4"/>
      <dgm:spPr/>
    </dgm:pt>
    <dgm:pt modelId="{6EA3C9B0-12C8-45B4-BB7D-275E563E79E3}" type="pres">
      <dgm:prSet presAssocID="{026DF770-FC63-4EBB-8B9C-FA99E9B460EE}" presName="dummy3a" presStyleCnt="0"/>
      <dgm:spPr/>
    </dgm:pt>
    <dgm:pt modelId="{B311A5D0-2696-4C39-BBF1-702537D00505}" type="pres">
      <dgm:prSet presAssocID="{026DF770-FC63-4EBB-8B9C-FA99E9B460EE}" presName="dummy3b" presStyleCnt="0"/>
      <dgm:spPr/>
    </dgm:pt>
    <dgm:pt modelId="{FC16D1F0-EB15-43AD-B657-1C1A9C4EDF34}" type="pres">
      <dgm:prSet presAssocID="{026DF770-FC63-4EBB-8B9C-FA99E9B460E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CE7B3A-F3CC-4889-819E-5BF874C5D1B6}" type="pres">
      <dgm:prSet presAssocID="{026DF770-FC63-4EBB-8B9C-FA99E9B460EE}" presName="wedge4" presStyleLbl="node1" presStyleIdx="3" presStyleCnt="4"/>
      <dgm:spPr/>
    </dgm:pt>
    <dgm:pt modelId="{544FFFBC-8F15-4B77-86CD-CD153F2DD8F2}" type="pres">
      <dgm:prSet presAssocID="{026DF770-FC63-4EBB-8B9C-FA99E9B460EE}" presName="dummy4a" presStyleCnt="0"/>
      <dgm:spPr/>
    </dgm:pt>
    <dgm:pt modelId="{28973AB4-C383-4C30-BFFD-DACF0B29ACFF}" type="pres">
      <dgm:prSet presAssocID="{026DF770-FC63-4EBB-8B9C-FA99E9B460EE}" presName="dummy4b" presStyleCnt="0"/>
      <dgm:spPr/>
    </dgm:pt>
    <dgm:pt modelId="{20F3E0B8-9561-4C4C-81A7-B44AA42BC525}" type="pres">
      <dgm:prSet presAssocID="{026DF770-FC63-4EBB-8B9C-FA99E9B460E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71474E2-B7CB-476D-86DB-C0DF0D281F45}" type="pres">
      <dgm:prSet presAssocID="{B94F7C8C-7786-4788-AF94-98F46A0FCA18}" presName="arrowWedge1" presStyleLbl="fgSibTrans2D1" presStyleIdx="0" presStyleCnt="4"/>
      <dgm:spPr/>
    </dgm:pt>
    <dgm:pt modelId="{BD79EA25-5506-4306-AE1B-183909B7B7AE}" type="pres">
      <dgm:prSet presAssocID="{17552C89-9F8E-44EF-A255-1B18A86E99D0}" presName="arrowWedge2" presStyleLbl="fgSibTrans2D1" presStyleIdx="1" presStyleCnt="4"/>
      <dgm:spPr/>
    </dgm:pt>
    <dgm:pt modelId="{17EA3987-DB66-4B32-8D99-2CFFC245A6C1}" type="pres">
      <dgm:prSet presAssocID="{8B925F8E-5E1D-4273-8804-866DE4FA1681}" presName="arrowWedge3" presStyleLbl="fgSibTrans2D1" presStyleIdx="2" presStyleCnt="4"/>
      <dgm:spPr/>
    </dgm:pt>
    <dgm:pt modelId="{D98A2E0B-B701-4392-967B-97E341CF1F74}" type="pres">
      <dgm:prSet presAssocID="{3AAC8888-495D-4570-B5B9-220B0712A765}" presName="arrowWedge4" presStyleLbl="fgSibTrans2D1" presStyleIdx="3" presStyleCnt="4"/>
      <dgm:spPr/>
    </dgm:pt>
  </dgm:ptLst>
  <dgm:cxnLst>
    <dgm:cxn modelId="{85F0E91F-FD24-412A-842E-67D4F600E3C0}" srcId="{026DF770-FC63-4EBB-8B9C-FA99E9B460EE}" destId="{9755605B-41BC-49F0-AFF4-B9838BF51361}" srcOrd="2" destOrd="0" parTransId="{D83E452E-AC10-440A-A8EA-D28602567A6E}" sibTransId="{8B925F8E-5E1D-4273-8804-866DE4FA1681}"/>
    <dgm:cxn modelId="{F9107D65-F455-4378-BFB9-98556464C884}" type="presOf" srcId="{F280EB27-22A3-48E5-946F-4A36C33400A9}" destId="{10F184C3-570F-4774-8335-D5797C2AFEBF}" srcOrd="0" destOrd="0" presId="urn:microsoft.com/office/officeart/2005/8/layout/cycle8"/>
    <dgm:cxn modelId="{8DE52B52-E48E-4741-AF74-FB7A9F45CB39}" type="presOf" srcId="{9755605B-41BC-49F0-AFF4-B9838BF51361}" destId="{DD24B490-3381-46D6-8700-5F880CA46666}" srcOrd="0" destOrd="0" presId="urn:microsoft.com/office/officeart/2005/8/layout/cycle8"/>
    <dgm:cxn modelId="{B0CEB27A-F447-44D4-81D9-F3E3074323B6}" type="presOf" srcId="{1E407C04-7C2F-4D90-B5B3-A065093F2D2B}" destId="{20F3E0B8-9561-4C4C-81A7-B44AA42BC525}" srcOrd="1" destOrd="0" presId="urn:microsoft.com/office/officeart/2005/8/layout/cycle8"/>
    <dgm:cxn modelId="{71BB3B95-88A0-4ED3-A86D-1A74A18B4BE5}" type="presOf" srcId="{D99E2BD7-E2E1-4FC4-AE66-81F1590477B7}" destId="{3A0356AE-A69D-43BF-97F2-F1844830EBD1}" srcOrd="1" destOrd="0" presId="urn:microsoft.com/office/officeart/2005/8/layout/cycle8"/>
    <dgm:cxn modelId="{19FB9795-23A9-4AD0-99CE-D05518E61A29}" type="presOf" srcId="{D99E2BD7-E2E1-4FC4-AE66-81F1590477B7}" destId="{330DE4DE-2EAE-42EF-92FB-4A814B2B262C}" srcOrd="0" destOrd="0" presId="urn:microsoft.com/office/officeart/2005/8/layout/cycle8"/>
    <dgm:cxn modelId="{925425A1-DAEA-4469-A01B-7954DCDBE5BA}" type="presOf" srcId="{9755605B-41BC-49F0-AFF4-B9838BF51361}" destId="{FC16D1F0-EB15-43AD-B657-1C1A9C4EDF34}" srcOrd="1" destOrd="0" presId="urn:microsoft.com/office/officeart/2005/8/layout/cycle8"/>
    <dgm:cxn modelId="{F79458AC-9EE1-4C52-812A-359F7295489A}" type="presOf" srcId="{026DF770-FC63-4EBB-8B9C-FA99E9B460EE}" destId="{C49AAEE9-09A5-4263-99FD-CB38F32C78A9}" srcOrd="0" destOrd="0" presId="urn:microsoft.com/office/officeart/2005/8/layout/cycle8"/>
    <dgm:cxn modelId="{88F928BE-5B4A-4959-A2C2-0FB090A5B73D}" srcId="{026DF770-FC63-4EBB-8B9C-FA99E9B460EE}" destId="{D99E2BD7-E2E1-4FC4-AE66-81F1590477B7}" srcOrd="1" destOrd="0" parTransId="{99B06E2A-E6BA-4833-AC24-795B6D1F1602}" sibTransId="{17552C89-9F8E-44EF-A255-1B18A86E99D0}"/>
    <dgm:cxn modelId="{A01C25C7-9B13-4462-8294-C89CE0BEF0E9}" type="presOf" srcId="{F280EB27-22A3-48E5-946F-4A36C33400A9}" destId="{F588BD1B-87F6-4990-8B5E-AC980AB247AE}" srcOrd="1" destOrd="0" presId="urn:microsoft.com/office/officeart/2005/8/layout/cycle8"/>
    <dgm:cxn modelId="{1D0053C9-5736-46A3-91FF-DE90D8CB02BA}" srcId="{026DF770-FC63-4EBB-8B9C-FA99E9B460EE}" destId="{1E407C04-7C2F-4D90-B5B3-A065093F2D2B}" srcOrd="3" destOrd="0" parTransId="{38C36F74-6154-4511-A808-28B671BBE649}" sibTransId="{3AAC8888-495D-4570-B5B9-220B0712A765}"/>
    <dgm:cxn modelId="{ABC966CB-8E45-473F-A3DA-FBDCE9BE8558}" srcId="{026DF770-FC63-4EBB-8B9C-FA99E9B460EE}" destId="{F280EB27-22A3-48E5-946F-4A36C33400A9}" srcOrd="0" destOrd="0" parTransId="{CFF74AF2-3F97-4971-AF1F-96CE6D4EE9E0}" sibTransId="{B94F7C8C-7786-4788-AF94-98F46A0FCA18}"/>
    <dgm:cxn modelId="{EFF61EE3-7C4D-4B17-8373-324AAB16E9BA}" type="presOf" srcId="{1E407C04-7C2F-4D90-B5B3-A065093F2D2B}" destId="{E0CE7B3A-F3CC-4889-819E-5BF874C5D1B6}" srcOrd="0" destOrd="0" presId="urn:microsoft.com/office/officeart/2005/8/layout/cycle8"/>
    <dgm:cxn modelId="{0AF1269D-F32D-4E8A-A1F9-9DFD618EF770}" type="presParOf" srcId="{C49AAEE9-09A5-4263-99FD-CB38F32C78A9}" destId="{10F184C3-570F-4774-8335-D5797C2AFEBF}" srcOrd="0" destOrd="0" presId="urn:microsoft.com/office/officeart/2005/8/layout/cycle8"/>
    <dgm:cxn modelId="{351CB702-772A-41F4-BACD-678CF8B660D7}" type="presParOf" srcId="{C49AAEE9-09A5-4263-99FD-CB38F32C78A9}" destId="{4E419DAD-46CA-4D5B-B5B9-D586AE0853B6}" srcOrd="1" destOrd="0" presId="urn:microsoft.com/office/officeart/2005/8/layout/cycle8"/>
    <dgm:cxn modelId="{B69F5667-6A4E-42CB-AC6B-089D8742A947}" type="presParOf" srcId="{C49AAEE9-09A5-4263-99FD-CB38F32C78A9}" destId="{68E0BA7A-594D-47AE-8B05-49640E3DCE13}" srcOrd="2" destOrd="0" presId="urn:microsoft.com/office/officeart/2005/8/layout/cycle8"/>
    <dgm:cxn modelId="{47BE5FBC-95C2-4BFF-8C47-E56221493DA6}" type="presParOf" srcId="{C49AAEE9-09A5-4263-99FD-CB38F32C78A9}" destId="{F588BD1B-87F6-4990-8B5E-AC980AB247AE}" srcOrd="3" destOrd="0" presId="urn:microsoft.com/office/officeart/2005/8/layout/cycle8"/>
    <dgm:cxn modelId="{F2CB85A2-7A7D-4512-9C28-B7BA0287F936}" type="presParOf" srcId="{C49AAEE9-09A5-4263-99FD-CB38F32C78A9}" destId="{330DE4DE-2EAE-42EF-92FB-4A814B2B262C}" srcOrd="4" destOrd="0" presId="urn:microsoft.com/office/officeart/2005/8/layout/cycle8"/>
    <dgm:cxn modelId="{3744E4AD-2F9C-4277-8ED4-1F46E27E03E5}" type="presParOf" srcId="{C49AAEE9-09A5-4263-99FD-CB38F32C78A9}" destId="{9ACD1277-9FC9-4168-8960-E20720760A11}" srcOrd="5" destOrd="0" presId="urn:microsoft.com/office/officeart/2005/8/layout/cycle8"/>
    <dgm:cxn modelId="{29EC0CAD-DAF8-4256-950D-A51E65846B9B}" type="presParOf" srcId="{C49AAEE9-09A5-4263-99FD-CB38F32C78A9}" destId="{0907F30C-E1C3-45F6-A275-0A8312F1B0E8}" srcOrd="6" destOrd="0" presId="urn:microsoft.com/office/officeart/2005/8/layout/cycle8"/>
    <dgm:cxn modelId="{8A0C5194-1AF4-46F3-812C-585FB8A6E3A5}" type="presParOf" srcId="{C49AAEE9-09A5-4263-99FD-CB38F32C78A9}" destId="{3A0356AE-A69D-43BF-97F2-F1844830EBD1}" srcOrd="7" destOrd="0" presId="urn:microsoft.com/office/officeart/2005/8/layout/cycle8"/>
    <dgm:cxn modelId="{23673D10-994C-4D28-911C-6044CA191E5C}" type="presParOf" srcId="{C49AAEE9-09A5-4263-99FD-CB38F32C78A9}" destId="{DD24B490-3381-46D6-8700-5F880CA46666}" srcOrd="8" destOrd="0" presId="urn:microsoft.com/office/officeart/2005/8/layout/cycle8"/>
    <dgm:cxn modelId="{CC354B41-0BFA-4A46-9C4D-8F4920F349B2}" type="presParOf" srcId="{C49AAEE9-09A5-4263-99FD-CB38F32C78A9}" destId="{6EA3C9B0-12C8-45B4-BB7D-275E563E79E3}" srcOrd="9" destOrd="0" presId="urn:microsoft.com/office/officeart/2005/8/layout/cycle8"/>
    <dgm:cxn modelId="{45965B90-14F2-4C86-8E4B-69AF5403B127}" type="presParOf" srcId="{C49AAEE9-09A5-4263-99FD-CB38F32C78A9}" destId="{B311A5D0-2696-4C39-BBF1-702537D00505}" srcOrd="10" destOrd="0" presId="urn:microsoft.com/office/officeart/2005/8/layout/cycle8"/>
    <dgm:cxn modelId="{CBB8A060-4166-416D-BDBF-AB3000E3437D}" type="presParOf" srcId="{C49AAEE9-09A5-4263-99FD-CB38F32C78A9}" destId="{FC16D1F0-EB15-43AD-B657-1C1A9C4EDF34}" srcOrd="11" destOrd="0" presId="urn:microsoft.com/office/officeart/2005/8/layout/cycle8"/>
    <dgm:cxn modelId="{F8CD7DB2-4B7D-465D-84B0-F7CE7DD085B9}" type="presParOf" srcId="{C49AAEE9-09A5-4263-99FD-CB38F32C78A9}" destId="{E0CE7B3A-F3CC-4889-819E-5BF874C5D1B6}" srcOrd="12" destOrd="0" presId="urn:microsoft.com/office/officeart/2005/8/layout/cycle8"/>
    <dgm:cxn modelId="{B64C6DB3-4D00-41AE-ADF1-2F45C3798B18}" type="presParOf" srcId="{C49AAEE9-09A5-4263-99FD-CB38F32C78A9}" destId="{544FFFBC-8F15-4B77-86CD-CD153F2DD8F2}" srcOrd="13" destOrd="0" presId="urn:microsoft.com/office/officeart/2005/8/layout/cycle8"/>
    <dgm:cxn modelId="{20143CF3-4BB6-43C4-922F-5259D289F7CE}" type="presParOf" srcId="{C49AAEE9-09A5-4263-99FD-CB38F32C78A9}" destId="{28973AB4-C383-4C30-BFFD-DACF0B29ACFF}" srcOrd="14" destOrd="0" presId="urn:microsoft.com/office/officeart/2005/8/layout/cycle8"/>
    <dgm:cxn modelId="{FB609DB7-2FA0-420B-BA30-1E5261438CC1}" type="presParOf" srcId="{C49AAEE9-09A5-4263-99FD-CB38F32C78A9}" destId="{20F3E0B8-9561-4C4C-81A7-B44AA42BC525}" srcOrd="15" destOrd="0" presId="urn:microsoft.com/office/officeart/2005/8/layout/cycle8"/>
    <dgm:cxn modelId="{16900570-2334-400F-B4C5-6B65B5269EA2}" type="presParOf" srcId="{C49AAEE9-09A5-4263-99FD-CB38F32C78A9}" destId="{271474E2-B7CB-476D-86DB-C0DF0D281F45}" srcOrd="16" destOrd="0" presId="urn:microsoft.com/office/officeart/2005/8/layout/cycle8"/>
    <dgm:cxn modelId="{475434BA-009C-49BF-B22F-D9334573F067}" type="presParOf" srcId="{C49AAEE9-09A5-4263-99FD-CB38F32C78A9}" destId="{BD79EA25-5506-4306-AE1B-183909B7B7AE}" srcOrd="17" destOrd="0" presId="urn:microsoft.com/office/officeart/2005/8/layout/cycle8"/>
    <dgm:cxn modelId="{F469073E-5EEB-4BDA-8928-4F9171CE0FD7}" type="presParOf" srcId="{C49AAEE9-09A5-4263-99FD-CB38F32C78A9}" destId="{17EA3987-DB66-4B32-8D99-2CFFC245A6C1}" srcOrd="18" destOrd="0" presId="urn:microsoft.com/office/officeart/2005/8/layout/cycle8"/>
    <dgm:cxn modelId="{1319FAB9-42FD-4A42-B3B6-158948180D5D}" type="presParOf" srcId="{C49AAEE9-09A5-4263-99FD-CB38F32C78A9}" destId="{D98A2E0B-B701-4392-967B-97E341CF1F74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184C3-570F-4774-8335-D5797C2AFEBF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„Do“</a:t>
          </a:r>
        </a:p>
      </dsp:txBody>
      <dsp:txXfrm>
        <a:off x="4262746" y="1282480"/>
        <a:ext cx="1679786" cy="1246293"/>
      </dsp:txXfrm>
    </dsp:sp>
    <dsp:sp modelId="{330DE4DE-2EAE-42EF-92FB-4A814B2B262C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„Check“</a:t>
          </a:r>
        </a:p>
      </dsp:txBody>
      <dsp:txXfrm>
        <a:off x="4262746" y="2853893"/>
        <a:ext cx="1679786" cy="1246293"/>
      </dsp:txXfrm>
    </dsp:sp>
    <dsp:sp modelId="{DD24B490-3381-46D6-8700-5F880CA46666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„Act“</a:t>
          </a:r>
        </a:p>
      </dsp:txBody>
      <dsp:txXfrm>
        <a:off x="2149466" y="2853893"/>
        <a:ext cx="1679786" cy="1246293"/>
      </dsp:txXfrm>
    </dsp:sp>
    <dsp:sp modelId="{E0CE7B3A-F3CC-4889-819E-5BF874C5D1B6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„Plan“</a:t>
          </a:r>
        </a:p>
      </dsp:txBody>
      <dsp:txXfrm>
        <a:off x="2149466" y="1282480"/>
        <a:ext cx="1679786" cy="1246293"/>
      </dsp:txXfrm>
    </dsp:sp>
    <dsp:sp modelId="{271474E2-B7CB-476D-86DB-C0DF0D281F45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9EA25-5506-4306-AE1B-183909B7B7AE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A3987-DB66-4B32-8D99-2CFFC245A6C1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A2E0B-B701-4392-967B-97E341CF1F74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72F33-8E4F-466E-84EE-464E427C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9F70FB-0665-4651-A3C3-EB7A81D81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6F445-FF99-4020-8E76-5F0B5F03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11D28-DA79-417E-942A-4DA21901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8B9E31-D052-45D4-81B3-57B681D2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8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B7F0E-E3E8-488E-A0DF-A095C695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82CBE6-9FCC-4272-A527-C30C48766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89002-EAC4-4F22-9DC8-80E280C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ABE96-575E-4C11-9304-315BEC6C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D4CB8-D62B-4B9D-99B5-DF829364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19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75C6EB-A9C0-4A77-85F4-9559D6AC5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8F6339-7A3A-4290-AF7C-32C91D88D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8F71B-D441-4BC8-89B5-55F4A56F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AF1B2-BBE4-4180-B3E6-E34F62FA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17AF6-2E1C-4D3C-9C24-2786E6F0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7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66BF4-27BF-475E-8223-599ED969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5F2DF-E557-4368-BDE7-F3D49652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E7AD80-BBCF-451C-B345-B8BBD0CD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26677-1F63-4858-B2F7-1D5DE763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4ADDA5-1603-4046-9B80-AE7153C7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9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17AD8-0261-4BE7-AECA-21A84924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C71EA9-05C6-4B3C-B642-5CAA542D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4B2B3-69F3-455E-BA4A-90755376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D456E-EC93-484E-8EE6-84BDAC6B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4CCA61-13E5-40C1-BAF0-1615A17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1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08982-E7D2-4494-950D-257B78F5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CF2CD8-DB94-450C-B7B6-80A0816B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A3608-EF10-402A-A595-1B1CF8DCF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8C96B-5377-4197-9A56-EB4201AB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5A0D6A-DDCA-4D35-9EDE-6EC34E6A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E96001-4413-4B80-9CC3-2416AC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44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BAE3F-342B-4B81-9F12-FA5131BF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0B75B-2273-4D84-A377-82AD5296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C4B6C4-127F-4002-B9A0-2595C8C6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10A17A-8DD9-46C6-94D8-498698EC8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B10EF8-F182-4208-89A7-37D623F97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938C66-07BC-4C3E-8779-6C8031EF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A622B6-2B4A-405B-A696-3AD03E29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07F21C-A72B-413D-AF5B-F017626F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18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444BE-BEFC-4A1E-92F0-2E9AA0AA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D5B409-6857-4B35-9123-F58227B5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2A681-B86B-40DD-A4A5-7358CFDA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C43925-64C5-48FA-99FB-B3167E04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77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CB6DD0-3D44-4A2E-90CC-EACC7F7E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0BA2C5-2704-4A6B-AD68-710F430B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78128-1937-4F84-8A50-992CE750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54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D2A0D-F4D8-4AD0-B63E-8D6B6D8B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C8AE6-99C8-4FAB-94BB-DAFFF8DA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0F1948-2BF4-4D9E-937C-CB0D4737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14DB63-5884-4027-817B-7B92AA91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3DEEBB-D1C0-4C29-B44A-2BCD028C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BEADD9-D297-4A10-BE9A-361984A6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64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CFE8C-8E62-470E-B2BD-B64E5897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55AF54-9AED-4110-8FDC-8C352DC62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0367D4-0C92-4472-B6C5-494A365A9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A511E8-AACE-4707-88B5-7C3F3C34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1F7E7-8851-49BE-AB86-BB2EA52D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CB93F2-9FA2-48B5-9737-CE11AC93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44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D2C654-A532-45D2-9048-4EC2220D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351E6-8C0F-4118-AE68-0EC5536F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A1836-D936-4EEE-93AE-7BA03A68F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8987-22C1-4614-92A9-1E6D0A2398E3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78431-70DE-49E0-A9B5-A244D4A70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26A183-4258-45F0-AB18-55150AEA6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56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9D3B1F3-860D-4CA4-AF17-B25336EDC35E}"/>
              </a:ext>
            </a:extLst>
          </p:cNvPr>
          <p:cNvSpPr/>
          <p:nvPr/>
        </p:nvSpPr>
        <p:spPr>
          <a:xfrm>
            <a:off x="7164198" y="719666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r>
              <a:rPr lang="de-DE" dirty="0"/>
              <a:t>Umsetzen</a:t>
            </a:r>
          </a:p>
          <a:p>
            <a:pPr marL="285750" indent="-285750" algn="r">
              <a:buFontTx/>
              <a:buChar char="-"/>
            </a:pPr>
            <a:r>
              <a:rPr lang="de-DE" dirty="0"/>
              <a:t>Betreiben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E437F81-9D4A-4115-A656-6F06B86114E5}"/>
              </a:ext>
            </a:extLst>
          </p:cNvPr>
          <p:cNvSpPr/>
          <p:nvPr/>
        </p:nvSpPr>
        <p:spPr>
          <a:xfrm>
            <a:off x="7164198" y="3731314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r>
              <a:rPr lang="de-DE" dirty="0"/>
              <a:t>Überwachung</a:t>
            </a:r>
          </a:p>
          <a:p>
            <a:pPr marL="285750" indent="-285750" algn="r">
              <a:buFontTx/>
              <a:buChar char="-"/>
            </a:pPr>
            <a:r>
              <a:rPr lang="de-DE" dirty="0"/>
              <a:t>Überprüfung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302657A-89A6-4F18-80D7-D0EB23E75900}"/>
              </a:ext>
            </a:extLst>
          </p:cNvPr>
          <p:cNvSpPr/>
          <p:nvPr/>
        </p:nvSpPr>
        <p:spPr>
          <a:xfrm>
            <a:off x="1705762" y="3831982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- Verbessern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E64ED76-5238-471A-835D-AAD2B6DCA789}"/>
              </a:ext>
            </a:extLst>
          </p:cNvPr>
          <p:cNvSpPr/>
          <p:nvPr/>
        </p:nvSpPr>
        <p:spPr>
          <a:xfrm>
            <a:off x="1705762" y="719666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/>
              <a:t>Planen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Konzipieren</a:t>
            </a:r>
          </a:p>
          <a:p>
            <a:pPr marL="285750" indent="-285750">
              <a:buFontTx/>
              <a:buChar char="-"/>
            </a:pPr>
            <a:r>
              <a:rPr lang="de-DE"/>
              <a:t>Entwickeln</a:t>
            </a: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CE4D2A1-975C-4D05-BB94-ABD2F522B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0630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77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Staudenmaier</dc:creator>
  <cp:lastModifiedBy>Yves Staudenmaier</cp:lastModifiedBy>
  <cp:revision>4</cp:revision>
  <dcterms:created xsi:type="dcterms:W3CDTF">2020-03-27T11:29:47Z</dcterms:created>
  <dcterms:modified xsi:type="dcterms:W3CDTF">2020-04-20T13:11:05Z</dcterms:modified>
</cp:coreProperties>
</file>