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CE43C-3ABE-466C-9AEB-5D6FE299F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1FF533-AD25-4114-B107-2446768E1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DD59D-CA38-4740-B732-16E24B29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AC404B-C03F-4646-A714-23926EE7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62F25-5E09-49D9-8BCD-8DD9A885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3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AF958-B8FA-496D-90A2-172CB9C5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9DC7BD-E5DD-4944-93EA-90C5E197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77B6F3-C2C8-4CC5-9927-1609B78A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4DDA6-1EE7-4BAF-8CC4-9C37E3F8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C69B8-13E9-4600-93E4-7E6579F7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5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75F815-5CC0-416D-A815-91CA56D91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88AA8B-4776-48A3-8218-F4DF670F6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E4C45B-812B-4706-ADCA-B16F37A7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F7D747-5EB8-4B7D-AE80-5702AC7B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F4DC8-DE68-48F4-B77A-4A681B3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6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9475A-0EB7-4241-AD7C-CD72B81B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8A73E-A7BF-4544-AD09-58470381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C3080-8E51-4C40-A9E4-BA7C1491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6971B-2BC7-40C7-A7D5-F460FD0D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F3FE4-111D-441F-9172-4ADD8639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35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557E0-9279-44EB-BA51-552A2E2A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BD8B8B-AA12-4943-8BDF-DB78F0D9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D96F6-CFC8-4A25-A35E-CB33DB33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D2442-2D93-447A-9DEC-18CD19B2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E49DC-473B-4085-9614-4BDBB534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D996-59A2-458E-A028-DAF64FDD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C14D4-263C-42D1-8223-4E14AA36D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D1D4FA-4108-4734-9DC5-7D1089344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59917-6A65-4B5E-9052-21CEFB80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789EF-6B0A-4252-BDA8-673A630D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F2424-B93E-4EA8-B568-3513F5C2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19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F4D08-E0EE-4101-A43D-0011FACD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6FB0F9-ED68-4D66-B11A-73D220C5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A2854A-6EA2-45AC-82A4-A46247E3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81966D-CC46-4744-8C39-48F67E4A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B5C4CD-6C12-449A-A847-C74704E8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8C3F3B-56EF-4043-9042-F7E16742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BCB4DF-79C4-4A29-AEE0-1BC6C1D6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FC9F84-F2E2-455D-AE7F-75184F05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1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271B1-F853-4A26-9D58-4C49DEDE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235694-CF7F-49E5-A482-F7AB524F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5DF52F-AD48-4369-A5E3-5E2DEEE9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9C3879-2CA2-4FEC-B2ED-9EBE82FF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57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211D29-FFA0-4DFC-9475-B98CBCF6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84BAB0-7A53-45FF-BF56-9EE5C365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EF497B-F243-4A46-BAB6-AC392C3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9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8E29D-B0B8-4EA0-B5C9-426FC18B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45C7D-16C9-470E-A84E-7899321D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18ED00-4001-4BB3-B2CA-EB85E2FDF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B31037-6140-4E52-910F-B3ABB91C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7CDC98-62DB-470D-8960-E86B8709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E1AD8A-9C88-49D8-8D03-93780491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27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60E9F-A3D4-4B32-8D1C-76C78294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CF6AD3-25B0-4F7B-9633-56E07BE55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A106FE-7778-474D-9439-705B91F1D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92C2F7-4C2D-469F-9AFE-3825FBEE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28AFC-12DA-4E4F-B042-8523A55D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337EC8-2014-4398-BC8D-4DDEB7B3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5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9553C8-34DE-4D8A-A82E-ED6BAF2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1AC41-CAB9-47DE-83D7-D93A9E4B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28045-3817-4462-992C-D14B1982D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D582-C437-4D78-9409-2453DCC9FCFC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F5371-7CB0-4F0E-AA4A-809D5F0A1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84C91-D846-47C8-B482-9E752317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825B-0947-47CF-B712-B8394D8E5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03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rogrammierer">
            <a:extLst>
              <a:ext uri="{FF2B5EF4-FFF2-40B4-BE49-F238E27FC236}">
                <a16:creationId xmlns:a16="http://schemas.microsoft.com/office/drawing/2014/main" id="{52AFBE29-80BC-4D24-8901-F886FE466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334" y="200607"/>
            <a:ext cx="1480457" cy="1480457"/>
          </a:xfrm>
          <a:prstGeom prst="rect">
            <a:avLst/>
          </a:prstGeom>
        </p:spPr>
      </p:pic>
      <p:sp>
        <p:nvSpPr>
          <p:cNvPr id="8" name="Zylinder 7">
            <a:extLst>
              <a:ext uri="{FF2B5EF4-FFF2-40B4-BE49-F238E27FC236}">
                <a16:creationId xmlns:a16="http://schemas.microsoft.com/office/drawing/2014/main" id="{DB0B8367-2BC1-434E-A9D0-63C40E820149}"/>
              </a:ext>
            </a:extLst>
          </p:cNvPr>
          <p:cNvSpPr/>
          <p:nvPr/>
        </p:nvSpPr>
        <p:spPr>
          <a:xfrm>
            <a:off x="3890124" y="785412"/>
            <a:ext cx="1480457" cy="81176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5D6E88-0B2A-472E-AB28-2F58DF1D3ADB}"/>
              </a:ext>
            </a:extLst>
          </p:cNvPr>
          <p:cNvCxnSpPr>
            <a:stCxn id="7" idx="3"/>
          </p:cNvCxnSpPr>
          <p:nvPr/>
        </p:nvCxnSpPr>
        <p:spPr>
          <a:xfrm flipV="1">
            <a:off x="1856791" y="940835"/>
            <a:ext cx="18511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CB4BB46-567A-4CA9-8748-90846F39C795}"/>
              </a:ext>
            </a:extLst>
          </p:cNvPr>
          <p:cNvSpPr txBox="1"/>
          <p:nvPr/>
        </p:nvSpPr>
        <p:spPr>
          <a:xfrm>
            <a:off x="3999181" y="477635"/>
            <a:ext cx="148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Image-Registry</a:t>
            </a:r>
          </a:p>
        </p:txBody>
      </p:sp>
      <p:sp>
        <p:nvSpPr>
          <p:cNvPr id="12" name="Rechteck: eine Ecke abgeschnitten 11">
            <a:extLst>
              <a:ext uri="{FF2B5EF4-FFF2-40B4-BE49-F238E27FC236}">
                <a16:creationId xmlns:a16="http://schemas.microsoft.com/office/drawing/2014/main" id="{F0B03D06-4E1A-4709-92DE-768DBB3D1E77}"/>
              </a:ext>
            </a:extLst>
          </p:cNvPr>
          <p:cNvSpPr/>
          <p:nvPr/>
        </p:nvSpPr>
        <p:spPr>
          <a:xfrm>
            <a:off x="376335" y="2424418"/>
            <a:ext cx="1411932" cy="348982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280393-1452-480E-8FFA-D2CADD2C44BB}"/>
              </a:ext>
            </a:extLst>
          </p:cNvPr>
          <p:cNvCxnSpPr>
            <a:stCxn id="7" idx="2"/>
          </p:cNvCxnSpPr>
          <p:nvPr/>
        </p:nvCxnSpPr>
        <p:spPr>
          <a:xfrm flipH="1">
            <a:off x="1116561" y="1681064"/>
            <a:ext cx="2" cy="65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4912DB75-AAD0-4718-B2EF-4F147A0830C8}"/>
              </a:ext>
            </a:extLst>
          </p:cNvPr>
          <p:cNvSpPr/>
          <p:nvPr/>
        </p:nvSpPr>
        <p:spPr>
          <a:xfrm>
            <a:off x="3026468" y="3763452"/>
            <a:ext cx="1215994" cy="811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Steuerebene</a:t>
            </a:r>
            <a:br>
              <a:rPr lang="de-DE" sz="1200" dirty="0"/>
            </a:br>
            <a:r>
              <a:rPr lang="de-DE" sz="1200" dirty="0"/>
              <a:t>(Masterknoten)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89BA319-4FCF-40F3-A460-62168A8FB931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788267" y="4169328"/>
            <a:ext cx="1145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5EE9453-683B-4389-A51E-C8234322F8F0}"/>
              </a:ext>
            </a:extLst>
          </p:cNvPr>
          <p:cNvGrpSpPr/>
          <p:nvPr/>
        </p:nvGrpSpPr>
        <p:grpSpPr>
          <a:xfrm>
            <a:off x="620785" y="2676088"/>
            <a:ext cx="956333" cy="659464"/>
            <a:chOff x="620785" y="2676088"/>
            <a:chExt cx="956333" cy="65946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C55F8FF-87FB-4F49-832E-8D70615B2C31}"/>
                </a:ext>
              </a:extLst>
            </p:cNvPr>
            <p:cNvSpPr/>
            <p:nvPr/>
          </p:nvSpPr>
          <p:spPr>
            <a:xfrm>
              <a:off x="620785" y="2676088"/>
              <a:ext cx="956333" cy="659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leichschenkliges Dreieck 20">
              <a:extLst>
                <a:ext uri="{FF2B5EF4-FFF2-40B4-BE49-F238E27FC236}">
                  <a16:creationId xmlns:a16="http://schemas.microsoft.com/office/drawing/2014/main" id="{FFC8437F-5583-4705-B335-29F583655A02}"/>
                </a:ext>
              </a:extLst>
            </p:cNvPr>
            <p:cNvSpPr/>
            <p:nvPr/>
          </p:nvSpPr>
          <p:spPr>
            <a:xfrm>
              <a:off x="859861" y="2751590"/>
              <a:ext cx="478166" cy="444817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D53F1CD2-461E-471C-BE83-E83A65EE62ED}"/>
              </a:ext>
            </a:extLst>
          </p:cNvPr>
          <p:cNvSpPr/>
          <p:nvPr/>
        </p:nvSpPr>
        <p:spPr>
          <a:xfrm>
            <a:off x="1772552" y="502363"/>
            <a:ext cx="404510" cy="37629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D0B5103A-B26B-4E02-9763-2E26C0E0D693}"/>
              </a:ext>
            </a:extLst>
          </p:cNvPr>
          <p:cNvGrpSpPr/>
          <p:nvPr/>
        </p:nvGrpSpPr>
        <p:grpSpPr>
          <a:xfrm>
            <a:off x="620785" y="3586093"/>
            <a:ext cx="956333" cy="659464"/>
            <a:chOff x="620785" y="3586093"/>
            <a:chExt cx="956333" cy="65946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09D4605-761E-47B5-8BCB-882068C6625D}"/>
                </a:ext>
              </a:extLst>
            </p:cNvPr>
            <p:cNvSpPr/>
            <p:nvPr/>
          </p:nvSpPr>
          <p:spPr>
            <a:xfrm>
              <a:off x="620785" y="3586093"/>
              <a:ext cx="956333" cy="659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räne 22">
              <a:extLst>
                <a:ext uri="{FF2B5EF4-FFF2-40B4-BE49-F238E27FC236}">
                  <a16:creationId xmlns:a16="http://schemas.microsoft.com/office/drawing/2014/main" id="{00F83736-E309-490A-B95D-7E47B4026EC3}"/>
                </a:ext>
              </a:extLst>
            </p:cNvPr>
            <p:cNvSpPr/>
            <p:nvPr/>
          </p:nvSpPr>
          <p:spPr>
            <a:xfrm>
              <a:off x="896006" y="3733053"/>
              <a:ext cx="405876" cy="405876"/>
            </a:xfrm>
            <a:prstGeom prst="teardrop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räne 23">
            <a:extLst>
              <a:ext uri="{FF2B5EF4-FFF2-40B4-BE49-F238E27FC236}">
                <a16:creationId xmlns:a16="http://schemas.microsoft.com/office/drawing/2014/main" id="{B8495F5E-0745-4AD6-944F-50257DAE1933}"/>
              </a:ext>
            </a:extLst>
          </p:cNvPr>
          <p:cNvSpPr/>
          <p:nvPr/>
        </p:nvSpPr>
        <p:spPr>
          <a:xfrm>
            <a:off x="2272844" y="545829"/>
            <a:ext cx="376283" cy="376283"/>
          </a:xfrm>
          <a:prstGeom prst="teardro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Sehne 25">
            <a:extLst>
              <a:ext uri="{FF2B5EF4-FFF2-40B4-BE49-F238E27FC236}">
                <a16:creationId xmlns:a16="http://schemas.microsoft.com/office/drawing/2014/main" id="{A7A8F121-1C21-4CC8-9578-FA57A68249A6}"/>
              </a:ext>
            </a:extLst>
          </p:cNvPr>
          <p:cNvSpPr/>
          <p:nvPr/>
        </p:nvSpPr>
        <p:spPr>
          <a:xfrm>
            <a:off x="2831317" y="496358"/>
            <a:ext cx="425754" cy="425754"/>
          </a:xfrm>
          <a:prstGeom prst="cho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294C4C6-9E2F-4A00-A334-FAA66BB76DD6}"/>
              </a:ext>
            </a:extLst>
          </p:cNvPr>
          <p:cNvGrpSpPr/>
          <p:nvPr/>
        </p:nvGrpSpPr>
        <p:grpSpPr>
          <a:xfrm>
            <a:off x="620778" y="4496097"/>
            <a:ext cx="956333" cy="1300695"/>
            <a:chOff x="620778" y="4496097"/>
            <a:chExt cx="956333" cy="13006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86BC549-30F3-435A-8E15-62C009724C4C}"/>
                </a:ext>
              </a:extLst>
            </p:cNvPr>
            <p:cNvSpPr/>
            <p:nvPr/>
          </p:nvSpPr>
          <p:spPr>
            <a:xfrm>
              <a:off x="620778" y="4496097"/>
              <a:ext cx="956333" cy="130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Sehne 24">
              <a:extLst>
                <a:ext uri="{FF2B5EF4-FFF2-40B4-BE49-F238E27FC236}">
                  <a16:creationId xmlns:a16="http://schemas.microsoft.com/office/drawing/2014/main" id="{95BC577F-63F6-48DD-9B5A-76D31F28DAB1}"/>
                </a:ext>
              </a:extLst>
            </p:cNvPr>
            <p:cNvSpPr/>
            <p:nvPr/>
          </p:nvSpPr>
          <p:spPr>
            <a:xfrm>
              <a:off x="873768" y="4575203"/>
              <a:ext cx="533692" cy="533692"/>
            </a:xfrm>
            <a:prstGeom prst="chor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Zierrahmen 26">
              <a:extLst>
                <a:ext uri="{FF2B5EF4-FFF2-40B4-BE49-F238E27FC236}">
                  <a16:creationId xmlns:a16="http://schemas.microsoft.com/office/drawing/2014/main" id="{ADFE76B8-8A42-4576-8CDD-AA4B7D22348F}"/>
                </a:ext>
              </a:extLst>
            </p:cNvPr>
            <p:cNvSpPr/>
            <p:nvPr/>
          </p:nvSpPr>
          <p:spPr>
            <a:xfrm>
              <a:off x="874043" y="5243119"/>
              <a:ext cx="427839" cy="427839"/>
            </a:xfrm>
            <a:prstGeom prst="plaqu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Zierrahmen 27">
            <a:extLst>
              <a:ext uri="{FF2B5EF4-FFF2-40B4-BE49-F238E27FC236}">
                <a16:creationId xmlns:a16="http://schemas.microsoft.com/office/drawing/2014/main" id="{760AB384-2253-4D2A-9E85-790651FA7927}"/>
              </a:ext>
            </a:extLst>
          </p:cNvPr>
          <p:cNvSpPr/>
          <p:nvPr/>
        </p:nvSpPr>
        <p:spPr>
          <a:xfrm>
            <a:off x="3267482" y="524140"/>
            <a:ext cx="343558" cy="343558"/>
          </a:xfrm>
          <a:prstGeom prst="plaqu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768EF6A-76E2-4130-81DC-DCC1A8D8BAA4}"/>
              </a:ext>
            </a:extLst>
          </p:cNvPr>
          <p:cNvGrpSpPr/>
          <p:nvPr/>
        </p:nvGrpSpPr>
        <p:grpSpPr>
          <a:xfrm>
            <a:off x="6137215" y="585349"/>
            <a:ext cx="2751511" cy="1839069"/>
            <a:chOff x="6476301" y="545829"/>
            <a:chExt cx="2751511" cy="2423874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A685D7E-0B6E-4E06-8214-9FE321185DF5}"/>
                </a:ext>
              </a:extLst>
            </p:cNvPr>
            <p:cNvSpPr/>
            <p:nvPr/>
          </p:nvSpPr>
          <p:spPr>
            <a:xfrm>
              <a:off x="6476301" y="545829"/>
              <a:ext cx="2751511" cy="2423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7CDFC36-88B2-491A-BE7E-9D3A0EBDD768}"/>
                </a:ext>
              </a:extLst>
            </p:cNvPr>
            <p:cNvSpPr/>
            <p:nvPr/>
          </p:nvSpPr>
          <p:spPr>
            <a:xfrm>
              <a:off x="6585358" y="2021747"/>
              <a:ext cx="2550253" cy="402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Docker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C99C8D3-BB76-4730-A640-BDA9A41CDC2D}"/>
                </a:ext>
              </a:extLst>
            </p:cNvPr>
            <p:cNvSpPr/>
            <p:nvPr/>
          </p:nvSpPr>
          <p:spPr>
            <a:xfrm>
              <a:off x="6585358" y="2558642"/>
              <a:ext cx="1174459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kubelet</a:t>
              </a:r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6062249-D8D2-45F3-A2DF-8368AFE28CB3}"/>
                </a:ext>
              </a:extLst>
            </p:cNvPr>
            <p:cNvSpPr/>
            <p:nvPr/>
          </p:nvSpPr>
          <p:spPr>
            <a:xfrm>
              <a:off x="7759818" y="2562836"/>
              <a:ext cx="1375794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Kube-Proxy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5A94FC0-0411-4E00-824C-C02A454C336B}"/>
              </a:ext>
            </a:extLst>
          </p:cNvPr>
          <p:cNvGrpSpPr/>
          <p:nvPr/>
        </p:nvGrpSpPr>
        <p:grpSpPr>
          <a:xfrm>
            <a:off x="6137216" y="2561728"/>
            <a:ext cx="2751511" cy="1839069"/>
            <a:chOff x="6476301" y="545829"/>
            <a:chExt cx="2751511" cy="242387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F1E5B68-CE0B-4C75-B774-EC4F473EE947}"/>
                </a:ext>
              </a:extLst>
            </p:cNvPr>
            <p:cNvSpPr/>
            <p:nvPr/>
          </p:nvSpPr>
          <p:spPr>
            <a:xfrm>
              <a:off x="6476301" y="545829"/>
              <a:ext cx="2751511" cy="2423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005230E-7F26-4FB1-8E3B-C3DA252255A6}"/>
                </a:ext>
              </a:extLst>
            </p:cNvPr>
            <p:cNvSpPr/>
            <p:nvPr/>
          </p:nvSpPr>
          <p:spPr>
            <a:xfrm>
              <a:off x="6585358" y="2021747"/>
              <a:ext cx="2550253" cy="402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Docker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CC914333-7792-46BA-A918-90DA817B6C3D}"/>
                </a:ext>
              </a:extLst>
            </p:cNvPr>
            <p:cNvSpPr/>
            <p:nvPr/>
          </p:nvSpPr>
          <p:spPr>
            <a:xfrm>
              <a:off x="6585358" y="2558642"/>
              <a:ext cx="1174459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kubelet</a:t>
              </a:r>
              <a:endParaRPr lang="de-DE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0D4D7B5-4EDF-4981-A42D-55D3A5412029}"/>
                </a:ext>
              </a:extLst>
            </p:cNvPr>
            <p:cNvSpPr/>
            <p:nvPr/>
          </p:nvSpPr>
          <p:spPr>
            <a:xfrm>
              <a:off x="7759816" y="2554448"/>
              <a:ext cx="1375794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Kube-Proxy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E192B04C-66DB-4065-858E-D4E281BE5CDB}"/>
              </a:ext>
            </a:extLst>
          </p:cNvPr>
          <p:cNvGrpSpPr/>
          <p:nvPr/>
        </p:nvGrpSpPr>
        <p:grpSpPr>
          <a:xfrm>
            <a:off x="6137217" y="4638208"/>
            <a:ext cx="2751511" cy="1839069"/>
            <a:chOff x="6476301" y="545829"/>
            <a:chExt cx="2751511" cy="2423874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5D0AA22-4150-40C2-AC30-AB471DC6BAD1}"/>
                </a:ext>
              </a:extLst>
            </p:cNvPr>
            <p:cNvSpPr/>
            <p:nvPr/>
          </p:nvSpPr>
          <p:spPr>
            <a:xfrm>
              <a:off x="6476301" y="545829"/>
              <a:ext cx="2751511" cy="2423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4638661-2CC8-48E2-95F2-B18E0159A7BB}"/>
                </a:ext>
              </a:extLst>
            </p:cNvPr>
            <p:cNvSpPr/>
            <p:nvPr/>
          </p:nvSpPr>
          <p:spPr>
            <a:xfrm>
              <a:off x="6585358" y="2021747"/>
              <a:ext cx="2550253" cy="402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Docker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8AED83E-ED1D-44CF-A4EE-E1D9C687F028}"/>
                </a:ext>
              </a:extLst>
            </p:cNvPr>
            <p:cNvSpPr/>
            <p:nvPr/>
          </p:nvSpPr>
          <p:spPr>
            <a:xfrm>
              <a:off x="6585358" y="2558642"/>
              <a:ext cx="1174459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kubelet</a:t>
              </a:r>
              <a:endParaRPr lang="de-DE" dirty="0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03F1E8F-D682-4924-A727-0B13A46B0D7B}"/>
                </a:ext>
              </a:extLst>
            </p:cNvPr>
            <p:cNvSpPr/>
            <p:nvPr/>
          </p:nvSpPr>
          <p:spPr>
            <a:xfrm>
              <a:off x="7759818" y="2562836"/>
              <a:ext cx="1375794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Kube-Proxy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C653D57-BA4A-4AC4-997C-04146F18E01B}"/>
              </a:ext>
            </a:extLst>
          </p:cNvPr>
          <p:cNvGrpSpPr/>
          <p:nvPr/>
        </p:nvGrpSpPr>
        <p:grpSpPr>
          <a:xfrm>
            <a:off x="9043163" y="593258"/>
            <a:ext cx="2751511" cy="1839069"/>
            <a:chOff x="6476301" y="545829"/>
            <a:chExt cx="2751511" cy="2423874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59C5476B-DEFC-447C-8814-4A444C3DC121}"/>
                </a:ext>
              </a:extLst>
            </p:cNvPr>
            <p:cNvSpPr/>
            <p:nvPr/>
          </p:nvSpPr>
          <p:spPr>
            <a:xfrm>
              <a:off x="6476301" y="545829"/>
              <a:ext cx="2751511" cy="2423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ABE040DA-94A4-4137-BC0A-BE9318B0FEDD}"/>
                </a:ext>
              </a:extLst>
            </p:cNvPr>
            <p:cNvSpPr/>
            <p:nvPr/>
          </p:nvSpPr>
          <p:spPr>
            <a:xfrm>
              <a:off x="6585358" y="2021747"/>
              <a:ext cx="2550253" cy="402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Docker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A7CCC922-8E6F-4EF6-81DB-B87673F05772}"/>
                </a:ext>
              </a:extLst>
            </p:cNvPr>
            <p:cNvSpPr/>
            <p:nvPr/>
          </p:nvSpPr>
          <p:spPr>
            <a:xfrm>
              <a:off x="6585358" y="2558642"/>
              <a:ext cx="1174459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kubelet</a:t>
              </a:r>
              <a:endParaRPr lang="de-DE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80B17C8-8DEF-46A6-A570-6A3E1FB33E72}"/>
                </a:ext>
              </a:extLst>
            </p:cNvPr>
            <p:cNvSpPr/>
            <p:nvPr/>
          </p:nvSpPr>
          <p:spPr>
            <a:xfrm>
              <a:off x="7759818" y="2562836"/>
              <a:ext cx="1375794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Kube-Proxy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575ADF8-3993-439D-972D-169086DC99E6}"/>
              </a:ext>
            </a:extLst>
          </p:cNvPr>
          <p:cNvGrpSpPr/>
          <p:nvPr/>
        </p:nvGrpSpPr>
        <p:grpSpPr>
          <a:xfrm>
            <a:off x="9043164" y="2569637"/>
            <a:ext cx="2751511" cy="1839069"/>
            <a:chOff x="6476301" y="545829"/>
            <a:chExt cx="2751511" cy="2423874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38FD691-5FA8-4661-933E-197D20DD7D36}"/>
                </a:ext>
              </a:extLst>
            </p:cNvPr>
            <p:cNvSpPr/>
            <p:nvPr/>
          </p:nvSpPr>
          <p:spPr>
            <a:xfrm>
              <a:off x="6476301" y="545829"/>
              <a:ext cx="2751511" cy="2423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5CF977C-2339-477D-BB2D-EE52E14B9C6E}"/>
                </a:ext>
              </a:extLst>
            </p:cNvPr>
            <p:cNvSpPr/>
            <p:nvPr/>
          </p:nvSpPr>
          <p:spPr>
            <a:xfrm>
              <a:off x="6585358" y="2021747"/>
              <a:ext cx="2550253" cy="402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Docker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51BDC5A-BFE9-4F35-A199-13A98065D163}"/>
                </a:ext>
              </a:extLst>
            </p:cNvPr>
            <p:cNvSpPr/>
            <p:nvPr/>
          </p:nvSpPr>
          <p:spPr>
            <a:xfrm>
              <a:off x="6585358" y="2558642"/>
              <a:ext cx="1174459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kubelet</a:t>
              </a:r>
              <a:endParaRPr lang="de-DE" dirty="0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4345E4CB-8F8E-435B-B275-2C8E426F74C4}"/>
                </a:ext>
              </a:extLst>
            </p:cNvPr>
            <p:cNvSpPr/>
            <p:nvPr/>
          </p:nvSpPr>
          <p:spPr>
            <a:xfrm>
              <a:off x="7759816" y="2552163"/>
              <a:ext cx="1375794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Kube-Proxy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127ADFC-3EA2-4315-90A6-67655F3E0A5A}"/>
              </a:ext>
            </a:extLst>
          </p:cNvPr>
          <p:cNvGrpSpPr/>
          <p:nvPr/>
        </p:nvGrpSpPr>
        <p:grpSpPr>
          <a:xfrm>
            <a:off x="9043165" y="4646117"/>
            <a:ext cx="2751511" cy="1839069"/>
            <a:chOff x="6476301" y="545829"/>
            <a:chExt cx="2751511" cy="2423874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821628A-8E4D-4BF3-AC17-BB2309A61C5B}"/>
                </a:ext>
              </a:extLst>
            </p:cNvPr>
            <p:cNvSpPr/>
            <p:nvPr/>
          </p:nvSpPr>
          <p:spPr>
            <a:xfrm>
              <a:off x="6476301" y="545829"/>
              <a:ext cx="2751511" cy="2423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141BD7D2-2AFC-4ABA-9EA2-B9E502E01682}"/>
                </a:ext>
              </a:extLst>
            </p:cNvPr>
            <p:cNvSpPr/>
            <p:nvPr/>
          </p:nvSpPr>
          <p:spPr>
            <a:xfrm>
              <a:off x="6585358" y="2021747"/>
              <a:ext cx="2550253" cy="4026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Docker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65E7448-31C4-420B-8D3C-42984107AD04}"/>
                </a:ext>
              </a:extLst>
            </p:cNvPr>
            <p:cNvSpPr/>
            <p:nvPr/>
          </p:nvSpPr>
          <p:spPr>
            <a:xfrm>
              <a:off x="6585358" y="2558642"/>
              <a:ext cx="1174459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kubelet</a:t>
              </a:r>
              <a:endParaRPr lang="de-DE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1AA65292-F65F-44D3-8232-8DE2615BF7E9}"/>
                </a:ext>
              </a:extLst>
            </p:cNvPr>
            <p:cNvSpPr/>
            <p:nvPr/>
          </p:nvSpPr>
          <p:spPr>
            <a:xfrm>
              <a:off x="7759818" y="2562836"/>
              <a:ext cx="1375794" cy="318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Kube-Proxy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F1AD11F-9896-4904-B3B2-BCF668AB096B}"/>
              </a:ext>
            </a:extLst>
          </p:cNvPr>
          <p:cNvGrpSpPr/>
          <p:nvPr/>
        </p:nvGrpSpPr>
        <p:grpSpPr>
          <a:xfrm>
            <a:off x="6270067" y="767857"/>
            <a:ext cx="728009" cy="502017"/>
            <a:chOff x="620785" y="2676088"/>
            <a:chExt cx="956333" cy="659464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0DD0BCC-101C-4867-AA00-67C0FF355F11}"/>
                </a:ext>
              </a:extLst>
            </p:cNvPr>
            <p:cNvSpPr/>
            <p:nvPr/>
          </p:nvSpPr>
          <p:spPr>
            <a:xfrm>
              <a:off x="620785" y="2676088"/>
              <a:ext cx="956333" cy="659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Gleichschenkliges Dreieck 73">
              <a:extLst>
                <a:ext uri="{FF2B5EF4-FFF2-40B4-BE49-F238E27FC236}">
                  <a16:creationId xmlns:a16="http://schemas.microsoft.com/office/drawing/2014/main" id="{DFA33B3D-41CF-4644-8BEF-05896F1D6807}"/>
                </a:ext>
              </a:extLst>
            </p:cNvPr>
            <p:cNvSpPr/>
            <p:nvPr/>
          </p:nvSpPr>
          <p:spPr>
            <a:xfrm>
              <a:off x="859861" y="2751590"/>
              <a:ext cx="478166" cy="444817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34294A65-F6E0-4731-A754-3E6E56E0837C}"/>
              </a:ext>
            </a:extLst>
          </p:cNvPr>
          <p:cNvGrpSpPr/>
          <p:nvPr/>
        </p:nvGrpSpPr>
        <p:grpSpPr>
          <a:xfrm>
            <a:off x="7130928" y="767857"/>
            <a:ext cx="732356" cy="505015"/>
            <a:chOff x="620785" y="3586093"/>
            <a:chExt cx="956333" cy="659464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708E0296-B6AA-4D43-84D1-C6B0431A8265}"/>
                </a:ext>
              </a:extLst>
            </p:cNvPr>
            <p:cNvSpPr/>
            <p:nvPr/>
          </p:nvSpPr>
          <p:spPr>
            <a:xfrm>
              <a:off x="620785" y="3586093"/>
              <a:ext cx="956333" cy="659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Träne 76">
              <a:extLst>
                <a:ext uri="{FF2B5EF4-FFF2-40B4-BE49-F238E27FC236}">
                  <a16:creationId xmlns:a16="http://schemas.microsoft.com/office/drawing/2014/main" id="{20FB98A0-7FF9-4CFC-BF42-16DD2F120CE3}"/>
                </a:ext>
              </a:extLst>
            </p:cNvPr>
            <p:cNvSpPr/>
            <p:nvPr/>
          </p:nvSpPr>
          <p:spPr>
            <a:xfrm>
              <a:off x="896006" y="3733053"/>
              <a:ext cx="405876" cy="405876"/>
            </a:xfrm>
            <a:prstGeom prst="teardrop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C621D63-9533-4FCD-AB06-A481B552096C}"/>
              </a:ext>
            </a:extLst>
          </p:cNvPr>
          <p:cNvGrpSpPr/>
          <p:nvPr/>
        </p:nvGrpSpPr>
        <p:grpSpPr>
          <a:xfrm>
            <a:off x="9152220" y="676250"/>
            <a:ext cx="757829" cy="931811"/>
            <a:chOff x="620778" y="4496097"/>
            <a:chExt cx="956333" cy="1300695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8262B8B7-9562-469F-8419-5B15C88292FC}"/>
                </a:ext>
              </a:extLst>
            </p:cNvPr>
            <p:cNvSpPr/>
            <p:nvPr/>
          </p:nvSpPr>
          <p:spPr>
            <a:xfrm>
              <a:off x="620778" y="4496097"/>
              <a:ext cx="956333" cy="130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Sehne 79">
              <a:extLst>
                <a:ext uri="{FF2B5EF4-FFF2-40B4-BE49-F238E27FC236}">
                  <a16:creationId xmlns:a16="http://schemas.microsoft.com/office/drawing/2014/main" id="{9996D204-838D-471A-A753-A8B646F8B925}"/>
                </a:ext>
              </a:extLst>
            </p:cNvPr>
            <p:cNvSpPr/>
            <p:nvPr/>
          </p:nvSpPr>
          <p:spPr>
            <a:xfrm>
              <a:off x="873768" y="4575203"/>
              <a:ext cx="533692" cy="533692"/>
            </a:xfrm>
            <a:prstGeom prst="chor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Zierrahmen 80">
              <a:extLst>
                <a:ext uri="{FF2B5EF4-FFF2-40B4-BE49-F238E27FC236}">
                  <a16:creationId xmlns:a16="http://schemas.microsoft.com/office/drawing/2014/main" id="{AC109D98-8A58-4765-B51C-1252D929A5A9}"/>
                </a:ext>
              </a:extLst>
            </p:cNvPr>
            <p:cNvSpPr/>
            <p:nvPr/>
          </p:nvSpPr>
          <p:spPr>
            <a:xfrm>
              <a:off x="874043" y="5243119"/>
              <a:ext cx="427839" cy="427839"/>
            </a:xfrm>
            <a:prstGeom prst="plaqu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22576AC-6FB0-49FD-A2DB-3C03CC60973A}"/>
              </a:ext>
            </a:extLst>
          </p:cNvPr>
          <p:cNvGrpSpPr/>
          <p:nvPr/>
        </p:nvGrpSpPr>
        <p:grpSpPr>
          <a:xfrm>
            <a:off x="10061168" y="676250"/>
            <a:ext cx="732356" cy="505015"/>
            <a:chOff x="620785" y="3586093"/>
            <a:chExt cx="956333" cy="659464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86CF7E2A-E37E-4967-ADC8-21A2969A31AB}"/>
                </a:ext>
              </a:extLst>
            </p:cNvPr>
            <p:cNvSpPr/>
            <p:nvPr/>
          </p:nvSpPr>
          <p:spPr>
            <a:xfrm>
              <a:off x="620785" y="3586093"/>
              <a:ext cx="956333" cy="659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Träne 83">
              <a:extLst>
                <a:ext uri="{FF2B5EF4-FFF2-40B4-BE49-F238E27FC236}">
                  <a16:creationId xmlns:a16="http://schemas.microsoft.com/office/drawing/2014/main" id="{8D37A90C-1CEE-47E5-AB54-9E4AB44A5E5F}"/>
                </a:ext>
              </a:extLst>
            </p:cNvPr>
            <p:cNvSpPr/>
            <p:nvPr/>
          </p:nvSpPr>
          <p:spPr>
            <a:xfrm>
              <a:off x="896006" y="3733053"/>
              <a:ext cx="405876" cy="405876"/>
            </a:xfrm>
            <a:prstGeom prst="teardrop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28F0DBC1-CC0D-4D1F-9C95-807A822C76C7}"/>
              </a:ext>
            </a:extLst>
          </p:cNvPr>
          <p:cNvGrpSpPr/>
          <p:nvPr/>
        </p:nvGrpSpPr>
        <p:grpSpPr>
          <a:xfrm>
            <a:off x="6246272" y="2754811"/>
            <a:ext cx="728009" cy="502017"/>
            <a:chOff x="620785" y="2676088"/>
            <a:chExt cx="956333" cy="65946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EC618CEB-54C1-4352-A0C6-6DA7B4F8405A}"/>
                </a:ext>
              </a:extLst>
            </p:cNvPr>
            <p:cNvSpPr/>
            <p:nvPr/>
          </p:nvSpPr>
          <p:spPr>
            <a:xfrm>
              <a:off x="620785" y="2676088"/>
              <a:ext cx="956333" cy="659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Gleichschenkliges Dreieck 89">
              <a:extLst>
                <a:ext uri="{FF2B5EF4-FFF2-40B4-BE49-F238E27FC236}">
                  <a16:creationId xmlns:a16="http://schemas.microsoft.com/office/drawing/2014/main" id="{E191F1C6-7793-47F6-B2D8-E7FBE21375C1}"/>
                </a:ext>
              </a:extLst>
            </p:cNvPr>
            <p:cNvSpPr/>
            <p:nvPr/>
          </p:nvSpPr>
          <p:spPr>
            <a:xfrm>
              <a:off x="859861" y="2751590"/>
              <a:ext cx="478166" cy="444817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BD699E42-4A78-4004-8779-B21A315F43D8}"/>
              </a:ext>
            </a:extLst>
          </p:cNvPr>
          <p:cNvGrpSpPr/>
          <p:nvPr/>
        </p:nvGrpSpPr>
        <p:grpSpPr>
          <a:xfrm>
            <a:off x="7130928" y="2654282"/>
            <a:ext cx="757829" cy="931811"/>
            <a:chOff x="620778" y="4496097"/>
            <a:chExt cx="956333" cy="1300695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142B904C-2095-4C7F-8DD0-79E6C9337107}"/>
                </a:ext>
              </a:extLst>
            </p:cNvPr>
            <p:cNvSpPr/>
            <p:nvPr/>
          </p:nvSpPr>
          <p:spPr>
            <a:xfrm>
              <a:off x="620778" y="4496097"/>
              <a:ext cx="956333" cy="130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Sehne 92">
              <a:extLst>
                <a:ext uri="{FF2B5EF4-FFF2-40B4-BE49-F238E27FC236}">
                  <a16:creationId xmlns:a16="http://schemas.microsoft.com/office/drawing/2014/main" id="{39A854F1-7053-45A2-90ED-9740EE94366A}"/>
                </a:ext>
              </a:extLst>
            </p:cNvPr>
            <p:cNvSpPr/>
            <p:nvPr/>
          </p:nvSpPr>
          <p:spPr>
            <a:xfrm>
              <a:off x="873768" y="4575203"/>
              <a:ext cx="533692" cy="533692"/>
            </a:xfrm>
            <a:prstGeom prst="chor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Zierrahmen 93">
              <a:extLst>
                <a:ext uri="{FF2B5EF4-FFF2-40B4-BE49-F238E27FC236}">
                  <a16:creationId xmlns:a16="http://schemas.microsoft.com/office/drawing/2014/main" id="{5ADDAE0B-2825-41CA-B9D9-48658623FDCF}"/>
                </a:ext>
              </a:extLst>
            </p:cNvPr>
            <p:cNvSpPr/>
            <p:nvPr/>
          </p:nvSpPr>
          <p:spPr>
            <a:xfrm>
              <a:off x="874043" y="5243119"/>
              <a:ext cx="427839" cy="427839"/>
            </a:xfrm>
            <a:prstGeom prst="plaqu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BDBD55AA-8211-4831-B452-90683600C191}"/>
              </a:ext>
            </a:extLst>
          </p:cNvPr>
          <p:cNvGrpSpPr/>
          <p:nvPr/>
        </p:nvGrpSpPr>
        <p:grpSpPr>
          <a:xfrm>
            <a:off x="9197976" y="2691392"/>
            <a:ext cx="732356" cy="505015"/>
            <a:chOff x="620785" y="3586093"/>
            <a:chExt cx="956333" cy="659464"/>
          </a:xfrm>
        </p:grpSpPr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3AB316D-3FC2-423B-A476-8C7064978E9D}"/>
                </a:ext>
              </a:extLst>
            </p:cNvPr>
            <p:cNvSpPr/>
            <p:nvPr/>
          </p:nvSpPr>
          <p:spPr>
            <a:xfrm>
              <a:off x="620785" y="3586093"/>
              <a:ext cx="956333" cy="659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räne 99">
              <a:extLst>
                <a:ext uri="{FF2B5EF4-FFF2-40B4-BE49-F238E27FC236}">
                  <a16:creationId xmlns:a16="http://schemas.microsoft.com/office/drawing/2014/main" id="{D800C66F-3A48-42FF-9D13-93F6209A5523}"/>
                </a:ext>
              </a:extLst>
            </p:cNvPr>
            <p:cNvSpPr/>
            <p:nvPr/>
          </p:nvSpPr>
          <p:spPr>
            <a:xfrm>
              <a:off x="896006" y="3733053"/>
              <a:ext cx="405876" cy="405876"/>
            </a:xfrm>
            <a:prstGeom prst="teardrop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2ADC5D82-30E9-421F-A38A-D5D2DD5647BC}"/>
              </a:ext>
            </a:extLst>
          </p:cNvPr>
          <p:cNvGrpSpPr/>
          <p:nvPr/>
        </p:nvGrpSpPr>
        <p:grpSpPr>
          <a:xfrm>
            <a:off x="6277018" y="4807489"/>
            <a:ext cx="728009" cy="502017"/>
            <a:chOff x="620785" y="2676088"/>
            <a:chExt cx="956333" cy="659464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51D5B194-07F8-4C61-A360-FCB6070A9BB2}"/>
                </a:ext>
              </a:extLst>
            </p:cNvPr>
            <p:cNvSpPr/>
            <p:nvPr/>
          </p:nvSpPr>
          <p:spPr>
            <a:xfrm>
              <a:off x="620785" y="2676088"/>
              <a:ext cx="956333" cy="659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Gleichschenkliges Dreieck 102">
              <a:extLst>
                <a:ext uri="{FF2B5EF4-FFF2-40B4-BE49-F238E27FC236}">
                  <a16:creationId xmlns:a16="http://schemas.microsoft.com/office/drawing/2014/main" id="{F74AB967-0814-46F7-9222-4B4E4AFA78DE}"/>
                </a:ext>
              </a:extLst>
            </p:cNvPr>
            <p:cNvSpPr/>
            <p:nvPr/>
          </p:nvSpPr>
          <p:spPr>
            <a:xfrm>
              <a:off x="859861" y="2751590"/>
              <a:ext cx="478166" cy="444817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E54E9D75-2105-4069-9D57-E60056234636}"/>
              </a:ext>
            </a:extLst>
          </p:cNvPr>
          <p:cNvGrpSpPr/>
          <p:nvPr/>
        </p:nvGrpSpPr>
        <p:grpSpPr>
          <a:xfrm>
            <a:off x="2019691" y="5931339"/>
            <a:ext cx="3182697" cy="805041"/>
            <a:chOff x="2206099" y="5762492"/>
            <a:chExt cx="3777152" cy="947875"/>
          </a:xfrm>
        </p:grpSpPr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91025FA1-69EB-4BC9-8FF8-2AF0F879091D}"/>
                </a:ext>
              </a:extLst>
            </p:cNvPr>
            <p:cNvGrpSpPr/>
            <p:nvPr/>
          </p:nvGrpSpPr>
          <p:grpSpPr>
            <a:xfrm>
              <a:off x="2206099" y="5762492"/>
              <a:ext cx="2533310" cy="947875"/>
              <a:chOff x="2206099" y="5762492"/>
              <a:chExt cx="2533310" cy="947875"/>
            </a:xfrm>
          </p:grpSpPr>
          <p:sp>
            <p:nvSpPr>
              <p:cNvPr id="104" name="Gleichschenkliges Dreieck 103">
                <a:extLst>
                  <a:ext uri="{FF2B5EF4-FFF2-40B4-BE49-F238E27FC236}">
                    <a16:creationId xmlns:a16="http://schemas.microsoft.com/office/drawing/2014/main" id="{5D177EC7-CCC6-430D-9812-EDD41733E06A}"/>
                  </a:ext>
                </a:extLst>
              </p:cNvPr>
              <p:cNvSpPr/>
              <p:nvPr/>
            </p:nvSpPr>
            <p:spPr>
              <a:xfrm>
                <a:off x="2282812" y="5762492"/>
                <a:ext cx="404510" cy="376298"/>
              </a:xfrm>
              <a:prstGeom prst="triangl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0814FBE7-CF11-4655-88CA-12A936F7D753}"/>
                  </a:ext>
                </a:extLst>
              </p:cNvPr>
              <p:cNvGrpSpPr/>
              <p:nvPr/>
            </p:nvGrpSpPr>
            <p:grpSpPr>
              <a:xfrm>
                <a:off x="2206099" y="6334069"/>
                <a:ext cx="509771" cy="376298"/>
                <a:chOff x="620785" y="2676088"/>
                <a:chExt cx="956333" cy="659464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A193E110-E02A-41DB-833B-9E9E1114DC69}"/>
                    </a:ext>
                  </a:extLst>
                </p:cNvPr>
                <p:cNvSpPr/>
                <p:nvPr/>
              </p:nvSpPr>
              <p:spPr>
                <a:xfrm>
                  <a:off x="620785" y="2676088"/>
                  <a:ext cx="956333" cy="6594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Gleichschenkliges Dreieck 106">
                  <a:extLst>
                    <a:ext uri="{FF2B5EF4-FFF2-40B4-BE49-F238E27FC236}">
                      <a16:creationId xmlns:a16="http://schemas.microsoft.com/office/drawing/2014/main" id="{33DD37E1-2020-4B3D-9303-C5D15A7D0FA9}"/>
                    </a:ext>
                  </a:extLst>
                </p:cNvPr>
                <p:cNvSpPr/>
                <p:nvPr/>
              </p:nvSpPr>
              <p:spPr>
                <a:xfrm>
                  <a:off x="859861" y="2751590"/>
                  <a:ext cx="478166" cy="444817"/>
                </a:xfrm>
                <a:prstGeom prst="triangl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D6D29FBB-50B6-4805-9677-2AA2989DE4FB}"/>
                  </a:ext>
                </a:extLst>
              </p:cNvPr>
              <p:cNvGrpSpPr/>
              <p:nvPr/>
            </p:nvGrpSpPr>
            <p:grpSpPr>
              <a:xfrm>
                <a:off x="4163024" y="5819745"/>
                <a:ext cx="576385" cy="638089"/>
                <a:chOff x="620778" y="4496097"/>
                <a:chExt cx="956333" cy="1300695"/>
              </a:xfrm>
            </p:grpSpPr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F22B4E94-A0CD-4AC0-B31B-8E583034FBF7}"/>
                    </a:ext>
                  </a:extLst>
                </p:cNvPr>
                <p:cNvSpPr/>
                <p:nvPr/>
              </p:nvSpPr>
              <p:spPr>
                <a:xfrm>
                  <a:off x="620778" y="4496097"/>
                  <a:ext cx="956333" cy="13006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Sehne 109">
                  <a:extLst>
                    <a:ext uri="{FF2B5EF4-FFF2-40B4-BE49-F238E27FC236}">
                      <a16:creationId xmlns:a16="http://schemas.microsoft.com/office/drawing/2014/main" id="{3612822D-D718-4FE0-8AEA-177743168005}"/>
                    </a:ext>
                  </a:extLst>
                </p:cNvPr>
                <p:cNvSpPr/>
                <p:nvPr/>
              </p:nvSpPr>
              <p:spPr>
                <a:xfrm>
                  <a:off x="873768" y="4575203"/>
                  <a:ext cx="533692" cy="533692"/>
                </a:xfrm>
                <a:prstGeom prst="chord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Zierrahmen 110">
                  <a:extLst>
                    <a:ext uri="{FF2B5EF4-FFF2-40B4-BE49-F238E27FC236}">
                      <a16:creationId xmlns:a16="http://schemas.microsoft.com/office/drawing/2014/main" id="{B450E354-5B9F-4CBB-A94B-C77B2C8B8497}"/>
                    </a:ext>
                  </a:extLst>
                </p:cNvPr>
                <p:cNvSpPr/>
                <p:nvPr/>
              </p:nvSpPr>
              <p:spPr>
                <a:xfrm>
                  <a:off x="874043" y="5243119"/>
                  <a:ext cx="427839" cy="427839"/>
                </a:xfrm>
                <a:prstGeom prst="plaqu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A0E3D03F-A806-4CB1-ABFC-DD1BDE2BBF3E}"/>
                  </a:ext>
                </a:extLst>
              </p:cNvPr>
              <p:cNvSpPr txBox="1"/>
              <p:nvPr/>
            </p:nvSpPr>
            <p:spPr>
              <a:xfrm>
                <a:off x="2691006" y="5846803"/>
                <a:ext cx="11459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Container-„</a:t>
                </a:r>
                <a:r>
                  <a:rPr lang="de-DE" sz="900" dirty="0" err="1"/>
                  <a:t>image</a:t>
                </a:r>
                <a:r>
                  <a:rPr lang="de-DE" sz="900" dirty="0"/>
                  <a:t>“</a:t>
                </a:r>
              </a:p>
            </p:txBody>
          </p:sp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862E5494-A382-44D7-99DD-2F48B6057AE0}"/>
                  </a:ext>
                </a:extLst>
              </p:cNvPr>
              <p:cNvSpPr txBox="1"/>
              <p:nvPr/>
            </p:nvSpPr>
            <p:spPr>
              <a:xfrm>
                <a:off x="2782362" y="6415171"/>
                <a:ext cx="11459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Container</a:t>
                </a:r>
              </a:p>
            </p:txBody>
          </p:sp>
        </p:grp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598FB162-B48C-47C6-9E07-F5F7E6E9D7B7}"/>
                </a:ext>
              </a:extLst>
            </p:cNvPr>
            <p:cNvSpPr txBox="1"/>
            <p:nvPr/>
          </p:nvSpPr>
          <p:spPr>
            <a:xfrm>
              <a:off x="4837328" y="5846803"/>
              <a:ext cx="1145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Mehrere gemeinsam ausgeführte Container</a:t>
              </a:r>
            </a:p>
          </p:txBody>
        </p:sp>
      </p:grpSp>
      <p:sp>
        <p:nvSpPr>
          <p:cNvPr id="118" name="Textfeld 117">
            <a:extLst>
              <a:ext uri="{FF2B5EF4-FFF2-40B4-BE49-F238E27FC236}">
                <a16:creationId xmlns:a16="http://schemas.microsoft.com/office/drawing/2014/main" id="{71DC4456-A2B5-4037-AF80-6A079EA8AA02}"/>
              </a:ext>
            </a:extLst>
          </p:cNvPr>
          <p:cNvSpPr txBox="1"/>
          <p:nvPr/>
        </p:nvSpPr>
        <p:spPr>
          <a:xfrm>
            <a:off x="400835" y="5929886"/>
            <a:ext cx="139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Anwendungs-beschreibung</a:t>
            </a:r>
          </a:p>
        </p:txBody>
      </p: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F8F0C580-32B0-4B9A-A177-5BCA13C533FC}"/>
              </a:ext>
            </a:extLst>
          </p:cNvPr>
          <p:cNvCxnSpPr>
            <a:stCxn id="18" idx="3"/>
          </p:cNvCxnSpPr>
          <p:nvPr/>
        </p:nvCxnSpPr>
        <p:spPr>
          <a:xfrm flipV="1">
            <a:off x="4242462" y="2233468"/>
            <a:ext cx="2003810" cy="1935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Verbinder: gekrümmt 121">
            <a:extLst>
              <a:ext uri="{FF2B5EF4-FFF2-40B4-BE49-F238E27FC236}">
                <a16:creationId xmlns:a16="http://schemas.microsoft.com/office/drawing/2014/main" id="{E4484D0B-48EC-48F8-9BE9-91D59A61439C}"/>
              </a:ext>
            </a:extLst>
          </p:cNvPr>
          <p:cNvCxnSpPr>
            <a:stCxn id="18" idx="3"/>
          </p:cNvCxnSpPr>
          <p:nvPr/>
        </p:nvCxnSpPr>
        <p:spPr>
          <a:xfrm>
            <a:off x="4242462" y="4169328"/>
            <a:ext cx="2003810" cy="48428"/>
          </a:xfrm>
          <a:prstGeom prst="curvedConnector3">
            <a:avLst>
              <a:gd name="adj1" fmla="val 479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Verbinder: gekrümmt 125">
            <a:extLst>
              <a:ext uri="{FF2B5EF4-FFF2-40B4-BE49-F238E27FC236}">
                <a16:creationId xmlns:a16="http://schemas.microsoft.com/office/drawing/2014/main" id="{8E077FB0-DF53-4945-9D25-3ADA7A0A3195}"/>
              </a:ext>
            </a:extLst>
          </p:cNvPr>
          <p:cNvCxnSpPr>
            <a:stCxn id="18" idx="3"/>
            <a:endCxn id="52" idx="1"/>
          </p:cNvCxnSpPr>
          <p:nvPr/>
        </p:nvCxnSpPr>
        <p:spPr>
          <a:xfrm>
            <a:off x="4242462" y="4169328"/>
            <a:ext cx="2003812" cy="21169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Verbinder: gekrümmt 127">
            <a:extLst>
              <a:ext uri="{FF2B5EF4-FFF2-40B4-BE49-F238E27FC236}">
                <a16:creationId xmlns:a16="http://schemas.microsoft.com/office/drawing/2014/main" id="{6F6E20E6-1AF0-4BB9-844F-B32098104762}"/>
              </a:ext>
            </a:extLst>
          </p:cNvPr>
          <p:cNvCxnSpPr>
            <a:stCxn id="18" idx="3"/>
            <a:endCxn id="57" idx="1"/>
          </p:cNvCxnSpPr>
          <p:nvPr/>
        </p:nvCxnSpPr>
        <p:spPr>
          <a:xfrm flipV="1">
            <a:off x="4242462" y="2241377"/>
            <a:ext cx="4909758" cy="192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1FD359E2-C866-4E2D-9210-D74F3D745067}"/>
              </a:ext>
            </a:extLst>
          </p:cNvPr>
          <p:cNvCxnSpPr>
            <a:stCxn id="18" idx="3"/>
            <a:endCxn id="62" idx="1"/>
          </p:cNvCxnSpPr>
          <p:nvPr/>
        </p:nvCxnSpPr>
        <p:spPr>
          <a:xfrm>
            <a:off x="4242462" y="4169328"/>
            <a:ext cx="4909759" cy="48428"/>
          </a:xfrm>
          <a:prstGeom prst="curvedConnector3">
            <a:avLst>
              <a:gd name="adj1" fmla="val 486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Verbinder: gekrümmt 134">
            <a:extLst>
              <a:ext uri="{FF2B5EF4-FFF2-40B4-BE49-F238E27FC236}">
                <a16:creationId xmlns:a16="http://schemas.microsoft.com/office/drawing/2014/main" id="{D19D67CB-2548-4077-81C7-14DD122E4069}"/>
              </a:ext>
            </a:extLst>
          </p:cNvPr>
          <p:cNvCxnSpPr>
            <a:stCxn id="56" idx="1"/>
            <a:endCxn id="8" idx="4"/>
          </p:cNvCxnSpPr>
          <p:nvPr/>
        </p:nvCxnSpPr>
        <p:spPr>
          <a:xfrm rot="10800000">
            <a:off x="5370582" y="1191295"/>
            <a:ext cx="3781639" cy="67454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Verbinder: gekrümmt 136">
            <a:extLst>
              <a:ext uri="{FF2B5EF4-FFF2-40B4-BE49-F238E27FC236}">
                <a16:creationId xmlns:a16="http://schemas.microsoft.com/office/drawing/2014/main" id="{9D4B0C50-BF47-4372-82D2-F8398DF4E65F}"/>
              </a:ext>
            </a:extLst>
          </p:cNvPr>
          <p:cNvCxnSpPr>
            <a:endCxn id="8" idx="4"/>
          </p:cNvCxnSpPr>
          <p:nvPr/>
        </p:nvCxnSpPr>
        <p:spPr>
          <a:xfrm rot="10800000">
            <a:off x="5370582" y="1191294"/>
            <a:ext cx="875691" cy="656820"/>
          </a:xfrm>
          <a:prstGeom prst="curvedConnector3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krümmt 138">
            <a:extLst>
              <a:ext uri="{FF2B5EF4-FFF2-40B4-BE49-F238E27FC236}">
                <a16:creationId xmlns:a16="http://schemas.microsoft.com/office/drawing/2014/main" id="{91801DD5-A3E8-4CEF-A019-4EB34C0668E3}"/>
              </a:ext>
            </a:extLst>
          </p:cNvPr>
          <p:cNvCxnSpPr>
            <a:stCxn id="61" idx="1"/>
            <a:endCxn id="8" idx="3"/>
          </p:cNvCxnSpPr>
          <p:nvPr/>
        </p:nvCxnSpPr>
        <p:spPr>
          <a:xfrm rot="10800000">
            <a:off x="4630353" y="1597176"/>
            <a:ext cx="4521868" cy="2245047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Verbinder: gekrümmt 140">
            <a:extLst>
              <a:ext uri="{FF2B5EF4-FFF2-40B4-BE49-F238E27FC236}">
                <a16:creationId xmlns:a16="http://schemas.microsoft.com/office/drawing/2014/main" id="{27D74D61-3231-4AD4-B7BD-A1B58B945DBA}"/>
              </a:ext>
            </a:extLst>
          </p:cNvPr>
          <p:cNvCxnSpPr>
            <a:stCxn id="46" idx="1"/>
            <a:endCxn id="8" idx="3"/>
          </p:cNvCxnSpPr>
          <p:nvPr/>
        </p:nvCxnSpPr>
        <p:spPr>
          <a:xfrm rot="10800000">
            <a:off x="4630353" y="1597175"/>
            <a:ext cx="1615920" cy="2237138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Verbinder: gekrümmt 142">
            <a:extLst>
              <a:ext uri="{FF2B5EF4-FFF2-40B4-BE49-F238E27FC236}">
                <a16:creationId xmlns:a16="http://schemas.microsoft.com/office/drawing/2014/main" id="{D36006EC-EA16-43D9-99A0-5C570F982BA7}"/>
              </a:ext>
            </a:extLst>
          </p:cNvPr>
          <p:cNvCxnSpPr>
            <a:endCxn id="8" idx="3"/>
          </p:cNvCxnSpPr>
          <p:nvPr/>
        </p:nvCxnSpPr>
        <p:spPr>
          <a:xfrm rot="16200000" flipV="1">
            <a:off x="3272156" y="2955373"/>
            <a:ext cx="4313617" cy="1597222"/>
          </a:xfrm>
          <a:prstGeom prst="curvedConnector3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9</cp:revision>
  <dcterms:created xsi:type="dcterms:W3CDTF">2020-03-18T12:13:15Z</dcterms:created>
  <dcterms:modified xsi:type="dcterms:W3CDTF">2020-03-18T13:42:54Z</dcterms:modified>
</cp:coreProperties>
</file>