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61867-13F9-4914-BDB3-0AA146B06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BC72FB-9E0D-4236-8075-6B79446B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EFC1D-3126-439D-8D10-00F4BA1A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35E29-8DFC-4F3C-B940-C9287D58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A8DF15-D9E8-4079-A101-EE53400C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5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307C8-E138-4219-82FF-367FD10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2DAD56-C82C-4C09-B247-E11423B55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094D6-F202-4E46-834E-417F356C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68D8-7FFC-44C5-93A1-07844D24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AA0252-3740-47F6-96A9-3C00C0B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3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B558D8-2F2A-4DD6-9F10-1D82AA816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2AC251-8462-4226-BE8A-0E3C5261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5103C-5FB8-4B00-A018-50B06443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E6D95-3DDD-4A95-AC73-286650B1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7674C-C508-4D40-B6FD-29E5BE6D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6F021-03D0-4C35-B9B3-5C70D08E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1D81C-7B56-4C7A-B430-F88492B6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690F7-4380-42BB-B8B1-AE967929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E30F5-74FA-43FF-903F-FBDA5EB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41BA1D-12C9-4E25-A0F7-0FB3686F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39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5136F-CCDF-4711-87F6-114B66A9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E635C-4D00-438A-B5E6-A59B7001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3CCF8-A701-46B7-885F-4A4710A7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AE357-F106-48A0-99FE-2304A3E2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358D6-3C91-4DE1-B735-6141FF35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47D3E-86A8-4C40-AF7D-7BB60F29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70932-66F2-43F8-9825-262B8D15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A356E6-B863-4C3C-BEFE-10E01C83C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31971-56F3-4B3D-9334-1B0E6279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D641D-E5BD-4650-AEF2-F48A04E0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5AF97-8578-4A69-BE64-2D9EF68D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21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A01BF-56F9-4E9B-915A-F4089941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2FF0CE-9F9A-4589-81A6-18804B95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A66142-ED82-4940-92CC-764A133F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38D682-E7A1-4159-A3A0-D20E14A78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516949-18DE-4989-B5D1-324656930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02B7E2-32D4-4747-80B1-833FA63F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4DCFEBB-1827-40B2-A809-DF4922C8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C3E3BA-7CEC-43A3-B721-48EA5092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33559-6B5F-45BF-BF4D-0C6E3F07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66FFF9-2EDF-4DF3-8427-4A2CDEFC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07781-AD1C-4239-8440-A566A41A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BBF1FB-9841-4AE2-A67D-D4B82210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23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1E28EC-6C73-4081-9763-34A34210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368966-3536-48A1-AE3E-1C8E1FA6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8A6485-EDB4-4117-9BBF-9443F9E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4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E4FE2-C2D4-4FBA-AA82-25B4BE2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2AA6D-85B8-458D-813A-B44F38AA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9CE0A3-4579-48A0-A85F-8566B2A1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640E4-0F93-4ECF-ADEC-A0D75F43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4731C-222D-454B-955B-DFCA23A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7D3F0D-1814-43A0-A84F-00213E87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B1A04-3BC9-4F2A-91F1-C799751F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731FF-928C-4030-B0B0-E241AA68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6442A-3C82-4440-B2DA-4F940164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BDA0C-E229-4B79-A310-C0C211A5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CFE1C-8C69-4C9C-BCCE-5BFEF68E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D53C3-B74B-4BBC-8176-CADB8D28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99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645AF-3EFF-4589-B19F-216FFD7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66A8B-A622-4F45-8173-A4955447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6670-50A7-46EE-882F-9DA8E948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B20A9-2137-4338-B778-FBB0879AD1FF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DBAD78-71D2-4D19-8E46-6DC5AF227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7EFD2-DD8C-4516-8DC3-5C68BD1C3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79CD-FC73-488E-8D1C-23F4F8D21B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0FA586A-3002-4CC4-81CF-40FB58CAE138}"/>
              </a:ext>
            </a:extLst>
          </p:cNvPr>
          <p:cNvSpPr/>
          <p:nvPr/>
        </p:nvSpPr>
        <p:spPr>
          <a:xfrm>
            <a:off x="243281" y="5947793"/>
            <a:ext cx="11845255" cy="713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6724AE-F786-4BE2-8523-EB6D23C31CBE}"/>
              </a:ext>
            </a:extLst>
          </p:cNvPr>
          <p:cNvSpPr/>
          <p:nvPr/>
        </p:nvSpPr>
        <p:spPr>
          <a:xfrm>
            <a:off x="243281" y="3783436"/>
            <a:ext cx="11845255" cy="20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A16FD4C-E6B8-46E5-B4AE-26D23B031AB0}"/>
              </a:ext>
            </a:extLst>
          </p:cNvPr>
          <p:cNvSpPr/>
          <p:nvPr/>
        </p:nvSpPr>
        <p:spPr>
          <a:xfrm>
            <a:off x="243281" y="1619079"/>
            <a:ext cx="11845255" cy="20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59EC847F-B690-4A9E-A9BD-840A860A934B}"/>
              </a:ext>
            </a:extLst>
          </p:cNvPr>
          <p:cNvSpPr/>
          <p:nvPr/>
        </p:nvSpPr>
        <p:spPr>
          <a:xfrm>
            <a:off x="243281" y="75501"/>
            <a:ext cx="11845255" cy="14680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ISMS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473F50-249A-410D-97A4-2F74C76DCF84}"/>
              </a:ext>
            </a:extLst>
          </p:cNvPr>
          <p:cNvSpPr txBox="1"/>
          <p:nvPr/>
        </p:nvSpPr>
        <p:spPr>
          <a:xfrm>
            <a:off x="9907398" y="1845260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Prozess-Bausteine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4A5F99-FEE8-4656-907A-0911C160E46E}"/>
              </a:ext>
            </a:extLst>
          </p:cNvPr>
          <p:cNvSpPr txBox="1"/>
          <p:nvPr/>
        </p:nvSpPr>
        <p:spPr>
          <a:xfrm>
            <a:off x="9907397" y="4123027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System-Bausteine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C86792-65E6-41A7-9A9B-4BF11A2FE990}"/>
              </a:ext>
            </a:extLst>
          </p:cNvPr>
          <p:cNvSpPr txBox="1"/>
          <p:nvPr/>
        </p:nvSpPr>
        <p:spPr>
          <a:xfrm>
            <a:off x="341832" y="3196127"/>
            <a:ext cx="48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ORP	CON 	OPS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3B5C2B-8725-4C47-98FB-5B98734B108F}"/>
              </a:ext>
            </a:extLst>
          </p:cNvPr>
          <p:cNvSpPr txBox="1"/>
          <p:nvPr/>
        </p:nvSpPr>
        <p:spPr>
          <a:xfrm>
            <a:off x="341832" y="5356046"/>
            <a:ext cx="483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	SYS	IND	NET	INF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0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2</cp:revision>
  <dcterms:created xsi:type="dcterms:W3CDTF">2020-03-30T10:14:18Z</dcterms:created>
  <dcterms:modified xsi:type="dcterms:W3CDTF">2020-03-30T10:17:40Z</dcterms:modified>
</cp:coreProperties>
</file>