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C324715-CE2C-4A80-9388-89BB4CE1EA8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D497919-4C02-4022-93F8-F195162E3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81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4715-CE2C-4A80-9388-89BB4CE1EA8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919-4C02-4022-93F8-F195162E3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93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324715-CE2C-4A80-9388-89BB4CE1EA8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D497919-4C02-4022-93F8-F195162E3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4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4715-CE2C-4A80-9388-89BB4CE1EA8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919-4C02-4022-93F8-F195162E3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64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324715-CE2C-4A80-9388-89BB4CE1EA8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D497919-4C02-4022-93F8-F195162E3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94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324715-CE2C-4A80-9388-89BB4CE1EA8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D497919-4C02-4022-93F8-F195162E3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81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324715-CE2C-4A80-9388-89BB4CE1EA8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D497919-4C02-4022-93F8-F195162E3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59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4715-CE2C-4A80-9388-89BB4CE1EA8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919-4C02-4022-93F8-F195162E3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41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324715-CE2C-4A80-9388-89BB4CE1EA8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D497919-4C02-4022-93F8-F195162E3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97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4715-CE2C-4A80-9388-89BB4CE1EA8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919-4C02-4022-93F8-F195162E3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54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324715-CE2C-4A80-9388-89BB4CE1EA8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D497919-4C02-4022-93F8-F195162E3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78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4715-CE2C-4A80-9388-89BB4CE1EA81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7919-4C02-4022-93F8-F195162E3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52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79211-EAE9-DA24-0B91-B8F34812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</a:t>
            </a:r>
            <a:br>
              <a:rPr lang="de-DE" dirty="0"/>
            </a:br>
            <a:r>
              <a:rPr lang="de-DE" dirty="0" err="1"/>
              <a:t>Sync</a:t>
            </a:r>
            <a:r>
              <a:rPr lang="de-DE" dirty="0"/>
              <a:t>-Dein-Ding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389C0-A8D2-4E78-F8C4-5673EFAA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/>
              <a:t>Grundidee</a:t>
            </a:r>
          </a:p>
          <a:p>
            <a:pPr lvl="1"/>
            <a:r>
              <a:rPr lang="de-DE" sz="2000" dirty="0"/>
              <a:t>Ein Video auf mehreren Geräte so gleichzeitig wie möglich abspielen</a:t>
            </a:r>
          </a:p>
          <a:p>
            <a:r>
              <a:rPr lang="de-DE" sz="2400" dirty="0"/>
              <a:t>Umsetzung</a:t>
            </a:r>
          </a:p>
          <a:p>
            <a:pPr lvl="1"/>
            <a:r>
              <a:rPr lang="de-DE" sz="2000" dirty="0"/>
              <a:t>Taktgeber</a:t>
            </a:r>
          </a:p>
          <a:p>
            <a:pPr lvl="2"/>
            <a:r>
              <a:rPr lang="de-DE" sz="1800" dirty="0"/>
              <a:t>Vorerst Mikrocontroller mit Assembly Code</a:t>
            </a:r>
          </a:p>
          <a:p>
            <a:pPr lvl="2"/>
            <a:r>
              <a:rPr lang="de-DE" sz="1800" dirty="0"/>
              <a:t>Später Eigenbau mit „Taktgenerator“ und „Zähler-IC“</a:t>
            </a:r>
          </a:p>
          <a:p>
            <a:pPr lvl="1"/>
            <a:r>
              <a:rPr lang="de-DE" sz="2000" dirty="0"/>
              <a:t>Anweiser</a:t>
            </a:r>
          </a:p>
          <a:p>
            <a:pPr lvl="2"/>
            <a:r>
              <a:rPr lang="de-DE" sz="1800" dirty="0"/>
              <a:t>Weist die Zuhörer an, an welcher Stelle sie wann zu sein haben</a:t>
            </a:r>
          </a:p>
          <a:p>
            <a:pPr lvl="1"/>
            <a:r>
              <a:rPr lang="de-DE" sz="2000" dirty="0"/>
              <a:t>Zuhörer</a:t>
            </a:r>
          </a:p>
          <a:p>
            <a:pPr lvl="2"/>
            <a:r>
              <a:rPr lang="de-DE" sz="1800" dirty="0"/>
              <a:t>Android Smartphone</a:t>
            </a:r>
          </a:p>
          <a:p>
            <a:pPr lvl="2"/>
            <a:r>
              <a:rPr lang="de-DE" sz="1800" dirty="0"/>
              <a:t>Windows Computer</a:t>
            </a:r>
          </a:p>
        </p:txBody>
      </p:sp>
    </p:spTree>
    <p:extLst>
      <p:ext uri="{BB962C8B-B14F-4D97-AF65-F5344CB8AC3E}">
        <p14:creationId xmlns:p14="http://schemas.microsoft.com/office/powerpoint/2010/main" val="370138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25D36-7277-676F-FF2E-581A5AFD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E9BEED-AFA4-0806-F781-4D496593C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Taktgeber</a:t>
            </a:r>
          </a:p>
          <a:p>
            <a:pPr lvl="1"/>
            <a:r>
              <a:rPr lang="de-DE" sz="2000" dirty="0"/>
              <a:t>Taktsignal alle x </a:t>
            </a:r>
            <a:r>
              <a:rPr lang="de-DE" sz="2000" dirty="0" err="1"/>
              <a:t>ms.</a:t>
            </a:r>
            <a:endParaRPr lang="de-DE" sz="2000" dirty="0"/>
          </a:p>
          <a:p>
            <a:pPr lvl="2"/>
            <a:r>
              <a:rPr lang="de-DE" sz="1800" dirty="0"/>
              <a:t>Taktgenerator</a:t>
            </a:r>
          </a:p>
          <a:p>
            <a:pPr lvl="1"/>
            <a:r>
              <a:rPr lang="de-DE" sz="2000" dirty="0"/>
              <a:t>Taktzahl alle x Sek.</a:t>
            </a:r>
          </a:p>
          <a:p>
            <a:pPr lvl="2"/>
            <a:r>
              <a:rPr lang="de-DE" sz="1800" dirty="0"/>
              <a:t>Zähler-IC</a:t>
            </a:r>
          </a:p>
          <a:p>
            <a:r>
              <a:rPr lang="de-DE" sz="2400" dirty="0"/>
              <a:t>Anweiser</a:t>
            </a:r>
          </a:p>
          <a:p>
            <a:pPr lvl="1"/>
            <a:r>
              <a:rPr lang="de-DE" sz="2000" dirty="0"/>
              <a:t>Videostelle x sobald Takt x</a:t>
            </a:r>
          </a:p>
          <a:p>
            <a:pPr lvl="2"/>
            <a:r>
              <a:rPr lang="de-DE" sz="1800" dirty="0" err="1"/>
              <a:t>NodeJS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0721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C38970C-80DD-6FF2-81FE-EC707E60A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780" y="427121"/>
            <a:ext cx="11581105" cy="604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3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524E31F-17F5-F565-1C56-487B34F10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763" y="3517437"/>
            <a:ext cx="11558472" cy="48160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E736370-A13F-CA02-531F-25C9E23F5DFF}"/>
              </a:ext>
            </a:extLst>
          </p:cNvPr>
          <p:cNvSpPr txBox="1"/>
          <p:nvPr/>
        </p:nvSpPr>
        <p:spPr>
          <a:xfrm>
            <a:off x="4152006" y="2801602"/>
            <a:ext cx="388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Taktgeber (3 Takte, dann Nummer)</a:t>
            </a:r>
          </a:p>
        </p:txBody>
      </p:sp>
    </p:spTree>
    <p:extLst>
      <p:ext uri="{BB962C8B-B14F-4D97-AF65-F5344CB8AC3E}">
        <p14:creationId xmlns:p14="http://schemas.microsoft.com/office/powerpoint/2010/main" val="129700833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79</Words>
  <Application>Microsoft Office PowerPoint</Application>
  <PresentationFormat>Breitbild</PresentationFormat>
  <Paragraphs>22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Projekt Sync-Dein-Ding</vt:lpstr>
      <vt:lpstr>Kommunikation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Sync-Dein-Ding</dc:title>
  <dc:creator>ESLab_NetLab-Student</dc:creator>
  <cp:lastModifiedBy>ESLab_NetLab-Student</cp:lastModifiedBy>
  <cp:revision>3</cp:revision>
  <dcterms:created xsi:type="dcterms:W3CDTF">2023-05-12T07:24:55Z</dcterms:created>
  <dcterms:modified xsi:type="dcterms:W3CDTF">2023-05-12T08:44:17Z</dcterms:modified>
</cp:coreProperties>
</file>