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70" r:id="rId10"/>
    <p:sldId id="285" r:id="rId11"/>
  </p:sldIdLst>
  <p:sldSz cx="9144000" cy="5143500" type="screen16x9"/>
  <p:notesSz cx="6858000" cy="9144000"/>
  <p:embeddedFontLst>
    <p:embeddedFont>
      <p:font typeface="IBM Plex Mono" panose="020B0604020202020204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  <p:bold r:id="rId18"/>
      <p:italic r:id="rId19"/>
      <p:boldItalic r:id="rId20"/>
    </p:embeddedFont>
    <p:embeddedFont>
      <p:font typeface="Source Code Pr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E9469C-5DE0-48B8-B3E8-4F685EE91074}">
  <a:tblStyle styleId="{83E9469C-5DE0-48B8-B3E8-4F685EE91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8" name="Google Shape;2408;g24ef22aa1ac_0_1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9" name="Google Shape;2409;g24ef22aa1ac_0_1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24ed99bf1a4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24ed99bf1a4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5" r:id="rId7"/>
    <p:sldLayoutId id="2147483670" r:id="rId8"/>
    <p:sldLayoutId id="2147483671" r:id="rId9"/>
    <p:sldLayoutId id="2147483672" r:id="rId10"/>
    <p:sldLayoutId id="2147483675" r:id="rId11"/>
    <p:sldLayoutId id="2147483676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49" y="3337786"/>
            <a:ext cx="636262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Membuat</a:t>
            </a:r>
            <a:r>
              <a:rPr lang="en-US" dirty="0"/>
              <a:t> website anime </a:t>
            </a:r>
            <a:r>
              <a:rPr lang="en-US" dirty="0" err="1"/>
              <a:t>dengan</a:t>
            </a:r>
            <a:r>
              <a:rPr lang="en-US" dirty="0"/>
              <a:t> HTML, CSS, dan NAV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solidFill>
                  <a:schemeClr val="dk2"/>
                </a:solidFill>
              </a:rPr>
              <a:t>Pemrograman</a:t>
            </a:r>
            <a:r>
              <a:rPr lang="en-ID" dirty="0">
                <a:solidFill>
                  <a:schemeClr val="dk2"/>
                </a:solidFill>
              </a:rPr>
              <a:t> </a:t>
            </a:r>
            <a:r>
              <a:rPr lang="en-ID" dirty="0">
                <a:solidFill>
                  <a:schemeClr val="dk1"/>
                </a:solidFill>
              </a:rPr>
              <a:t>Dasar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7843546" y="-316269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Profil | SMK Informatika Bina Generasi Bogor">
            <a:extLst>
              <a:ext uri="{FF2B5EF4-FFF2-40B4-BE49-F238E27FC236}">
                <a16:creationId xmlns:a16="http://schemas.microsoft.com/office/drawing/2014/main" id="{472DF676-5E61-4DFF-B782-A3E44FEEF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48" y="4026944"/>
            <a:ext cx="896282" cy="92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Google Shape;1430;p35">
            <a:extLst>
              <a:ext uri="{FF2B5EF4-FFF2-40B4-BE49-F238E27FC236}">
                <a16:creationId xmlns:a16="http://schemas.microsoft.com/office/drawing/2014/main" id="{3E83C8E1-B570-4148-8C34-FBF25BEC6BD3}"/>
              </a:ext>
            </a:extLst>
          </p:cNvPr>
          <p:cNvSpPr txBox="1">
            <a:spLocks/>
          </p:cNvSpPr>
          <p:nvPr/>
        </p:nvSpPr>
        <p:spPr>
          <a:xfrm>
            <a:off x="1065130" y="4089276"/>
            <a:ext cx="48825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SMK </a:t>
            </a:r>
            <a:r>
              <a:rPr lang="en-US" dirty="0" err="1"/>
              <a:t>Informatika</a:t>
            </a:r>
            <a:r>
              <a:rPr lang="en-US" dirty="0"/>
              <a:t> Bina </a:t>
            </a:r>
            <a:r>
              <a:rPr lang="en-US" dirty="0" err="1"/>
              <a:t>Generasi</a:t>
            </a:r>
            <a:r>
              <a:rPr lang="en-US" dirty="0"/>
              <a:t> 1</a:t>
            </a:r>
            <a:br>
              <a:rPr lang="en-US" dirty="0"/>
            </a:br>
            <a:r>
              <a:rPr lang="en-US" dirty="0" err="1"/>
              <a:t>Tahun</a:t>
            </a:r>
            <a:r>
              <a:rPr lang="en-US" dirty="0"/>
              <a:t> Pelajaran 2024-2025</a:t>
            </a:r>
          </a:p>
        </p:txBody>
      </p:sp>
      <p:sp>
        <p:nvSpPr>
          <p:cNvPr id="27" name="Google Shape;1430;p35">
            <a:extLst>
              <a:ext uri="{FF2B5EF4-FFF2-40B4-BE49-F238E27FC236}">
                <a16:creationId xmlns:a16="http://schemas.microsoft.com/office/drawing/2014/main" id="{929A09A7-7F63-463D-8358-9D57F83A48F0}"/>
              </a:ext>
            </a:extLst>
          </p:cNvPr>
          <p:cNvSpPr txBox="1">
            <a:spLocks/>
          </p:cNvSpPr>
          <p:nvPr/>
        </p:nvSpPr>
        <p:spPr>
          <a:xfrm>
            <a:off x="7886183" y="-67796"/>
            <a:ext cx="1343021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dirty="0"/>
              <a:t>29/05/2025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1" name="Google Shape;2411;p64"/>
          <p:cNvSpPr txBox="1">
            <a:spLocks noGrp="1"/>
          </p:cNvSpPr>
          <p:nvPr>
            <p:ph type="subTitle" idx="1"/>
          </p:nvPr>
        </p:nvSpPr>
        <p:spPr>
          <a:xfrm>
            <a:off x="1157250" y="2322542"/>
            <a:ext cx="4448100" cy="49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 </a:t>
            </a:r>
            <a:r>
              <a:rPr lang="en-US" dirty="0" err="1"/>
              <a:t>pertanyaan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412" name="Google Shape;2412;p64"/>
          <p:cNvSpPr txBox="1">
            <a:spLocks noGrp="1"/>
          </p:cNvSpPr>
          <p:nvPr>
            <p:ph type="title"/>
          </p:nvPr>
        </p:nvSpPr>
        <p:spPr>
          <a:xfrm>
            <a:off x="890329" y="1221399"/>
            <a:ext cx="691432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</a:t>
            </a:r>
            <a:r>
              <a:rPr lang="en-ID" dirty="0"/>
              <a:t> Kasih</a:t>
            </a:r>
            <a:endParaRPr dirty="0"/>
          </a:p>
        </p:txBody>
      </p:sp>
      <p:grpSp>
        <p:nvGrpSpPr>
          <p:cNvPr id="2431" name="Google Shape;2431;p64"/>
          <p:cNvGrpSpPr/>
          <p:nvPr/>
        </p:nvGrpSpPr>
        <p:grpSpPr>
          <a:xfrm rot="10800000" flipH="1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2432" name="Google Shape;2432;p6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3" name="Google Shape;2433;p64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4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4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64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2437" name="Google Shape;2437;p6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6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6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6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6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6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6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4" name="Google Shape;2444;p64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445" name="Google Shape;2445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6" name="Google Shape;2446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7" name="Google Shape;2447;p64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448" name="Google Shape;2448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0" name="Google Shape;2450;p64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451" name="Google Shape;2451;p6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6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53" name="Google Shape;2453;p64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4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2455" name="Google Shape;2455;p6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8" name="Google Shape;2458;p64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2459" name="Google Shape;2459;p6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2" name="Google Shape;2462;p64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D61E99-2726-4A37-80AC-230ED5BD46DC}"/>
              </a:ext>
            </a:extLst>
          </p:cNvPr>
          <p:cNvSpPr/>
          <p:nvPr/>
        </p:nvSpPr>
        <p:spPr>
          <a:xfrm>
            <a:off x="1157250" y="3430669"/>
            <a:ext cx="5244610" cy="620724"/>
          </a:xfrm>
          <a:prstGeom prst="rect">
            <a:avLst/>
          </a:prstGeom>
          <a:solidFill>
            <a:srgbClr val="F5F8FF"/>
          </a:solidFill>
          <a:ln>
            <a:solidFill>
              <a:srgbClr val="F5F8FF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60" name="Google Shape;1522;p38">
            <a:extLst>
              <a:ext uri="{FF2B5EF4-FFF2-40B4-BE49-F238E27FC236}">
                <a16:creationId xmlns:a16="http://schemas.microsoft.com/office/drawing/2014/main" id="{66D913E3-88C4-4006-8BFE-EC7ACBB553C2}"/>
              </a:ext>
            </a:extLst>
          </p:cNvPr>
          <p:cNvGrpSpPr/>
          <p:nvPr/>
        </p:nvGrpSpPr>
        <p:grpSpPr>
          <a:xfrm>
            <a:off x="998815" y="2234271"/>
            <a:ext cx="6114013" cy="166776"/>
            <a:chOff x="796100" y="3019701"/>
            <a:chExt cx="4558967" cy="134100"/>
          </a:xfrm>
        </p:grpSpPr>
        <p:sp>
          <p:nvSpPr>
            <p:cNvPr id="61" name="Google Shape;1523;p38">
              <a:extLst>
                <a:ext uri="{FF2B5EF4-FFF2-40B4-BE49-F238E27FC236}">
                  <a16:creationId xmlns:a16="http://schemas.microsoft.com/office/drawing/2014/main" id="{EA492507-29EF-484D-8B99-35FE6C94DEEF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" name="Google Shape;1524;p38">
              <a:extLst>
                <a:ext uri="{FF2B5EF4-FFF2-40B4-BE49-F238E27FC236}">
                  <a16:creationId xmlns:a16="http://schemas.microsoft.com/office/drawing/2014/main" id="{EBBF0846-6BFC-4912-B89E-5942EBD4B574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525;p38">
              <a:extLst>
                <a:ext uri="{FF2B5EF4-FFF2-40B4-BE49-F238E27FC236}">
                  <a16:creationId xmlns:a16="http://schemas.microsoft.com/office/drawing/2014/main" id="{29142B09-835A-4F8C-93DC-52D6508F0C0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Daftar Isi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Perkenalan</a:t>
            </a:r>
            <a:endParaRPr dirty="0"/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ID" dirty="0" err="1"/>
              <a:t>emperkenalkan</a:t>
            </a:r>
            <a:r>
              <a:rPr lang="en-ID" dirty="0"/>
              <a:t> </a:t>
            </a:r>
            <a:r>
              <a:rPr lang="en-ID" dirty="0" err="1"/>
              <a:t>diri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v-SE" dirty="0"/>
              <a:t>Struktur HTML, ciri-ciri HTML, dan tujuan HTML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Struktur</a:t>
            </a:r>
            <a:r>
              <a:rPr lang="en-ID" dirty="0"/>
              <a:t> CSS, </a:t>
            </a:r>
            <a:r>
              <a:rPr lang="en-ID" dirty="0" err="1"/>
              <a:t>ciri-ciri</a:t>
            </a:r>
            <a:r>
              <a:rPr lang="en-ID" dirty="0"/>
              <a:t> CSS, dan </a:t>
            </a:r>
            <a:r>
              <a:rPr lang="en-ID" dirty="0" err="1"/>
              <a:t>tujuan</a:t>
            </a:r>
            <a:r>
              <a:rPr lang="en-ID" dirty="0"/>
              <a:t> CSS</a:t>
            </a:r>
            <a:endParaRPr dirty="0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sv-SE" dirty="0"/>
              <a:t>Struktur NAV, ciri-ciri NAV, dan tujuan NAV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7" y="1918675"/>
            <a:ext cx="400620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ID" dirty="0" err="1"/>
              <a:t>enjelasan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HTML</a:t>
            </a:r>
            <a:endParaRPr dirty="0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19999" y="3614801"/>
            <a:ext cx="346303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CSS</a:t>
            </a:r>
            <a:endParaRPr dirty="0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84243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Nav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075351"/>
            <a:ext cx="5598000" cy="1781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K</a:t>
            </a:r>
            <a:r>
              <a:rPr lang="en-ID" dirty="0" err="1"/>
              <a:t>elompok</a:t>
            </a:r>
            <a:r>
              <a:rPr lang="en-ID" dirty="0"/>
              <a:t> 5 :</a:t>
            </a:r>
            <a:br>
              <a:rPr lang="en-ID" dirty="0"/>
            </a:br>
            <a:r>
              <a:rPr lang="en-ID" dirty="0"/>
              <a:t>-</a:t>
            </a:r>
            <a:r>
              <a:rPr lang="en-ID" dirty="0" err="1"/>
              <a:t>Intan</a:t>
            </a:r>
            <a:r>
              <a:rPr lang="en-ID" dirty="0"/>
              <a:t> </a:t>
            </a:r>
            <a:r>
              <a:rPr lang="en-ID" dirty="0" err="1"/>
              <a:t>Rahayu</a:t>
            </a:r>
            <a:r>
              <a:rPr lang="en-ID" dirty="0"/>
              <a:t> ♀</a:t>
            </a:r>
            <a:br>
              <a:rPr lang="en-ID" dirty="0"/>
            </a:br>
            <a:r>
              <a:rPr lang="en-ID" dirty="0"/>
              <a:t>-Muhammad Davin </a:t>
            </a:r>
            <a:r>
              <a:rPr lang="en-ID" dirty="0" err="1"/>
              <a:t>Alfaridzi</a:t>
            </a:r>
            <a:r>
              <a:rPr lang="en-ID" dirty="0"/>
              <a:t> ♂</a:t>
            </a:r>
            <a:br>
              <a:rPr lang="en-ID" dirty="0"/>
            </a:br>
            <a:r>
              <a:rPr lang="en-ID" dirty="0"/>
              <a:t>-Muhammad </a:t>
            </a:r>
            <a:r>
              <a:rPr lang="en-ID" dirty="0" err="1"/>
              <a:t>Robi</a:t>
            </a:r>
            <a:r>
              <a:rPr lang="en-ID" dirty="0"/>
              <a:t> A.R ♂</a:t>
            </a:r>
            <a:br>
              <a:rPr lang="en-ID" dirty="0"/>
            </a:br>
            <a:r>
              <a:rPr lang="en-ID" dirty="0"/>
              <a:t>-</a:t>
            </a:r>
            <a:r>
              <a:rPr lang="en-ID" dirty="0" err="1"/>
              <a:t>Sebila</a:t>
            </a:r>
            <a:r>
              <a:rPr lang="en-ID" dirty="0"/>
              <a:t> ♀</a:t>
            </a:r>
            <a:br>
              <a:rPr lang="en-ID" dirty="0"/>
            </a:br>
            <a:r>
              <a:rPr lang="en-ID" dirty="0"/>
              <a:t>-Vera Bella </a:t>
            </a:r>
            <a:r>
              <a:rPr lang="en-ID" dirty="0" err="1"/>
              <a:t>Kusumawati</a:t>
            </a:r>
            <a:r>
              <a:rPr lang="en-ID" dirty="0"/>
              <a:t> ♀</a:t>
            </a:r>
            <a:endParaRPr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726922" y="3730002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-ID" dirty="0" err="1"/>
              <a:t>erkenalan</a:t>
            </a:r>
            <a:endParaRPr dirty="0"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HTML </a:t>
            </a:r>
            <a:endParaRPr dirty="0"/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928624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-&lt;h1&gt; : </a:t>
            </a:r>
            <a:r>
              <a:rPr lang="en-US" dirty="0" err="1"/>
              <a:t>Judul</a:t>
            </a:r>
            <a:r>
              <a:rPr lang="en-US" dirty="0"/>
              <a:t> (kayak </a:t>
            </a:r>
            <a:r>
              <a:rPr lang="en-US" dirty="0" err="1"/>
              <a:t>papan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-&lt;p&gt; : </a:t>
            </a:r>
            <a:r>
              <a:rPr lang="en-US" dirty="0" err="1"/>
              <a:t>Paragraf</a:t>
            </a:r>
            <a:r>
              <a:rPr lang="en-US" dirty="0"/>
              <a:t> (kayak </a:t>
            </a:r>
            <a:r>
              <a:rPr lang="en-US" dirty="0" err="1"/>
              <a:t>tulisan</a:t>
            </a:r>
            <a:r>
              <a:rPr lang="en-US" dirty="0"/>
              <a:t> di </a:t>
            </a:r>
            <a:r>
              <a:rPr lang="en-US" dirty="0" err="1"/>
              <a:t>dinding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-&lt;</a:t>
            </a:r>
            <a:r>
              <a:rPr lang="en-US" dirty="0" err="1"/>
              <a:t>img</a:t>
            </a:r>
            <a:r>
              <a:rPr lang="en-US" dirty="0"/>
              <a:t>&gt; : </a:t>
            </a:r>
            <a:r>
              <a:rPr lang="en-US" dirty="0" err="1"/>
              <a:t>gambar</a:t>
            </a:r>
            <a:r>
              <a:rPr lang="en-US" dirty="0"/>
              <a:t> (kayak </a:t>
            </a:r>
            <a:r>
              <a:rPr lang="en-US" dirty="0" err="1"/>
              <a:t>lukisan</a:t>
            </a:r>
            <a:r>
              <a:rPr lang="en-US" dirty="0"/>
              <a:t> </a:t>
            </a:r>
            <a:r>
              <a:rPr lang="en-US" dirty="0" err="1"/>
              <a:t>digantung</a:t>
            </a:r>
            <a:r>
              <a:rPr lang="en-US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-&lt;nav&gt; : </a:t>
            </a:r>
            <a:r>
              <a:rPr lang="en-US" dirty="0" err="1"/>
              <a:t>bagian</a:t>
            </a:r>
            <a:r>
              <a:rPr lang="en-US" dirty="0"/>
              <a:t> menu (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, di slide </a:t>
            </a:r>
            <a:r>
              <a:rPr lang="en-US" dirty="0" err="1"/>
              <a:t>berikutnya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532263" y="1786675"/>
            <a:ext cx="4039737" cy="2437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dirty="0"/>
              <a:t>	HTML (</a:t>
            </a:r>
            <a:r>
              <a:rPr lang="en-ID" dirty="0" err="1"/>
              <a:t>HyperText</a:t>
            </a:r>
            <a:r>
              <a:rPr lang="en-ID" dirty="0"/>
              <a:t> </a:t>
            </a:r>
            <a:r>
              <a:rPr lang="en-ID" dirty="0" err="1"/>
              <a:t>Markup</a:t>
            </a:r>
            <a:r>
              <a:rPr lang="en-ID" dirty="0"/>
              <a:t> Language)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rangka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 </a:t>
            </a:r>
            <a:r>
              <a:rPr lang="en-ID" dirty="0" err="1"/>
              <a:t>Bayangin</a:t>
            </a:r>
            <a:r>
              <a:rPr lang="en-ID" dirty="0"/>
              <a:t> </a:t>
            </a:r>
            <a:r>
              <a:rPr lang="en-ID" dirty="0" err="1"/>
              <a:t>kamu</a:t>
            </a:r>
            <a:r>
              <a:rPr lang="en-ID" dirty="0"/>
              <a:t> </a:t>
            </a:r>
            <a:r>
              <a:rPr lang="en-ID" dirty="0" err="1"/>
              <a:t>bikin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 HTML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tembok</a:t>
            </a:r>
            <a:r>
              <a:rPr lang="en-ID" dirty="0"/>
              <a:t>, atap, </a:t>
            </a:r>
            <a:r>
              <a:rPr lang="en-ID" dirty="0" err="1"/>
              <a:t>jendela</a:t>
            </a:r>
            <a:r>
              <a:rPr lang="en-ID" dirty="0"/>
              <a:t>, dan </a:t>
            </a:r>
            <a:r>
              <a:rPr lang="en-ID" dirty="0" err="1"/>
              <a:t>pintu</a:t>
            </a:r>
            <a:r>
              <a:rPr lang="en-ID" dirty="0"/>
              <a:t>. HTML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dan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web.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: </a:t>
            </a:r>
            <a:r>
              <a:rPr lang="en-ID" dirty="0" err="1"/>
              <a:t>judul</a:t>
            </a:r>
            <a:r>
              <a:rPr lang="en-ID" dirty="0"/>
              <a:t>, </a:t>
            </a:r>
            <a:r>
              <a:rPr lang="en-ID" dirty="0" err="1"/>
              <a:t>paragraf</a:t>
            </a:r>
            <a:r>
              <a:rPr lang="en-ID" dirty="0"/>
              <a:t>, </a:t>
            </a:r>
            <a:r>
              <a:rPr lang="en-ID" dirty="0" err="1"/>
              <a:t>gambar</a:t>
            </a:r>
            <a:r>
              <a:rPr lang="en-ID" dirty="0"/>
              <a:t>, menu,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250378-BCF3-41DF-93EF-F21F4EB34DA9}"/>
              </a:ext>
            </a:extLst>
          </p:cNvPr>
          <p:cNvCxnSpPr/>
          <p:nvPr/>
        </p:nvCxnSpPr>
        <p:spPr>
          <a:xfrm>
            <a:off x="4618721" y="1786675"/>
            <a:ext cx="0" cy="191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CSS</a:t>
            </a:r>
            <a:endParaRPr dirty="0"/>
          </a:p>
        </p:txBody>
      </p:sp>
      <p:sp>
        <p:nvSpPr>
          <p:cNvPr id="1635" name="Google Shape;1635;p41"/>
          <p:cNvSpPr txBox="1">
            <a:spLocks noGrp="1"/>
          </p:cNvSpPr>
          <p:nvPr>
            <p:ph type="subTitle" idx="1"/>
          </p:nvPr>
        </p:nvSpPr>
        <p:spPr>
          <a:xfrm>
            <a:off x="4572000" y="1712200"/>
            <a:ext cx="2340300" cy="19590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nya</a:t>
            </a:r>
            <a:r>
              <a:rPr lang="en-ID" dirty="0"/>
              <a:t>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</a:t>
            </a:r>
            <a:r>
              <a:rPr lang="en-ID" dirty="0" err="1"/>
              <a:t>Warna</a:t>
            </a:r>
            <a:r>
              <a:rPr lang="en-ID" dirty="0"/>
              <a:t> background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Huruf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Tombol</a:t>
            </a:r>
            <a:endParaRPr lang="en-ID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-</a:t>
            </a:r>
            <a:r>
              <a:rPr lang="en-ID" dirty="0" err="1"/>
              <a:t>Animasi</a:t>
            </a:r>
            <a:r>
              <a:rPr lang="en-ID" dirty="0"/>
              <a:t> pas </a:t>
            </a:r>
            <a:r>
              <a:rPr lang="en-ID" dirty="0" err="1"/>
              <a:t>diklik</a:t>
            </a:r>
            <a:endParaRPr dirty="0"/>
          </a:p>
        </p:txBody>
      </p:sp>
      <p:sp>
        <p:nvSpPr>
          <p:cNvPr id="1636" name="Google Shape;1636;p41"/>
          <p:cNvSpPr txBox="1">
            <a:spLocks noGrp="1"/>
          </p:cNvSpPr>
          <p:nvPr>
            <p:ph type="subTitle" idx="2"/>
          </p:nvPr>
        </p:nvSpPr>
        <p:spPr>
          <a:xfrm>
            <a:off x="720000" y="1712200"/>
            <a:ext cx="3196103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D" dirty="0"/>
              <a:t>	CSS (Cascading Style Sheets)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hiasan</a:t>
            </a:r>
            <a:r>
              <a:rPr lang="en-ID" dirty="0"/>
              <a:t> dan </a:t>
            </a:r>
            <a:r>
              <a:rPr lang="en-ID" dirty="0" err="1"/>
              <a:t>dekorasi</a:t>
            </a:r>
            <a:r>
              <a:rPr lang="en-ID" dirty="0"/>
              <a:t> </a:t>
            </a:r>
            <a:r>
              <a:rPr lang="en-ID" dirty="0" err="1"/>
              <a:t>rumah</a:t>
            </a:r>
            <a:r>
              <a:rPr lang="en-ID" dirty="0"/>
              <a:t>. CSS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, </a:t>
            </a:r>
            <a:r>
              <a:rPr lang="en-ID" dirty="0" err="1"/>
              <a:t>gaya</a:t>
            </a:r>
            <a:r>
              <a:rPr lang="en-ID" dirty="0"/>
              <a:t>, tata </a:t>
            </a:r>
            <a:r>
              <a:rPr lang="en-ID" dirty="0" err="1"/>
              <a:t>letak</a:t>
            </a:r>
            <a:r>
              <a:rPr lang="en-ID" dirty="0"/>
              <a:t>, dan </a:t>
            </a:r>
            <a:r>
              <a:rPr lang="en-ID" dirty="0" err="1"/>
              <a:t>animasi</a:t>
            </a:r>
            <a:r>
              <a:rPr lang="en-ID" dirty="0"/>
              <a:t> pada </a:t>
            </a:r>
            <a:r>
              <a:rPr lang="en-ID" dirty="0" err="1"/>
              <a:t>halaman</a:t>
            </a:r>
            <a:r>
              <a:rPr lang="en-ID" dirty="0"/>
              <a:t> web. </a:t>
            </a:r>
            <a:r>
              <a:rPr lang="en-ID" dirty="0" err="1"/>
              <a:t>Ibaratnya</a:t>
            </a:r>
            <a:r>
              <a:rPr lang="en-ID" dirty="0"/>
              <a:t> kayak cat </a:t>
            </a:r>
            <a:r>
              <a:rPr lang="en-ID" dirty="0" err="1"/>
              <a:t>dinding</a:t>
            </a:r>
            <a:r>
              <a:rPr lang="en-ID" dirty="0"/>
              <a:t>, </a:t>
            </a:r>
            <a:r>
              <a:rPr lang="en-ID" dirty="0" err="1"/>
              <a:t>furnitur</a:t>
            </a:r>
            <a:r>
              <a:rPr lang="en-ID" dirty="0"/>
              <a:t>, </a:t>
            </a:r>
            <a:r>
              <a:rPr lang="en-ID" dirty="0" err="1"/>
              <a:t>gorden</a:t>
            </a:r>
            <a:r>
              <a:rPr lang="en-ID" dirty="0"/>
              <a:t>,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hias</a:t>
            </a:r>
            <a:r>
              <a:rPr lang="en-ID" dirty="0"/>
              <a:t>, </a:t>
            </a:r>
            <a:r>
              <a:rPr lang="en-ID" dirty="0" err="1"/>
              <a:t>dll</a:t>
            </a:r>
            <a:r>
              <a:rPr lang="en-ID" dirty="0"/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7BE38A-0361-48DE-98B9-DD4368038A35}"/>
              </a:ext>
            </a:extLst>
          </p:cNvPr>
          <p:cNvCxnSpPr/>
          <p:nvPr/>
        </p:nvCxnSpPr>
        <p:spPr>
          <a:xfrm>
            <a:off x="4285397" y="1712200"/>
            <a:ext cx="0" cy="2115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Penjelasan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NAV</a:t>
            </a:r>
            <a:endParaRPr dirty="0"/>
          </a:p>
        </p:txBody>
      </p:sp>
      <p:sp>
        <p:nvSpPr>
          <p:cNvPr id="1668" name="Google Shape;1668;p42"/>
          <p:cNvSpPr txBox="1">
            <a:spLocks noGrp="1"/>
          </p:cNvSpPr>
          <p:nvPr>
            <p:ph type="subTitle" idx="1"/>
          </p:nvPr>
        </p:nvSpPr>
        <p:spPr>
          <a:xfrm>
            <a:off x="720000" y="1483650"/>
            <a:ext cx="3319737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&lt;nav&gt; (Navigation) </a:t>
            </a:r>
            <a:r>
              <a:rPr lang="en-US" dirty="0" err="1"/>
              <a:t>adalah</a:t>
            </a:r>
            <a:r>
              <a:rPr lang="en-US" dirty="0"/>
              <a:t> menu </a:t>
            </a:r>
            <a:r>
              <a:rPr lang="en-US" dirty="0" err="1"/>
              <a:t>navigasi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web,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: “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sini</a:t>
            </a:r>
            <a:r>
              <a:rPr lang="en-US" dirty="0"/>
              <a:t>”, “</a:t>
            </a:r>
            <a:r>
              <a:rPr lang="en-US" dirty="0" err="1"/>
              <a:t>Kamar</a:t>
            </a:r>
            <a:r>
              <a:rPr lang="en-US" dirty="0"/>
              <a:t> </a:t>
            </a:r>
            <a:r>
              <a:rPr lang="en-US" dirty="0" err="1"/>
              <a:t>sana</a:t>
            </a:r>
            <a:r>
              <a:rPr lang="en-US" dirty="0"/>
              <a:t>”. &lt;nav&gt;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tautan</a:t>
            </a:r>
            <a:r>
              <a:rPr lang="en-US" dirty="0"/>
              <a:t> (link)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lain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tertentu</a:t>
            </a:r>
            <a:endParaRPr dirty="0"/>
          </a:p>
        </p:txBody>
      </p:sp>
      <p:sp>
        <p:nvSpPr>
          <p:cNvPr id="1669" name="Google Shape;1669;p42"/>
          <p:cNvSpPr txBox="1">
            <a:spLocks noGrp="1"/>
          </p:cNvSpPr>
          <p:nvPr>
            <p:ph type="subTitle" idx="2"/>
          </p:nvPr>
        </p:nvSpPr>
        <p:spPr>
          <a:xfrm>
            <a:off x="4649009" y="2703264"/>
            <a:ext cx="4092382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codingan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pPr marL="0" lvl="0" indent="0"/>
            <a:r>
              <a:rPr lang="en-ID" dirty="0"/>
              <a:t>&lt;nav&gt;</a:t>
            </a:r>
          </a:p>
          <a:p>
            <a:pPr marL="0" lvl="0" indent="0"/>
            <a:r>
              <a:rPr lang="en-ID" dirty="0"/>
              <a:t>  &lt;a </a:t>
            </a:r>
            <a:r>
              <a:rPr lang="en-ID" dirty="0" err="1"/>
              <a:t>href</a:t>
            </a:r>
            <a:r>
              <a:rPr lang="en-ID" dirty="0"/>
              <a:t>="#</a:t>
            </a:r>
            <a:r>
              <a:rPr lang="en-ID" dirty="0" err="1"/>
              <a:t>beranda</a:t>
            </a:r>
            <a:r>
              <a:rPr lang="en-ID" dirty="0"/>
              <a:t>"&gt;</a:t>
            </a:r>
            <a:r>
              <a:rPr lang="en-ID" dirty="0" err="1"/>
              <a:t>Beranda</a:t>
            </a:r>
            <a:r>
              <a:rPr lang="en-ID" dirty="0"/>
              <a:t>&lt;/a&gt;</a:t>
            </a:r>
          </a:p>
          <a:p>
            <a:pPr marL="0" lvl="0" indent="0"/>
            <a:r>
              <a:rPr lang="en-ID" dirty="0"/>
              <a:t>  &lt;a </a:t>
            </a:r>
            <a:r>
              <a:rPr lang="en-ID" dirty="0" err="1"/>
              <a:t>href</a:t>
            </a:r>
            <a:r>
              <a:rPr lang="en-ID" dirty="0"/>
              <a:t>="#</a:t>
            </a:r>
            <a:r>
              <a:rPr lang="en-ID" dirty="0" err="1"/>
              <a:t>tentang</a:t>
            </a:r>
            <a:r>
              <a:rPr lang="en-ID" dirty="0"/>
              <a:t>"&gt;</a:t>
            </a:r>
            <a:r>
              <a:rPr lang="en-ID" dirty="0" err="1"/>
              <a:t>Tentang</a:t>
            </a:r>
            <a:r>
              <a:rPr lang="en-ID" dirty="0"/>
              <a:t> Kami&lt;/a&gt;</a:t>
            </a:r>
          </a:p>
          <a:p>
            <a:pPr marL="0" lvl="0" indent="0"/>
            <a:r>
              <a:rPr lang="en-ID" dirty="0"/>
              <a:t>  &lt;a </a:t>
            </a:r>
            <a:r>
              <a:rPr lang="en-ID" dirty="0" err="1"/>
              <a:t>href</a:t>
            </a:r>
            <a:r>
              <a:rPr lang="en-ID" dirty="0"/>
              <a:t>="#</a:t>
            </a:r>
            <a:r>
              <a:rPr lang="en-ID" dirty="0" err="1"/>
              <a:t>kontak</a:t>
            </a:r>
            <a:r>
              <a:rPr lang="en-ID" dirty="0"/>
              <a:t>"&gt;</a:t>
            </a:r>
            <a:r>
              <a:rPr lang="en-ID" dirty="0" err="1"/>
              <a:t>Kontak</a:t>
            </a:r>
            <a:r>
              <a:rPr lang="en-ID" dirty="0"/>
              <a:t>&lt;/a&gt;</a:t>
            </a:r>
          </a:p>
          <a:p>
            <a:pPr marL="0" lvl="0" indent="0"/>
            <a:r>
              <a:rPr lang="en-ID" dirty="0"/>
              <a:t>&lt;/nav&gt;</a:t>
            </a:r>
            <a:endParaRPr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422DEA-EE46-43BB-9266-660C941298AE}"/>
              </a:ext>
            </a:extLst>
          </p:cNvPr>
          <p:cNvCxnSpPr/>
          <p:nvPr/>
        </p:nvCxnSpPr>
        <p:spPr>
          <a:xfrm>
            <a:off x="4360460" y="1535373"/>
            <a:ext cx="0" cy="2470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-ID" dirty="0" err="1"/>
              <a:t>ujuan</a:t>
            </a:r>
            <a:r>
              <a:rPr lang="en-ID" dirty="0"/>
              <a:t> kami </a:t>
            </a:r>
            <a:r>
              <a:rPr lang="en-ID" dirty="0" err="1"/>
              <a:t>membuat</a:t>
            </a:r>
            <a:r>
              <a:rPr lang="en-ID" dirty="0"/>
              <a:t> website </a:t>
            </a:r>
            <a:r>
              <a:rPr lang="en-ID" dirty="0" err="1"/>
              <a:t>tentang</a:t>
            </a:r>
            <a:r>
              <a:rPr lang="en-ID" dirty="0"/>
              <a:t> anime</a:t>
            </a:r>
            <a:endParaRPr dirty="0"/>
          </a:p>
        </p:txBody>
      </p:sp>
      <p:sp>
        <p:nvSpPr>
          <p:cNvPr id="1737" name="Google Shape;1737;p43"/>
          <p:cNvSpPr txBox="1">
            <a:spLocks noGrp="1"/>
          </p:cNvSpPr>
          <p:nvPr>
            <p:ph type="subTitle" idx="3"/>
          </p:nvPr>
        </p:nvSpPr>
        <p:spPr>
          <a:xfrm>
            <a:off x="843627" y="1629380"/>
            <a:ext cx="5410333" cy="18847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Supaya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tau, </a:t>
            </a:r>
            <a:r>
              <a:rPr lang="en-ID" dirty="0" err="1"/>
              <a:t>bahwa</a:t>
            </a:r>
            <a:r>
              <a:rPr lang="en-ID" dirty="0"/>
              <a:t> anime trending, dan anime yang </a:t>
            </a:r>
            <a:r>
              <a:rPr lang="en-ID" dirty="0" err="1"/>
              <a:t>seru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di website kami. Dan juga kami </a:t>
            </a:r>
            <a:r>
              <a:rPr lang="en-ID" dirty="0" err="1"/>
              <a:t>menyiapkan</a:t>
            </a:r>
            <a:r>
              <a:rPr lang="en-ID" dirty="0"/>
              <a:t> button saran pada website kami, </a:t>
            </a:r>
            <a:r>
              <a:rPr lang="en-ID" dirty="0" err="1"/>
              <a:t>supaya</a:t>
            </a:r>
            <a:r>
              <a:rPr lang="en-ID" dirty="0"/>
              <a:t> kami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anime lain.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Hasil Website Anime :</a:t>
            </a:r>
            <a:endParaRPr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A01649-78F7-4F43-93FF-7BBC2C45DCDD}"/>
              </a:ext>
            </a:extLst>
          </p:cNvPr>
          <p:cNvSpPr/>
          <p:nvPr/>
        </p:nvSpPr>
        <p:spPr>
          <a:xfrm>
            <a:off x="720000" y="1401104"/>
            <a:ext cx="11512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dirty="0" err="1">
                <a:latin typeface="IBM Plex Mono" panose="020B0604020202020204" charset="0"/>
              </a:rPr>
              <a:t>Halaman</a:t>
            </a:r>
            <a:r>
              <a:rPr lang="en-US" b="1" dirty="0">
                <a:latin typeface="IBM Plex Mono" panose="020B0604020202020204" charset="0"/>
              </a:rPr>
              <a:t> :</a:t>
            </a:r>
            <a:endParaRPr lang="en-ID" b="1" dirty="0">
              <a:latin typeface="IBM Plex Mono" panose="020B060402020202020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11A117D-4A37-48E5-BE7A-257B8A1A0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06" y="1401104"/>
            <a:ext cx="6025487" cy="3389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Penutupan</a:t>
            </a:r>
            <a:endParaRPr dirty="0"/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422</Words>
  <Application>Microsoft Office PowerPoint</Application>
  <PresentationFormat>On-screen Show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</vt:lpstr>
      <vt:lpstr>IBM Plex Mono</vt:lpstr>
      <vt:lpstr>Arial</vt:lpstr>
      <vt:lpstr>Source Code Pro</vt:lpstr>
      <vt:lpstr>Introduction to Coding Workshop by Slidesgo</vt:lpstr>
      <vt:lpstr>Pemrograman Dasar</vt:lpstr>
      <vt:lpstr>Daftar Isi</vt:lpstr>
      <vt:lpstr>01</vt:lpstr>
      <vt:lpstr>Penjelasan Tentang HTML </vt:lpstr>
      <vt:lpstr>Penjelasan Tentang CSS</vt:lpstr>
      <vt:lpstr>Penjelasan Tentang NAV</vt:lpstr>
      <vt:lpstr>Tujuan kami membuat website tentang anime</vt:lpstr>
      <vt:lpstr>Hasil Website Anime :</vt:lpstr>
      <vt:lpstr>Penutupan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Dasar</dc:title>
  <dc:creator>Bell</dc:creator>
  <cp:lastModifiedBy>Bell</cp:lastModifiedBy>
  <cp:revision>1</cp:revision>
  <dcterms:modified xsi:type="dcterms:W3CDTF">2025-05-29T10:57:22Z</dcterms:modified>
</cp:coreProperties>
</file>