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61" r:id="rId4"/>
    <p:sldId id="295" r:id="rId5"/>
    <p:sldId id="260" r:id="rId6"/>
    <p:sldId id="296" r:id="rId7"/>
    <p:sldId id="297" r:id="rId8"/>
    <p:sldId id="262" r:id="rId9"/>
    <p:sldId id="298" r:id="rId10"/>
    <p:sldId id="301" r:id="rId11"/>
    <p:sldId id="303" r:id="rId12"/>
    <p:sldId id="300" r:id="rId13"/>
    <p:sldId id="278" r:id="rId14"/>
  </p:sldIdLst>
  <p:sldSz cx="9144000" cy="5143500" type="screen16x9"/>
  <p:notesSz cx="6858000" cy="9144000"/>
  <p:embeddedFontLst>
    <p:embeddedFont>
      <p:font typeface="Source Sans Pro" panose="020B0604020202020204" charset="0"/>
      <p:regular r:id="rId16"/>
      <p:bold r:id="rId17"/>
      <p:italic r:id="rId18"/>
      <p:boldItalic r:id="rId19"/>
    </p:embeddedFont>
    <p:embeddedFont>
      <p:font typeface="Oswald" panose="020B0604020202020204" charset="0"/>
      <p:regular r:id="rId20"/>
      <p:bold r:id="rId21"/>
    </p:embeddedFont>
    <p:embeddedFont>
      <p:font typeface="Arial Rounded MT Bold" panose="020F0704030504030204" pitchFamily="3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5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Took our inspiration ~_~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Family App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50" y="423918"/>
            <a:ext cx="6996600" cy="715800"/>
          </a:xfrm>
        </p:spPr>
        <p:txBody>
          <a:bodyPr/>
          <a:lstStyle/>
          <a:p>
            <a:r>
              <a:rPr lang="en-US" dirty="0"/>
              <a:t>Tentative Timeline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1393031"/>
            <a:ext cx="6996600" cy="2795342"/>
          </a:xfrm>
        </p:spPr>
        <p:txBody>
          <a:bodyPr/>
          <a:lstStyle/>
          <a:p>
            <a:pPr marL="101600" indent="0">
              <a:buNone/>
            </a:pPr>
            <a:r>
              <a:rPr lang="en-US" sz="1000" dirty="0"/>
              <a:t>We will try to work according </a:t>
            </a:r>
          </a:p>
          <a:p>
            <a:pPr marL="101600" indent="0">
              <a:buNone/>
            </a:pPr>
            <a:r>
              <a:rPr lang="en-US" sz="1000" dirty="0"/>
              <a:t>To this timeline: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44066"/>
              </p:ext>
            </p:extLst>
          </p:nvPr>
        </p:nvGraphicFramePr>
        <p:xfrm>
          <a:off x="3102701" y="1327662"/>
          <a:ext cx="2942898" cy="307848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471449">
                  <a:extLst>
                    <a:ext uri="{9D8B030D-6E8A-4147-A177-3AD203B41FA5}">
                      <a16:colId xmlns:a16="http://schemas.microsoft.com/office/drawing/2014/main" val="375981117"/>
                    </a:ext>
                  </a:extLst>
                </a:gridCol>
                <a:gridCol w="1471449">
                  <a:extLst>
                    <a:ext uri="{9D8B030D-6E8A-4147-A177-3AD203B41FA5}">
                      <a16:colId xmlns:a16="http://schemas.microsoft.com/office/drawing/2014/main" val="2750125820"/>
                    </a:ext>
                  </a:extLst>
                </a:gridCol>
              </a:tblGrid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69406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27.10.21-03.11.21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366722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03.11.21-10.11.21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46560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Proposal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10.11.21-17.11.21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81604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17.11.21-24.11.21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31712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24.11.21-01.12.21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58872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To-Do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01.12.21-08.12.21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561063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Live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08.12.21-15.12.21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58886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Last Active</a:t>
                      </a:r>
                      <a:r>
                        <a:rPr lang="en-US" sz="1000" baseline="0" dirty="0"/>
                        <a:t> Status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15.12.21-22.12.21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574040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Doc Storage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22.12.21-29.12.21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88685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Alert and 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29.12.21-05.01.22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10406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Presentation,</a:t>
                      </a:r>
                      <a:r>
                        <a:rPr lang="en-US" sz="1000" baseline="0" dirty="0"/>
                        <a:t> Report and Delivery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05.01.22-12.01.22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1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26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1540175"/>
            <a:ext cx="6996600" cy="2317122"/>
          </a:xfrm>
        </p:spPr>
        <p:txBody>
          <a:bodyPr/>
          <a:lstStyle/>
          <a:p>
            <a:pPr marL="101600" indent="0">
              <a:buNone/>
            </a:pPr>
            <a:r>
              <a:rPr lang="en-US" sz="1400" dirty="0" smtClean="0"/>
              <a:t>We primarily plan to work in following manner: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6150" y="2237171"/>
          <a:ext cx="6096000" cy="163068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950011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715104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5049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Ifad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Kamran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Hasib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96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Live</a:t>
                      </a:r>
                      <a:r>
                        <a:rPr lang="en-US" baseline="0" dirty="0" smtClean="0"/>
                        <a:t> location sharing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</a:t>
                      </a:r>
                      <a:r>
                        <a:rPr lang="en-US" baseline="0" dirty="0" smtClean="0"/>
                        <a:t> storage hub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4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To-Do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active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Alert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2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Database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Front-end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Backend</a:t>
                      </a:r>
                      <a:r>
                        <a:rPr lang="en-US" baseline="0" dirty="0" smtClean="0"/>
                        <a:t> co-ordination &amp; Emergency services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2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67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50" y="376622"/>
            <a:ext cx="6996600" cy="715800"/>
          </a:xfrm>
        </p:spPr>
        <p:txBody>
          <a:bodyPr/>
          <a:lstStyle/>
          <a:p>
            <a:r>
              <a:rPr lang="en-US" sz="2400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1161801"/>
            <a:ext cx="6996600" cy="3189482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Arial Rounded MT Bold" panose="020F0704030504030204" pitchFamily="34" charset="0"/>
              </a:rPr>
              <a:t>Keeping up with the technology for Family.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Arial Rounded MT Bold" panose="020F0704030504030204" pitchFamily="34" charset="0"/>
              </a:rPr>
              <a:t>Providing Security and tranquility of Family members.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Arial Rounded MT Bold" panose="020F0704030504030204" pitchFamily="34" charset="0"/>
              </a:rPr>
              <a:t>Ease of Family tasks.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Arial Rounded MT Bold" panose="020F0704030504030204" pitchFamily="34" charset="0"/>
              </a:rPr>
              <a:t>Filling the void in the market.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>
              <a:latin typeface="Arial Rounded MT Bold" panose="020F07040305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>
              <a:latin typeface="Arial Rounded MT Bold" panose="020F07040305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>
              <a:latin typeface="Arial Rounded MT Bold" panose="020F0704030504030204" pitchFamily="34" charset="0"/>
            </a:endParaRPr>
          </a:p>
          <a:p>
            <a:pPr marL="101600" indent="0" algn="just">
              <a:buNone/>
            </a:pPr>
            <a:endParaRPr lang="en-US" sz="1200" dirty="0">
              <a:latin typeface="Arial Rounded MT Bold" panose="020F07040305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200" dirty="0">
                <a:latin typeface="Arial Rounded MT Bold" panose="020F0704030504030204" pitchFamily="34" charset="0"/>
              </a:rPr>
              <a:t>We hope…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477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 You</a:t>
            </a:r>
            <a:endParaRPr sz="10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HELLO!</a:t>
            </a:r>
            <a:endParaRPr sz="1000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08690" y="2325749"/>
            <a:ext cx="6660160" cy="2046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We are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Md. Hasibur Rahman 1922040042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Kamran Ahmed 1921357042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Ifad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Zaman 1921787642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2"/>
                </a:solidFill>
              </a:rPr>
              <a:t>Outline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4"/>
            <a:ext cx="6996600" cy="2863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dirty="0"/>
              <a:t>Motivation and Description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dirty="0"/>
              <a:t>Similar solutions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dirty="0"/>
              <a:t>Our solution approach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dirty="0"/>
              <a:t>Timeline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dirty="0"/>
              <a:t>Roles and responsibilities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50" y="187435"/>
            <a:ext cx="6996600" cy="715800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700" y="903235"/>
            <a:ext cx="6996600" cy="3657599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1400" dirty="0"/>
              <a:t>What is this project?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Family Android Application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Stay Connected with Family Members</a:t>
            </a:r>
          </a:p>
          <a:p>
            <a:pPr marL="101600" indent="0" algn="just">
              <a:buNone/>
            </a:pPr>
            <a:endParaRPr lang="en-US" sz="1000" dirty="0"/>
          </a:p>
          <a:p>
            <a:pPr marL="101600" indent="0" algn="just">
              <a:buNone/>
            </a:pPr>
            <a:r>
              <a:rPr lang="en-US" sz="1400" dirty="0"/>
              <a:t>Why are we doing it?</a:t>
            </a:r>
            <a:endParaRPr lang="en-US" sz="1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Family Safety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Digitization of Family Chores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Reduce Tension</a:t>
            </a:r>
          </a:p>
          <a:p>
            <a:pPr marL="101600" indent="0" algn="just">
              <a:buNone/>
            </a:pPr>
            <a:endParaRPr lang="en-US" sz="1000" dirty="0"/>
          </a:p>
          <a:p>
            <a:pPr marL="101600" indent="0" algn="just">
              <a:buNone/>
            </a:pPr>
            <a:r>
              <a:rPr lang="en-US" sz="1400" dirty="0"/>
              <a:t>How: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See family member’s  live-location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Send tasks like grocery lists.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Send emergency alert to family members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Chat with family members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342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 man who doesn’t spend time with his family can never be a real man.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-Don Vito </a:t>
            </a:r>
            <a:r>
              <a:rPr lang="en-US" dirty="0" err="1"/>
              <a:t>Carleone</a:t>
            </a:r>
            <a:r>
              <a:rPr lang="en-US" dirty="0"/>
              <a:t>, The Godfather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50" y="292539"/>
            <a:ext cx="6996600" cy="715800"/>
          </a:xfrm>
        </p:spPr>
        <p:txBody>
          <a:bodyPr/>
          <a:lstStyle/>
          <a:p>
            <a:r>
              <a:rPr lang="en-US" sz="2800" dirty="0"/>
              <a:t>Motivation and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1209098"/>
            <a:ext cx="6996600" cy="3368157"/>
          </a:xfrm>
        </p:spPr>
        <p:txBody>
          <a:bodyPr/>
          <a:lstStyle/>
          <a:p>
            <a:pPr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Concern of Family Members.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Sending Tasks.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Notifying of Obligations and Appointments.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Digitizing Family communication.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Emergency alerts of members.</a:t>
            </a:r>
          </a:p>
          <a:p>
            <a:pPr marL="101600" indent="0" algn="just">
              <a:buNone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595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Similar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1540174"/>
            <a:ext cx="6996600" cy="2674473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1200" dirty="0">
                <a:solidFill>
                  <a:srgbClr val="FF0000"/>
                </a:solidFill>
              </a:rPr>
              <a:t>Although, during our course of research, we found no such application that comes with the said features in one single platform</a:t>
            </a:r>
            <a:r>
              <a:rPr lang="en-US" sz="1200" dirty="0"/>
              <a:t>, we did find some apps with motivations somewhat similar to ours’.</a:t>
            </a:r>
          </a:p>
          <a:p>
            <a:pPr marL="330200" indent="-228600" algn="just">
              <a:lnSpc>
                <a:spcPct val="200000"/>
              </a:lnSpc>
              <a:buAutoNum type="arabicPeriod"/>
            </a:pPr>
            <a:r>
              <a:rPr lang="en-US" sz="1200" dirty="0" err="1"/>
              <a:t>Bachao</a:t>
            </a:r>
            <a:r>
              <a:rPr lang="en-US" sz="1200" dirty="0"/>
              <a:t>: [</a:t>
            </a:r>
            <a:r>
              <a:rPr lang="en-US" sz="1200" dirty="0">
                <a:solidFill>
                  <a:schemeClr val="accent2"/>
                </a:solidFill>
              </a:rPr>
              <a:t>https://www.bachao.com.bd/</a:t>
            </a:r>
            <a:r>
              <a:rPr lang="en-US" sz="1200" dirty="0"/>
              <a:t>] </a:t>
            </a:r>
          </a:p>
          <a:p>
            <a:pPr marL="330200" indent="-228600" algn="just">
              <a:lnSpc>
                <a:spcPct val="200000"/>
              </a:lnSpc>
              <a:buAutoNum type="arabicPeriod"/>
            </a:pPr>
            <a:r>
              <a:rPr lang="en-US" sz="1200" dirty="0"/>
              <a:t>Microsoft Family Safety: [</a:t>
            </a:r>
            <a:r>
              <a:rPr lang="en-US" sz="1200" dirty="0">
                <a:solidFill>
                  <a:schemeClr val="accent2"/>
                </a:solidFill>
              </a:rPr>
              <a:t>https://www.microsoft.com/en-us/microsoft-365/family-safety</a:t>
            </a:r>
            <a:r>
              <a:rPr lang="en-US" sz="1200" dirty="0"/>
              <a:t>] </a:t>
            </a:r>
          </a:p>
          <a:p>
            <a:pPr marL="330200" indent="-228600" algn="just">
              <a:lnSpc>
                <a:spcPct val="200000"/>
              </a:lnSpc>
              <a:buAutoNum type="arabicPeriod"/>
            </a:pPr>
            <a:r>
              <a:rPr lang="en-US" sz="1200" dirty="0"/>
              <a:t>Google Family Link: [</a:t>
            </a:r>
            <a:r>
              <a:rPr lang="en-US" sz="1200" dirty="0">
                <a:solidFill>
                  <a:schemeClr val="accent2"/>
                </a:solidFill>
              </a:rPr>
              <a:t>https://families.google.com/families</a:t>
            </a:r>
            <a:r>
              <a:rPr lang="en-US" sz="12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202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Our Solution</a:t>
            </a:r>
            <a:endParaRPr sz="90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</a:rPr>
              <a:t>Plan and approach</a:t>
            </a:r>
            <a:endParaRPr sz="1800" dirty="0">
              <a:solidFill>
                <a:schemeClr val="accent3"/>
              </a:solidFill>
            </a:endParaRPr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50" y="271518"/>
            <a:ext cx="6996600" cy="715800"/>
          </a:xfrm>
        </p:spPr>
        <p:txBody>
          <a:bodyPr/>
          <a:lstStyle/>
          <a:p>
            <a:r>
              <a:rPr lang="en-US" sz="2800" dirty="0"/>
              <a:t>Approach to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1051034"/>
            <a:ext cx="6996600" cy="3775166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1400" dirty="0"/>
              <a:t>The scenario we already talked about we would like to address it by implementing,</a:t>
            </a:r>
          </a:p>
          <a:p>
            <a:pPr marL="101600" indent="0" algn="just">
              <a:buNone/>
            </a:pPr>
            <a:r>
              <a:rPr lang="en-US" sz="1400" dirty="0"/>
              <a:t>Features: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/>
              <a:t>Chat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/>
              <a:t>To-Do tasks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/>
              <a:t>Live location sharing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/>
              <a:t>Last active status with location and timestamp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/>
              <a:t>Storage facility for prominent family docs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/>
              <a:t>One-Tap-Alert system to notify all members during the wake of an emergency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/>
              <a:t>One-Tap-Call to emergency services i.e. ambulance, police</a:t>
            </a:r>
          </a:p>
          <a:p>
            <a:pPr marL="101600" indent="0" algn="just">
              <a:buNone/>
            </a:pPr>
            <a:r>
              <a:rPr lang="en-US" sz="1000" dirty="0">
                <a:solidFill>
                  <a:srgbClr val="FF0000"/>
                </a:solidFill>
              </a:rPr>
              <a:t>More features to come…</a:t>
            </a:r>
          </a:p>
          <a:p>
            <a:pPr marL="101600" indent="0" algn="just">
              <a:buNone/>
            </a:pPr>
            <a:r>
              <a:rPr lang="en-US" sz="1100" dirty="0">
                <a:solidFill>
                  <a:schemeClr val="tx1"/>
                </a:solidFill>
              </a:rPr>
              <a:t>Project Environment: Android</a:t>
            </a:r>
          </a:p>
          <a:p>
            <a:pPr marL="101600" indent="0" algn="just">
              <a:buNone/>
            </a:pPr>
            <a:r>
              <a:rPr lang="en-US" sz="1100" dirty="0">
                <a:solidFill>
                  <a:schemeClr val="tx1"/>
                </a:solidFill>
              </a:rPr>
              <a:t>Software &amp; development platforms: Flutter, Firebase, Slack, Android Studio, Visual Studio, GitHub etc.</a:t>
            </a:r>
          </a:p>
          <a:p>
            <a:pPr marL="101600" indent="0" algn="just">
              <a:buNone/>
            </a:pPr>
            <a:r>
              <a:rPr lang="en-US" sz="1100" dirty="0">
                <a:solidFill>
                  <a:schemeClr val="tx1"/>
                </a:solidFill>
              </a:rPr>
              <a:t>Languages: Dart, Java, etc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5109390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436</Words>
  <Application>Microsoft Office PowerPoint</Application>
  <PresentationFormat>On-screen Show (16:9)</PresentationFormat>
  <Paragraphs>124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Source Sans Pro</vt:lpstr>
      <vt:lpstr>Wingdings</vt:lpstr>
      <vt:lpstr>Oswald</vt:lpstr>
      <vt:lpstr>Arial Rounded MT Bold</vt:lpstr>
      <vt:lpstr>Arial</vt:lpstr>
      <vt:lpstr>Quince template</vt:lpstr>
      <vt:lpstr>Family App</vt:lpstr>
      <vt:lpstr>HELLO!</vt:lpstr>
      <vt:lpstr>Outline</vt:lpstr>
      <vt:lpstr>Introduction</vt:lpstr>
      <vt:lpstr>PowerPoint Presentation</vt:lpstr>
      <vt:lpstr>Motivation and Description</vt:lpstr>
      <vt:lpstr>Similar Solutions</vt:lpstr>
      <vt:lpstr>Our Solution</vt:lpstr>
      <vt:lpstr>Approach to solution</vt:lpstr>
      <vt:lpstr>Tentative Timeline</vt:lpstr>
      <vt:lpstr>Roles and Responsibilities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App</dc:title>
  <cp:lastModifiedBy>user</cp:lastModifiedBy>
  <cp:revision>48</cp:revision>
  <dcterms:modified xsi:type="dcterms:W3CDTF">2021-11-16T14:39:23Z</dcterms:modified>
</cp:coreProperties>
</file>