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6"/>
  </p:notesMasterIdLst>
  <p:sldIdLst>
    <p:sldId id="256" r:id="rId2"/>
    <p:sldId id="258" r:id="rId3"/>
    <p:sldId id="261" r:id="rId4"/>
    <p:sldId id="295" r:id="rId5"/>
    <p:sldId id="260" r:id="rId6"/>
    <p:sldId id="296" r:id="rId7"/>
    <p:sldId id="297" r:id="rId8"/>
    <p:sldId id="262" r:id="rId9"/>
    <p:sldId id="298" r:id="rId10"/>
    <p:sldId id="301" r:id="rId11"/>
    <p:sldId id="299" r:id="rId12"/>
    <p:sldId id="300" r:id="rId13"/>
    <p:sldId id="278" r:id="rId14"/>
    <p:sldId id="268" r:id="rId15"/>
    <p:sldId id="263" r:id="rId16"/>
    <p:sldId id="264" r:id="rId17"/>
    <p:sldId id="265" r:id="rId18"/>
    <p:sldId id="266" r:id="rId19"/>
    <p:sldId id="267" r:id="rId20"/>
    <p:sldId id="269" r:id="rId21"/>
    <p:sldId id="270" r:id="rId22"/>
    <p:sldId id="271" r:id="rId23"/>
    <p:sldId id="272" r:id="rId24"/>
    <p:sldId id="273" r:id="rId25"/>
    <p:sldId id="274" r:id="rId26"/>
    <p:sldId id="275" r:id="rId27"/>
    <p:sldId id="276" r:id="rId28"/>
    <p:sldId id="277"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9144000" cy="5143500" type="screen16x9"/>
  <p:notesSz cx="6858000" cy="9144000"/>
  <p:embeddedFontLst>
    <p:embeddedFont>
      <p:font typeface="Source Sans Pro" panose="020B0604020202020204"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Oswald" panose="020B0604020202020204" charset="0"/>
      <p:regular r:id="rId55"/>
      <p:bold r:id="rId56"/>
    </p:embeddedFont>
    <p:embeddedFont>
      <p:font typeface="Montserrat"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cd566ac1d1_0_3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cd566ac1d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cd566ac1d1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cd566ac1d1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cd566ac1d1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cd566ac1d1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cd566ac1d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cd566ac1d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cd566ac1d1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cd566ac1d1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cd566ac1d1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cd566ac1d1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cd566ac1d1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cd566ac1d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cd566ac1d1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cd566ac1d1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cd566ac1d1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cd566ac1d1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851dafd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851dafd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2" name="Google Shape;1762;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73d5cce05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73d5cce05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Took our inspiration ~_~</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www.fontsquirrel.com/fonts/source-sans-pro"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t>Family App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26726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a:t>
            </a:r>
            <a:endParaRPr lang="en-US" dirty="0"/>
          </a:p>
        </p:txBody>
      </p:sp>
      <p:sp>
        <p:nvSpPr>
          <p:cNvPr id="3" name="Text Placeholder 2"/>
          <p:cNvSpPr>
            <a:spLocks noGrp="1"/>
          </p:cNvSpPr>
          <p:nvPr>
            <p:ph type="body" idx="1"/>
          </p:nvPr>
        </p:nvSpPr>
        <p:spPr>
          <a:xfrm>
            <a:off x="1075850" y="1540175"/>
            <a:ext cx="6996600" cy="2317122"/>
          </a:xfrm>
        </p:spPr>
        <p:txBody>
          <a:bodyPr/>
          <a:lstStyle/>
          <a:p>
            <a:pPr marL="101600" indent="0">
              <a:buNone/>
            </a:pPr>
            <a:r>
              <a:rPr lang="en-US" sz="1400" dirty="0" smtClean="0"/>
              <a:t>We primarily plan to work in following manner:</a:t>
            </a: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3907545115"/>
              </p:ext>
            </p:extLst>
          </p:nvPr>
        </p:nvGraphicFramePr>
        <p:xfrm>
          <a:off x="1526150" y="2237171"/>
          <a:ext cx="6096000" cy="1630680"/>
        </p:xfrm>
        <a:graphic>
          <a:graphicData uri="http://schemas.openxmlformats.org/drawingml/2006/table">
            <a:tbl>
              <a:tblPr firstRow="1" bandRow="1">
                <a:tableStyleId>{891A1956-3D7E-41C0-9DF7-105A978C6925}</a:tableStyleId>
              </a:tblPr>
              <a:tblGrid>
                <a:gridCol w="2032000">
                  <a:extLst>
                    <a:ext uri="{9D8B030D-6E8A-4147-A177-3AD203B41FA5}">
                      <a16:colId xmlns:a16="http://schemas.microsoft.com/office/drawing/2014/main" val="995001183"/>
                    </a:ext>
                  </a:extLst>
                </a:gridCol>
                <a:gridCol w="2032000">
                  <a:extLst>
                    <a:ext uri="{9D8B030D-6E8A-4147-A177-3AD203B41FA5}">
                      <a16:colId xmlns:a16="http://schemas.microsoft.com/office/drawing/2014/main" val="2171510488"/>
                    </a:ext>
                  </a:extLst>
                </a:gridCol>
                <a:gridCol w="2032000">
                  <a:extLst>
                    <a:ext uri="{9D8B030D-6E8A-4147-A177-3AD203B41FA5}">
                      <a16:colId xmlns:a16="http://schemas.microsoft.com/office/drawing/2014/main" val="3035049945"/>
                    </a:ext>
                  </a:extLst>
                </a:gridCol>
              </a:tblGrid>
              <a:tr h="370840">
                <a:tc>
                  <a:txBody>
                    <a:bodyPr/>
                    <a:lstStyle/>
                    <a:p>
                      <a:pPr algn="ctr"/>
                      <a:r>
                        <a:rPr lang="en-US" dirty="0" err="1" smtClean="0"/>
                        <a:t>Ifad</a:t>
                      </a:r>
                      <a:endParaRPr lang="en-US" dirty="0"/>
                    </a:p>
                  </a:txBody>
                  <a:tcPr/>
                </a:tc>
                <a:tc>
                  <a:txBody>
                    <a:bodyPr/>
                    <a:lstStyle/>
                    <a:p>
                      <a:pPr algn="ctr"/>
                      <a:r>
                        <a:rPr lang="en-US" dirty="0" smtClean="0"/>
                        <a:t>Kamran</a:t>
                      </a:r>
                      <a:endParaRPr lang="en-US" dirty="0"/>
                    </a:p>
                  </a:txBody>
                  <a:tcPr/>
                </a:tc>
                <a:tc>
                  <a:txBody>
                    <a:bodyPr/>
                    <a:lstStyle/>
                    <a:p>
                      <a:pPr algn="ctr"/>
                      <a:r>
                        <a:rPr lang="en-US" dirty="0" err="1" smtClean="0"/>
                        <a:t>Hasib</a:t>
                      </a:r>
                      <a:endParaRPr lang="en-US" dirty="0"/>
                    </a:p>
                  </a:txBody>
                  <a:tcPr/>
                </a:tc>
                <a:extLst>
                  <a:ext uri="{0D108BD9-81ED-4DB2-BD59-A6C34878D82A}">
                    <a16:rowId xmlns:a16="http://schemas.microsoft.com/office/drawing/2014/main" val="632963596"/>
                  </a:ext>
                </a:extLst>
              </a:tr>
              <a:tr h="370840">
                <a:tc>
                  <a:txBody>
                    <a:bodyPr/>
                    <a:lstStyle/>
                    <a:p>
                      <a:pPr algn="ctr"/>
                      <a:r>
                        <a:rPr lang="en-US" dirty="0" smtClean="0"/>
                        <a:t>Chat</a:t>
                      </a:r>
                      <a:endParaRPr lang="en-US" dirty="0"/>
                    </a:p>
                  </a:txBody>
                  <a:tcPr/>
                </a:tc>
                <a:tc>
                  <a:txBody>
                    <a:bodyPr/>
                    <a:lstStyle/>
                    <a:p>
                      <a:pPr algn="ctr"/>
                      <a:r>
                        <a:rPr lang="en-US" dirty="0" smtClean="0"/>
                        <a:t>Live</a:t>
                      </a:r>
                      <a:r>
                        <a:rPr lang="en-US" baseline="0" dirty="0" smtClean="0"/>
                        <a:t> location sharing</a:t>
                      </a:r>
                      <a:endParaRPr lang="en-US" dirty="0"/>
                    </a:p>
                  </a:txBody>
                  <a:tcPr/>
                </a:tc>
                <a:tc>
                  <a:txBody>
                    <a:bodyPr/>
                    <a:lstStyle/>
                    <a:p>
                      <a:pPr algn="ctr"/>
                      <a:r>
                        <a:rPr lang="en-US" dirty="0" smtClean="0"/>
                        <a:t>Doc</a:t>
                      </a:r>
                      <a:r>
                        <a:rPr lang="en-US" baseline="0" dirty="0" smtClean="0"/>
                        <a:t> storage hub</a:t>
                      </a:r>
                      <a:endParaRPr lang="en-US" dirty="0"/>
                    </a:p>
                  </a:txBody>
                  <a:tcPr/>
                </a:tc>
                <a:extLst>
                  <a:ext uri="{0D108BD9-81ED-4DB2-BD59-A6C34878D82A}">
                    <a16:rowId xmlns:a16="http://schemas.microsoft.com/office/drawing/2014/main" val="1089444021"/>
                  </a:ext>
                </a:extLst>
              </a:tr>
              <a:tr h="370840">
                <a:tc>
                  <a:txBody>
                    <a:bodyPr/>
                    <a:lstStyle/>
                    <a:p>
                      <a:pPr algn="ctr"/>
                      <a:r>
                        <a:rPr lang="en-US" dirty="0" smtClean="0"/>
                        <a:t>To-Do tasks</a:t>
                      </a:r>
                      <a:endParaRPr lang="en-US" dirty="0"/>
                    </a:p>
                  </a:txBody>
                  <a:tcPr/>
                </a:tc>
                <a:tc>
                  <a:txBody>
                    <a:bodyPr/>
                    <a:lstStyle/>
                    <a:p>
                      <a:pPr algn="ctr"/>
                      <a:r>
                        <a:rPr lang="en-US" dirty="0" smtClean="0"/>
                        <a:t>Last</a:t>
                      </a:r>
                      <a:r>
                        <a:rPr lang="en-US" baseline="0" dirty="0" smtClean="0"/>
                        <a:t> active status</a:t>
                      </a:r>
                      <a:endParaRPr lang="en-US" dirty="0"/>
                    </a:p>
                  </a:txBody>
                  <a:tcPr/>
                </a:tc>
                <a:tc>
                  <a:txBody>
                    <a:bodyPr/>
                    <a:lstStyle/>
                    <a:p>
                      <a:pPr algn="ctr"/>
                      <a:r>
                        <a:rPr lang="en-US" dirty="0" smtClean="0"/>
                        <a:t>Alert system</a:t>
                      </a:r>
                      <a:endParaRPr lang="en-US" dirty="0"/>
                    </a:p>
                  </a:txBody>
                  <a:tcPr/>
                </a:tc>
                <a:extLst>
                  <a:ext uri="{0D108BD9-81ED-4DB2-BD59-A6C34878D82A}">
                    <a16:rowId xmlns:a16="http://schemas.microsoft.com/office/drawing/2014/main" val="2795128556"/>
                  </a:ext>
                </a:extLst>
              </a:tr>
              <a:tr h="370840">
                <a:tc>
                  <a:txBody>
                    <a:bodyPr/>
                    <a:lstStyle/>
                    <a:p>
                      <a:pPr algn="ctr"/>
                      <a:r>
                        <a:rPr lang="en-US" dirty="0" smtClean="0"/>
                        <a:t>Database design</a:t>
                      </a:r>
                      <a:endParaRPr lang="en-US" dirty="0"/>
                    </a:p>
                  </a:txBody>
                  <a:tcPr/>
                </a:tc>
                <a:tc>
                  <a:txBody>
                    <a:bodyPr/>
                    <a:lstStyle/>
                    <a:p>
                      <a:pPr algn="ctr"/>
                      <a:r>
                        <a:rPr lang="en-US" dirty="0" smtClean="0"/>
                        <a:t>Front-end design</a:t>
                      </a:r>
                      <a:endParaRPr lang="en-US" dirty="0"/>
                    </a:p>
                  </a:txBody>
                  <a:tcPr/>
                </a:tc>
                <a:tc>
                  <a:txBody>
                    <a:bodyPr/>
                    <a:lstStyle/>
                    <a:p>
                      <a:pPr algn="ctr"/>
                      <a:r>
                        <a:rPr lang="en-US" dirty="0" smtClean="0"/>
                        <a:t>Backend</a:t>
                      </a:r>
                      <a:r>
                        <a:rPr lang="en-US" baseline="0" dirty="0" smtClean="0"/>
                        <a:t> co-ordination &amp; Emergency services</a:t>
                      </a:r>
                      <a:endParaRPr lang="en-US" dirty="0"/>
                    </a:p>
                  </a:txBody>
                  <a:tcPr/>
                </a:tc>
                <a:extLst>
                  <a:ext uri="{0D108BD9-81ED-4DB2-BD59-A6C34878D82A}">
                    <a16:rowId xmlns:a16="http://schemas.microsoft.com/office/drawing/2014/main" val="3495327313"/>
                  </a:ext>
                </a:extLst>
              </a:tr>
            </a:tbl>
          </a:graphicData>
        </a:graphic>
      </p:graphicFrame>
    </p:spTree>
    <p:extLst>
      <p:ext uri="{BB962C8B-B14F-4D97-AF65-F5344CB8AC3E}">
        <p14:creationId xmlns:p14="http://schemas.microsoft.com/office/powerpoint/2010/main" val="130079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26477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AND </a:t>
            </a:r>
            <a:r>
              <a:rPr lang="en">
                <a:solidFill>
                  <a:schemeClr val="accent2"/>
                </a:solidFill>
              </a:rPr>
              <a:t>TABLES</a:t>
            </a:r>
            <a:r>
              <a:rPr lang="en"/>
              <a:t> TO COMPARE DATA</a:t>
            </a:r>
            <a:endParaRPr/>
          </a:p>
        </p:txBody>
      </p:sp>
      <p:graphicFrame>
        <p:nvGraphicFramePr>
          <p:cNvPr id="579" name="Google Shape;579;p25"/>
          <p:cNvGraphicFramePr/>
          <p:nvPr/>
        </p:nvGraphicFramePr>
        <p:xfrm>
          <a:off x="1522400" y="1564481"/>
          <a:ext cx="6099200" cy="2331000"/>
        </p:xfrm>
        <a:graphic>
          <a:graphicData uri="http://schemas.openxmlformats.org/drawingml/2006/table">
            <a:tbl>
              <a:tblPr>
                <a:noFill/>
                <a:tableStyleId>{891A1956-3D7E-41C0-9DF7-105A978C6925}</a:tableStyleId>
              </a:tblPr>
              <a:tblGrid>
                <a:gridCol w="1524800">
                  <a:extLst>
                    <a:ext uri="{9D8B030D-6E8A-4147-A177-3AD203B41FA5}">
                      <a16:colId xmlns:a16="http://schemas.microsoft.com/office/drawing/2014/main" val="20000"/>
                    </a:ext>
                  </a:extLst>
                </a:gridCol>
                <a:gridCol w="1524800">
                  <a:extLst>
                    <a:ext uri="{9D8B030D-6E8A-4147-A177-3AD203B41FA5}">
                      <a16:colId xmlns:a16="http://schemas.microsoft.com/office/drawing/2014/main" val="20001"/>
                    </a:ext>
                  </a:extLst>
                </a:gridCol>
                <a:gridCol w="1524800">
                  <a:extLst>
                    <a:ext uri="{9D8B030D-6E8A-4147-A177-3AD203B41FA5}">
                      <a16:colId xmlns:a16="http://schemas.microsoft.com/office/drawing/2014/main" val="20002"/>
                    </a:ext>
                  </a:extLst>
                </a:gridCol>
                <a:gridCol w="1524800">
                  <a:extLst>
                    <a:ext uri="{9D8B030D-6E8A-4147-A177-3AD203B41FA5}">
                      <a16:colId xmlns:a16="http://schemas.microsoft.com/office/drawing/2014/main" val="20003"/>
                    </a:ext>
                  </a:extLst>
                </a:gridCol>
              </a:tblGrid>
              <a:tr h="582750">
                <a:tc>
                  <a:txBody>
                    <a:bodyPr/>
                    <a:lstStyle/>
                    <a:p>
                      <a:pPr marL="0" lvl="0" indent="0" algn="l" rtl="0">
                        <a:spcBef>
                          <a:spcPts val="0"/>
                        </a:spcBef>
                        <a:spcAft>
                          <a:spcPts val="0"/>
                        </a:spcAft>
                        <a:buNone/>
                      </a:pPr>
                      <a:endParaRPr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A</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B</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C</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Yellow</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20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7</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Blue</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30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15</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Orange</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5</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24</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16</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524" name="Google Shape;524;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YOU CAN ALSO </a:t>
            </a:r>
            <a:r>
              <a:rPr lang="en">
                <a:solidFill>
                  <a:schemeClr val="accent2"/>
                </a:solidFill>
              </a:rPr>
              <a:t>SPLIT</a:t>
            </a:r>
            <a:r>
              <a:rPr lang="en"/>
              <a:t> YOUR CONTENT</a:t>
            </a:r>
            <a:endParaRPr/>
          </a:p>
        </p:txBody>
      </p:sp>
      <p:sp>
        <p:nvSpPr>
          <p:cNvPr id="525" name="Google Shape;525;p20"/>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chemeClr val="accent2"/>
                </a:solidFill>
              </a:rPr>
              <a:t>TWO OR THREE</a:t>
            </a:r>
            <a:r>
              <a:rPr lang="en"/>
              <a:t> COLUMNS</a:t>
            </a:r>
            <a:endParaRPr/>
          </a:p>
        </p:txBody>
      </p:sp>
      <p:sp>
        <p:nvSpPr>
          <p:cNvPr id="532" name="Google Shape;532;p21"/>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533" name="Google Shape;533;p21"/>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534" name="Google Shape;534;p21"/>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a:t>
            </a:r>
            <a:r>
              <a:rPr lang="en">
                <a:solidFill>
                  <a:schemeClr val="accent2"/>
                </a:solidFill>
              </a:rPr>
              <a:t>PICTURE</a:t>
            </a:r>
            <a:r>
              <a:rPr lang="en"/>
              <a:t> IS WORTH A THOUSAND WORDS</a:t>
            </a:r>
            <a:endParaRPr/>
          </a:p>
        </p:txBody>
      </p:sp>
      <p:sp>
        <p:nvSpPr>
          <p:cNvPr id="541" name="Google Shape;541;p22"/>
          <p:cNvSpPr txBox="1">
            <a:spLocks noGrp="1"/>
          </p:cNvSpPr>
          <p:nvPr>
            <p:ph type="body" idx="1"/>
          </p:nvPr>
        </p:nvSpPr>
        <p:spPr>
          <a:xfrm>
            <a:off x="442975" y="1641300"/>
            <a:ext cx="2580300" cy="24705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a:t>A complex idea can be conveyed with just a single still image.</a:t>
            </a:r>
            <a:endParaRPr sz="1800"/>
          </a:p>
        </p:txBody>
      </p:sp>
      <p:pic>
        <p:nvPicPr>
          <p:cNvPr id="542" name="Google Shape;542;p22"/>
          <p:cNvPicPr preferRelativeResize="0"/>
          <p:nvPr/>
        </p:nvPicPr>
        <p:blipFill>
          <a:blip r:embed="rId3">
            <a:alphaModFix/>
          </a:blip>
          <a:stretch>
            <a:fillRect/>
          </a:stretch>
        </p:blipFill>
        <p:spPr>
          <a:xfrm>
            <a:off x="3189150" y="1493700"/>
            <a:ext cx="2765700" cy="2765700"/>
          </a:xfrm>
          <a:prstGeom prst="ellipse">
            <a:avLst/>
          </a:prstGeom>
          <a:noFill/>
          <a:ln>
            <a:noFill/>
          </a:ln>
        </p:spPr>
      </p:pic>
      <p:sp>
        <p:nvSpPr>
          <p:cNvPr id="543" name="Google Shape;543;p22"/>
          <p:cNvSpPr txBox="1">
            <a:spLocks noGrp="1"/>
          </p:cNvSpPr>
          <p:nvPr>
            <p:ph type="body" idx="1"/>
          </p:nvPr>
        </p:nvSpPr>
        <p:spPr>
          <a:xfrm>
            <a:off x="6120725" y="1641300"/>
            <a:ext cx="2580300" cy="2470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t>Namely making it possible to absorb large amounts of data quickly.</a:t>
            </a:r>
            <a:endParaRPr sz="180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28324A"/>
                </a:solidFill>
              </a:rPr>
              <a:t>WANT BIG IMPACT?</a:t>
            </a:r>
            <a:endParaRPr sz="3600">
              <a:solidFill>
                <a:srgbClr val="28324A"/>
              </a:solidFill>
            </a:endParaRPr>
          </a:p>
          <a:p>
            <a:pPr marL="0" lvl="0" indent="0" algn="ctr" rtl="0">
              <a:spcBef>
                <a:spcPts val="0"/>
              </a:spcBef>
              <a:spcAft>
                <a:spcPts val="0"/>
              </a:spcAft>
              <a:buNone/>
            </a:pPr>
            <a:r>
              <a:rPr lang="en" sz="3600" b="0">
                <a:solidFill>
                  <a:srgbClr val="28324A"/>
                </a:solidFill>
              </a:rPr>
              <a:t>USE BIG IMAGE.</a:t>
            </a:r>
            <a:endParaRPr sz="360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a:t>
            </a:r>
            <a:r>
              <a:rPr lang="en">
                <a:solidFill>
                  <a:schemeClr val="accent2"/>
                </a:solidFill>
              </a:rPr>
              <a:t>CHARTS</a:t>
            </a:r>
            <a:r>
              <a:rPr lang="en"/>
              <a:t> TO EXPLAIN YOUR IDEAS</a:t>
            </a:r>
            <a:endParaRPr/>
          </a:p>
        </p:txBody>
      </p:sp>
      <p:grpSp>
        <p:nvGrpSpPr>
          <p:cNvPr id="556" name="Google Shape;556;p24"/>
          <p:cNvGrpSpPr/>
          <p:nvPr/>
        </p:nvGrpSpPr>
        <p:grpSpPr>
          <a:xfrm>
            <a:off x="3099624" y="949849"/>
            <a:ext cx="2944752"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4"/>
          <p:cNvSpPr/>
          <p:nvPr/>
        </p:nvSpPr>
        <p:spPr>
          <a:xfrm>
            <a:off x="3485050" y="1567267"/>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3844549" y="3126202"/>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5266889" y="3113863"/>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4"/>
          <p:cNvSpPr/>
          <p:nvPr/>
        </p:nvSpPr>
        <p:spPr>
          <a:xfrm>
            <a:off x="5213649" y="2080225"/>
            <a:ext cx="300114" cy="27302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HELLO!</a:t>
            </a:r>
            <a:endParaRPr sz="10000"/>
          </a:p>
        </p:txBody>
      </p:sp>
      <p:sp>
        <p:nvSpPr>
          <p:cNvPr id="479" name="Google Shape;479;p15"/>
          <p:cNvSpPr txBox="1">
            <a:spLocks noGrp="1"/>
          </p:cNvSpPr>
          <p:nvPr>
            <p:ph type="subTitle" idx="4294967295"/>
          </p:nvPr>
        </p:nvSpPr>
        <p:spPr>
          <a:xfrm>
            <a:off x="1208690" y="2325749"/>
            <a:ext cx="6660160" cy="204655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smtClean="0"/>
              <a:t>We are</a:t>
            </a:r>
            <a:endParaRPr sz="3600" b="1" dirty="0"/>
          </a:p>
          <a:p>
            <a:pPr marL="0" lvl="0" indent="0" algn="ctr" rtl="0">
              <a:spcBef>
                <a:spcPts val="600"/>
              </a:spcBef>
              <a:spcAft>
                <a:spcPts val="0"/>
              </a:spcAft>
              <a:buClr>
                <a:schemeClr val="dk1"/>
              </a:buClr>
              <a:buSzPts val="1100"/>
              <a:buFont typeface="Arial"/>
              <a:buNone/>
            </a:pPr>
            <a:r>
              <a:rPr lang="en-US" dirty="0" smtClean="0"/>
              <a:t>Md. Hasibur Rahman 1922040042</a:t>
            </a:r>
          </a:p>
          <a:p>
            <a:pPr marL="0" lvl="0" indent="0" algn="ctr" rtl="0">
              <a:spcBef>
                <a:spcPts val="600"/>
              </a:spcBef>
              <a:spcAft>
                <a:spcPts val="0"/>
              </a:spcAft>
              <a:buClr>
                <a:schemeClr val="dk1"/>
              </a:buClr>
              <a:buSzPts val="1100"/>
              <a:buFont typeface="Arial"/>
              <a:buNone/>
            </a:pPr>
            <a:r>
              <a:rPr lang="en-US" dirty="0" smtClean="0"/>
              <a:t>Kamran Ahmed 1921357042</a:t>
            </a:r>
          </a:p>
          <a:p>
            <a:pPr marL="0" lvl="0" indent="0" algn="ctr" rtl="0">
              <a:spcBef>
                <a:spcPts val="600"/>
              </a:spcBef>
              <a:spcAft>
                <a:spcPts val="0"/>
              </a:spcAft>
              <a:buClr>
                <a:schemeClr val="dk1"/>
              </a:buClr>
              <a:buSzPts val="1100"/>
              <a:buFont typeface="Arial"/>
              <a:buNone/>
            </a:pPr>
            <a:r>
              <a:rPr lang="en-US" dirty="0" err="1" smtClean="0"/>
              <a:t>Ifad</a:t>
            </a:r>
            <a:r>
              <a:rPr lang="en-US" dirty="0" smtClean="0"/>
              <a:t> </a:t>
            </a:r>
            <a:r>
              <a:rPr lang="en-US" dirty="0" err="1" smtClean="0"/>
              <a:t>Uz</a:t>
            </a:r>
            <a:r>
              <a:rPr lang="en-US" dirty="0" smtClean="0"/>
              <a:t> Zaman 1921787642</a:t>
            </a:r>
          </a:p>
          <a:p>
            <a:pPr marL="0" lvl="0" indent="0" algn="ctr" rtl="0">
              <a:spcBef>
                <a:spcPts val="600"/>
              </a:spcBef>
              <a:spcAft>
                <a:spcPts val="0"/>
              </a:spcAft>
              <a:buClr>
                <a:schemeClr val="dk1"/>
              </a:buClr>
              <a:buSzPts val="1100"/>
              <a:buFont typeface="Arial"/>
              <a:buNone/>
            </a:pPr>
            <a:endParaRPr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6"/>
          <p:cNvSpPr/>
          <p:nvPr/>
        </p:nvSpPr>
        <p:spPr>
          <a:xfrm>
            <a:off x="807244" y="790176"/>
            <a:ext cx="7529513" cy="358689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txBox="1">
            <a:spLocks noGrp="1"/>
          </p:cNvSpPr>
          <p:nvPr>
            <p:ph type="title"/>
          </p:nvPr>
        </p:nvSpPr>
        <p:spPr>
          <a:xfrm>
            <a:off x="1047750" y="245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MAPS</a:t>
            </a:r>
            <a:endParaRPr/>
          </a:p>
        </p:txBody>
      </p:sp>
      <p:sp>
        <p:nvSpPr>
          <p:cNvPr id="587" name="Google Shape;587;p26"/>
          <p:cNvSpPr/>
          <p:nvPr/>
        </p:nvSpPr>
        <p:spPr>
          <a:xfrm>
            <a:off x="2073621" y="1625043"/>
            <a:ext cx="619800" cy="202500"/>
          </a:xfrm>
          <a:prstGeom prst="wedgeRectCallout">
            <a:avLst>
              <a:gd name="adj1" fmla="val -21428"/>
              <a:gd name="adj2" fmla="val 84287"/>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Source Sans Pro"/>
                <a:ea typeface="Source Sans Pro"/>
                <a:cs typeface="Source Sans Pro"/>
                <a:sym typeface="Source Sans Pro"/>
              </a:rPr>
              <a:t>our office</a:t>
            </a:r>
            <a:endParaRPr sz="800">
              <a:latin typeface="Source Sans Pro"/>
              <a:ea typeface="Source Sans Pro"/>
              <a:cs typeface="Source Sans Pro"/>
              <a:sym typeface="Source Sans Pro"/>
            </a:endParaRPr>
          </a:p>
        </p:txBody>
      </p:sp>
      <p:sp>
        <p:nvSpPr>
          <p:cNvPr id="588" name="Google Shape;588;p26"/>
          <p:cNvSpPr/>
          <p:nvPr/>
        </p:nvSpPr>
        <p:spPr>
          <a:xfrm rot="8100000">
            <a:off x="1417704" y="18537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rot="8100000">
            <a:off x="2860329" y="33831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rot="8100000">
            <a:off x="3915304" y="166308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rot="8100000">
            <a:off x="4553704" y="35619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rot="8100000">
            <a:off x="6493879" y="2127760"/>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rot="8100000">
            <a:off x="7282704" y="37407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solidFill>
                  <a:srgbClr val="FFFFFF"/>
                </a:solidFill>
              </a:rPr>
              <a:t>89,526,124</a:t>
            </a:r>
            <a:endParaRPr sz="10000">
              <a:solidFill>
                <a:srgbClr val="FFFFFF"/>
              </a:solidFill>
            </a:endParaRPr>
          </a:p>
        </p:txBody>
      </p:sp>
      <p:sp>
        <p:nvSpPr>
          <p:cNvPr id="600" name="Google Shape;600;p27"/>
          <p:cNvSpPr txBox="1">
            <a:spLocks noGrp="1"/>
          </p:cNvSpPr>
          <p:nvPr>
            <p:ph type="subTitle" idx="4294967295"/>
          </p:nvPr>
        </p:nvSpPr>
        <p:spPr>
          <a:xfrm>
            <a:off x="685800" y="3655111"/>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a:solidFill>
                  <a:schemeClr val="accent2"/>
                </a:solidFill>
              </a:rPr>
              <a:t>Whoa! That’s a big number, aren’t you proud?</a:t>
            </a:r>
            <a:endParaRPr b="1">
              <a:solidFill>
                <a:schemeClr val="accent2"/>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r>
              <a:rPr lang="en" sz="4800">
                <a:solidFill>
                  <a:schemeClr val="accent2"/>
                </a:solidFill>
              </a:rPr>
              <a:t>$</a:t>
            </a:r>
            <a:endParaRPr sz="480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That’s a lot of money</a:t>
            </a:r>
            <a:endParaRPr sz="260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100</a:t>
            </a:r>
            <a:r>
              <a:rPr lang="en" sz="4800">
                <a:solidFill>
                  <a:schemeClr val="accent2"/>
                </a:solidFill>
              </a:rPr>
              <a:t>%</a:t>
            </a:r>
            <a:endParaRPr sz="4800">
              <a:solidFill>
                <a:schemeClr val="accent2"/>
              </a:solidFill>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Total success!</a:t>
            </a:r>
            <a:endParaRPr sz="260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a:t>
            </a:r>
            <a:r>
              <a:rPr lang="en" sz="4800">
                <a:solidFill>
                  <a:schemeClr val="accent2"/>
                </a:solidFill>
              </a:rPr>
              <a:t>users</a:t>
            </a:r>
            <a:endParaRPr sz="480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And a lot of users</a:t>
            </a:r>
            <a:endParaRPr sz="2600"/>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a:t>
            </a:r>
            <a:r>
              <a:rPr lang="en">
                <a:solidFill>
                  <a:schemeClr val="accent2"/>
                </a:solidFill>
              </a:rPr>
              <a:t>PROCESS</a:t>
            </a:r>
            <a:r>
              <a:rPr lang="en"/>
              <a:t> IS EASY</a:t>
            </a:r>
            <a:endParaRPr/>
          </a:p>
        </p:txBody>
      </p:sp>
      <p:sp>
        <p:nvSpPr>
          <p:cNvPr id="618" name="Google Shape;618;p29"/>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first</a:t>
            </a:r>
            <a:endParaRPr b="1">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second</a:t>
            </a:r>
            <a:endParaRPr b="1">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last</a:t>
            </a:r>
            <a:endParaRPr b="1">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0"/>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a:t>
            </a:r>
            <a:r>
              <a:rPr lang="en">
                <a:solidFill>
                  <a:schemeClr val="accent2"/>
                </a:solidFill>
              </a:rPr>
              <a:t>REVIEW</a:t>
            </a:r>
            <a:r>
              <a:rPr lang="en"/>
              <a:t> SOME CONCEPTS</a:t>
            </a:r>
            <a:endParaRPr/>
          </a:p>
        </p:txBody>
      </p:sp>
      <p:sp>
        <p:nvSpPr>
          <p:cNvPr id="627" name="Google Shape;627;p30"/>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28" name="Google Shape;628;p30"/>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29" name="Google Shape;629;p30"/>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
        <p:nvSpPr>
          <p:cNvPr id="630" name="Google Shape;630;p30"/>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31" name="Google Shape;631;p30"/>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32" name="Google Shape;632;p30"/>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grpSp>
        <p:nvGrpSpPr>
          <p:cNvPr id="633" name="Google Shape;633;p30"/>
          <p:cNvGrpSpPr/>
          <p:nvPr/>
        </p:nvGrpSpPr>
        <p:grpSpPr>
          <a:xfrm>
            <a:off x="623677" y="1195790"/>
            <a:ext cx="464314" cy="494725"/>
            <a:chOff x="5970800" y="1619250"/>
            <a:chExt cx="428650" cy="456725"/>
          </a:xfrm>
        </p:grpSpPr>
        <p:sp>
          <p:nvSpPr>
            <p:cNvPr id="634" name="Google Shape;634;p3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0"/>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30"/>
          <p:cNvGrpSpPr/>
          <p:nvPr/>
        </p:nvGrpSpPr>
        <p:grpSpPr>
          <a:xfrm>
            <a:off x="3430563" y="1195790"/>
            <a:ext cx="413294" cy="382059"/>
            <a:chOff x="5975075" y="2327500"/>
            <a:chExt cx="420100" cy="388350"/>
          </a:xfrm>
        </p:grpSpPr>
        <p:sp>
          <p:nvSpPr>
            <p:cNvPr id="641" name="Google Shape;641;p3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0"/>
          <p:cNvSpPr/>
          <p:nvPr/>
        </p:nvSpPr>
        <p:spPr>
          <a:xfrm>
            <a:off x="6170551" y="3095965"/>
            <a:ext cx="464307" cy="4642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30"/>
          <p:cNvGrpSpPr/>
          <p:nvPr/>
        </p:nvGrpSpPr>
        <p:grpSpPr>
          <a:xfrm>
            <a:off x="3344447" y="3095965"/>
            <a:ext cx="502966" cy="425914"/>
            <a:chOff x="5275975" y="4344850"/>
            <a:chExt cx="470150" cy="398125"/>
          </a:xfrm>
        </p:grpSpPr>
        <p:sp>
          <p:nvSpPr>
            <p:cNvPr id="645" name="Google Shape;645;p3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0"/>
          <p:cNvGrpSpPr/>
          <p:nvPr/>
        </p:nvGrpSpPr>
        <p:grpSpPr>
          <a:xfrm>
            <a:off x="6327054" y="1195790"/>
            <a:ext cx="279141" cy="455052"/>
            <a:chOff x="6730350" y="2315900"/>
            <a:chExt cx="257700" cy="420100"/>
          </a:xfrm>
        </p:grpSpPr>
        <p:sp>
          <p:nvSpPr>
            <p:cNvPr id="649" name="Google Shape;649;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a:solidFill>
                  <a:srgbClr val="00CEF6"/>
                </a:solidFill>
              </a:rPr>
              <a:t>You can insert graphs from Excel or Google Sheets</a:t>
            </a:r>
            <a:endParaRPr b="1">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sp>
        <p:nvSpPr>
          <p:cNvPr id="666" name="Google Shape;666;p31"/>
          <p:cNvSpPr txBox="1"/>
          <p:nvPr/>
        </p:nvSpPr>
        <p:spPr>
          <a:xfrm>
            <a:off x="952500" y="593725"/>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4000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3000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2000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1000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4400"/>
              </a:spcAft>
              <a:buNone/>
            </a:pPr>
            <a:r>
              <a:rPr lang="en" sz="1000">
                <a:solidFill>
                  <a:schemeClr val="dk2"/>
                </a:solidFill>
                <a:latin typeface="Source Sans Pro"/>
                <a:ea typeface="Source Sans Pro"/>
                <a:cs typeface="Source Sans Pro"/>
                <a:sym typeface="Source Sans Pro"/>
              </a:rPr>
              <a:t>0</a:t>
            </a:r>
            <a:endParaRPr sz="1000">
              <a:solidFill>
                <a:schemeClr val="dk2"/>
              </a:solidFill>
              <a:latin typeface="Source Sans Pro"/>
              <a:ea typeface="Source Sans Pro"/>
              <a:cs typeface="Source Sans Pro"/>
              <a:sym typeface="Source Sans Pro"/>
            </a:endParaRPr>
          </a:p>
        </p:txBody>
      </p:sp>
      <p:sp>
        <p:nvSpPr>
          <p:cNvPr id="667" name="Google Shape;667;p31"/>
          <p:cNvSpPr/>
          <p:nvPr/>
        </p:nvSpPr>
        <p:spPr>
          <a:xfrm>
            <a:off x="1572782" y="2058712"/>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887026" y="1664649"/>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2201270" y="2171439"/>
            <a:ext cx="233700" cy="144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3325786" y="2372502"/>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640031" y="1774119"/>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954275" y="906800"/>
            <a:ext cx="233700" cy="2706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5078791" y="1817895"/>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5393035" y="752352"/>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5707280" y="2000337"/>
            <a:ext cx="233700" cy="1611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6831796" y="2430876"/>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146040" y="971395"/>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460284" y="1285185"/>
            <a:ext cx="233700" cy="2327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2"/>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MOBILE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684" name="Google Shape;684;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685" name="Google Shape;685;p32"/>
          <p:cNvGrpSpPr/>
          <p:nvPr/>
        </p:nvGrpSpPr>
        <p:grpSpPr>
          <a:xfrm>
            <a:off x="5353200" y="373572"/>
            <a:ext cx="2119546" cy="4396359"/>
            <a:chOff x="2547150" y="238125"/>
            <a:chExt cx="2525675" cy="5238750"/>
          </a:xfrm>
        </p:grpSpPr>
        <p:sp>
          <p:nvSpPr>
            <p:cNvPr id="686" name="Google Shape;68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0" name="Google Shape;690;p32"/>
          <p:cNvPicPr preferRelativeResize="0"/>
          <p:nvPr/>
        </p:nvPicPr>
        <p:blipFill rotWithShape="1">
          <a:blip r:embed="rId3">
            <a:alphaModFix/>
          </a:blip>
          <a:srcRect b="23786"/>
          <a:stretch/>
        </p:blipFill>
        <p:spPr>
          <a:xfrm>
            <a:off x="5399525" y="756087"/>
            <a:ext cx="2025525" cy="36317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33"/>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TABLET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696" name="Google Shape;696;p3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697" name="Google Shape;697;p33"/>
          <p:cNvGrpSpPr/>
          <p:nvPr/>
        </p:nvGrpSpPr>
        <p:grpSpPr>
          <a:xfrm>
            <a:off x="5011702" y="465959"/>
            <a:ext cx="2736410" cy="4222433"/>
            <a:chOff x="2112475" y="238125"/>
            <a:chExt cx="3395050" cy="5238750"/>
          </a:xfrm>
        </p:grpSpPr>
        <p:sp>
          <p:nvSpPr>
            <p:cNvPr id="698" name="Google Shape;69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2" name="Google Shape;702;p33"/>
          <p:cNvPicPr preferRelativeResize="0"/>
          <p:nvPr/>
        </p:nvPicPr>
        <p:blipFill>
          <a:blip r:embed="rId3">
            <a:alphaModFix/>
          </a:blip>
          <a:stretch>
            <a:fillRect/>
          </a:stretch>
        </p:blipFill>
        <p:spPr>
          <a:xfrm>
            <a:off x="5079288" y="839688"/>
            <a:ext cx="2597800" cy="34637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DESKTOP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14" name="Google Shape;714;p34"/>
          <p:cNvPicPr preferRelativeResize="0"/>
          <p:nvPr/>
        </p:nvPicPr>
        <p:blipFill rotWithShape="1">
          <a:blip r:embed="rId3">
            <a:alphaModFix/>
          </a:blip>
          <a:srcRect b="6620"/>
          <a:stretch/>
        </p:blipFill>
        <p:spPr>
          <a:xfrm>
            <a:off x="4445550" y="1996500"/>
            <a:ext cx="3530550" cy="22426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CREDITS</a:t>
            </a:r>
            <a:endParaRPr/>
          </a:p>
        </p:txBody>
      </p:sp>
      <p:sp>
        <p:nvSpPr>
          <p:cNvPr id="727" name="Google Shape;727;p36"/>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28324A"/>
                </a:solidFill>
              </a:rPr>
              <a:t>Special thanks to all the people who made and released these awesome resources for free:</a:t>
            </a:r>
            <a:endParaRPr sz="2400">
              <a:solidFill>
                <a:srgbClr val="28324A"/>
              </a:solidFill>
            </a:endParaRPr>
          </a:p>
          <a:p>
            <a:pPr marL="457200" lvl="0" indent="-381000" algn="l" rtl="0">
              <a:lnSpc>
                <a:spcPct val="115000"/>
              </a:lnSpc>
              <a:spcBef>
                <a:spcPts val="600"/>
              </a:spcBef>
              <a:spcAft>
                <a:spcPts val="0"/>
              </a:spcAft>
              <a:buClr>
                <a:srgbClr val="28324A"/>
              </a:buClr>
              <a:buSzPts val="2400"/>
              <a:buChar char="◉"/>
            </a:pPr>
            <a:r>
              <a:rPr lang="en" sz="2400">
                <a:solidFill>
                  <a:srgbClr val="28324A"/>
                </a:solidFill>
              </a:rPr>
              <a:t>Presentation template by </a:t>
            </a:r>
            <a:r>
              <a:rPr lang="en" sz="2400" u="sng">
                <a:solidFill>
                  <a:srgbClr val="28324A"/>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SlidesCarnival</a:t>
            </a:r>
            <a:endParaRPr sz="2400">
              <a:solidFill>
                <a:srgbClr val="28324A"/>
              </a:solidFill>
            </a:endParaRPr>
          </a:p>
          <a:p>
            <a:pPr marL="457200" lvl="0" indent="-381000" algn="l" rtl="0">
              <a:lnSpc>
                <a:spcPct val="115000"/>
              </a:lnSpc>
              <a:spcBef>
                <a:spcPts val="0"/>
              </a:spcBef>
              <a:spcAft>
                <a:spcPts val="0"/>
              </a:spcAft>
              <a:buClr>
                <a:srgbClr val="28324A"/>
              </a:buClr>
              <a:buSzPts val="2400"/>
              <a:buChar char="◉"/>
            </a:pPr>
            <a:r>
              <a:rPr lang="en" sz="2400">
                <a:solidFill>
                  <a:srgbClr val="28324A"/>
                </a:solidFill>
              </a:rPr>
              <a:t>Photographs by </a:t>
            </a:r>
            <a:r>
              <a:rPr lang="en" sz="2400" u="sng">
                <a:solidFill>
                  <a:srgbClr val="28324A"/>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Unsplash</a:t>
            </a:r>
            <a:endParaRPr sz="2400">
              <a:solidFill>
                <a:srgbClr val="28324A"/>
              </a:solidFill>
            </a:endParaRPr>
          </a:p>
        </p:txBody>
      </p:sp>
      <p:sp>
        <p:nvSpPr>
          <p:cNvPr id="728" name="Google Shape;728;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smtClean="0">
                <a:solidFill>
                  <a:schemeClr val="accent2"/>
                </a:solidFill>
              </a:rPr>
              <a:t>Outline</a:t>
            </a:r>
            <a:endParaRPr sz="3200" dirty="0">
              <a:solidFill>
                <a:schemeClr val="accent2"/>
              </a:solidFill>
            </a:endParaRPr>
          </a:p>
        </p:txBody>
      </p:sp>
      <p:sp>
        <p:nvSpPr>
          <p:cNvPr id="500" name="Google Shape;500;p18"/>
          <p:cNvSpPr txBox="1">
            <a:spLocks noGrp="1"/>
          </p:cNvSpPr>
          <p:nvPr>
            <p:ph type="body" idx="1"/>
          </p:nvPr>
        </p:nvSpPr>
        <p:spPr>
          <a:xfrm>
            <a:off x="1075850" y="1540174"/>
            <a:ext cx="6996600" cy="286366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000"/>
              <a:buFont typeface="Wingdings" panose="05000000000000000000" pitchFamily="2" charset="2"/>
              <a:buChar char="§"/>
            </a:pPr>
            <a:r>
              <a:rPr lang="en-US" dirty="0" smtClean="0"/>
              <a:t>Introduction</a:t>
            </a:r>
          </a:p>
          <a:p>
            <a:pPr lvl="0" algn="l" rtl="0">
              <a:spcBef>
                <a:spcPts val="600"/>
              </a:spcBef>
              <a:spcAft>
                <a:spcPts val="0"/>
              </a:spcAft>
              <a:buSzPts val="2000"/>
              <a:buFont typeface="Wingdings" panose="05000000000000000000" pitchFamily="2" charset="2"/>
              <a:buChar char="§"/>
            </a:pPr>
            <a:r>
              <a:rPr lang="en-US" dirty="0" smtClean="0"/>
              <a:t>Motivation and Description</a:t>
            </a:r>
          </a:p>
          <a:p>
            <a:pPr lvl="0" algn="l" rtl="0">
              <a:spcBef>
                <a:spcPts val="600"/>
              </a:spcBef>
              <a:spcAft>
                <a:spcPts val="0"/>
              </a:spcAft>
              <a:buSzPts val="2000"/>
              <a:buFont typeface="Wingdings" panose="05000000000000000000" pitchFamily="2" charset="2"/>
              <a:buChar char="§"/>
            </a:pPr>
            <a:r>
              <a:rPr lang="en-US" dirty="0" smtClean="0"/>
              <a:t>Similar solutions</a:t>
            </a:r>
          </a:p>
          <a:p>
            <a:pPr lvl="0" algn="l" rtl="0">
              <a:spcBef>
                <a:spcPts val="600"/>
              </a:spcBef>
              <a:spcAft>
                <a:spcPts val="0"/>
              </a:spcAft>
              <a:buSzPts val="2000"/>
              <a:buFont typeface="Wingdings" panose="05000000000000000000" pitchFamily="2" charset="2"/>
              <a:buChar char="§"/>
            </a:pPr>
            <a:r>
              <a:rPr lang="en-US" dirty="0" smtClean="0"/>
              <a:t>Our solution approach</a:t>
            </a:r>
          </a:p>
          <a:p>
            <a:pPr lvl="0" algn="l" rtl="0">
              <a:spcBef>
                <a:spcPts val="600"/>
              </a:spcBef>
              <a:spcAft>
                <a:spcPts val="0"/>
              </a:spcAft>
              <a:buSzPts val="2000"/>
              <a:buFont typeface="Wingdings" panose="05000000000000000000" pitchFamily="2" charset="2"/>
              <a:buChar char="§"/>
            </a:pPr>
            <a:r>
              <a:rPr lang="en-US" dirty="0" smtClean="0"/>
              <a:t>Timeline</a:t>
            </a:r>
          </a:p>
          <a:p>
            <a:pPr lvl="0" algn="l" rtl="0">
              <a:spcBef>
                <a:spcPts val="600"/>
              </a:spcBef>
              <a:spcAft>
                <a:spcPts val="0"/>
              </a:spcAft>
              <a:buSzPts val="2000"/>
              <a:buFont typeface="Wingdings" panose="05000000000000000000" pitchFamily="2" charset="2"/>
              <a:buChar char="§"/>
            </a:pPr>
            <a:r>
              <a:rPr lang="en-US" dirty="0" smtClean="0"/>
              <a:t>Roles and responsibilities</a:t>
            </a:r>
          </a:p>
          <a:p>
            <a:pPr lvl="0" algn="l" rtl="0">
              <a:spcBef>
                <a:spcPts val="600"/>
              </a:spcBef>
              <a:spcAft>
                <a:spcPts val="0"/>
              </a:spcAft>
              <a:buSzPts val="2000"/>
              <a:buFont typeface="Wingdings" panose="05000000000000000000" pitchFamily="2" charset="2"/>
              <a:buChar char="§"/>
            </a:pPr>
            <a:r>
              <a:rPr lang="en-US" dirty="0" smtClean="0"/>
              <a:t>Conclusion</a:t>
            </a:r>
          </a:p>
          <a:p>
            <a:pPr lvl="0" algn="l" rtl="0">
              <a:spcBef>
                <a:spcPts val="600"/>
              </a:spcBef>
              <a:spcAft>
                <a:spcPts val="0"/>
              </a:spcAft>
              <a:buSzPts val="2000"/>
              <a:buFont typeface="Wingdings" panose="05000000000000000000" pitchFamily="2" charset="2"/>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PRESENTATION DESIGN</a:t>
            </a:r>
            <a:endParaRPr/>
          </a:p>
        </p:txBody>
      </p:sp>
      <p:sp>
        <p:nvSpPr>
          <p:cNvPr id="734" name="Google Shape;734;p37"/>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 uses the following typographies:</a:t>
            </a:r>
            <a:endParaRPr sz="1400"/>
          </a:p>
          <a:p>
            <a:pPr marL="457200" lvl="0" indent="-317500" algn="l" rtl="0">
              <a:lnSpc>
                <a:spcPct val="115000"/>
              </a:lnSpc>
              <a:spcBef>
                <a:spcPts val="600"/>
              </a:spcBef>
              <a:spcAft>
                <a:spcPts val="0"/>
              </a:spcAft>
              <a:buSzPts val="1400"/>
              <a:buChar char="◉"/>
            </a:pPr>
            <a:r>
              <a:rPr lang="en" sz="1400"/>
              <a:t>Titles: </a:t>
            </a:r>
            <a:r>
              <a:rPr lang="en" sz="1400" b="1"/>
              <a:t>Oswald</a:t>
            </a:r>
            <a:endParaRPr sz="1400" b="1"/>
          </a:p>
          <a:p>
            <a:pPr marL="457200" lvl="0" indent="-317500" algn="l" rtl="0">
              <a:lnSpc>
                <a:spcPct val="115000"/>
              </a:lnSpc>
              <a:spcBef>
                <a:spcPts val="0"/>
              </a:spcBef>
              <a:spcAft>
                <a:spcPts val="0"/>
              </a:spcAft>
              <a:buSzPts val="1400"/>
              <a:buChar char="◉"/>
            </a:pPr>
            <a:r>
              <a:rPr lang="en" sz="1400"/>
              <a:t>Body copy: </a:t>
            </a:r>
            <a:r>
              <a:rPr lang="en" sz="1400" b="1"/>
              <a:t>Source Sans Pro</a:t>
            </a:r>
            <a:endParaRPr sz="1400" b="1"/>
          </a:p>
          <a:p>
            <a:pPr marL="0" lvl="0" indent="0" algn="l" rtl="0">
              <a:lnSpc>
                <a:spcPct val="115000"/>
              </a:lnSpc>
              <a:spcBef>
                <a:spcPts val="600"/>
              </a:spcBef>
              <a:spcAft>
                <a:spcPts val="0"/>
              </a:spcAft>
              <a:buNone/>
            </a:pPr>
            <a:r>
              <a:rPr lang="en" sz="1400"/>
              <a:t>Download for free at:</a:t>
            </a:r>
            <a:endParaRPr sz="1400"/>
          </a:p>
          <a:p>
            <a:pPr marL="0" lvl="0" indent="0" algn="l" rtl="0">
              <a:lnSpc>
                <a:spcPct val="115000"/>
              </a:lnSpc>
              <a:spcBef>
                <a:spcPts val="600"/>
              </a:spcBef>
              <a:spcAft>
                <a:spcPts val="0"/>
              </a:spcAft>
              <a:buNone/>
            </a:pPr>
            <a:r>
              <a:rPr lang="en" sz="1400" u="sng">
                <a:solidFill>
                  <a:srgbClr val="3468BC"/>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https://www.fontsquirrel.com/fonts/oswald</a:t>
            </a:r>
            <a:endParaRPr sz="1400">
              <a:solidFill>
                <a:srgbClr val="3468BC"/>
              </a:solidFill>
            </a:endParaRPr>
          </a:p>
          <a:p>
            <a:pPr marL="0" lvl="0" indent="0" algn="l" rtl="0">
              <a:lnSpc>
                <a:spcPct val="115000"/>
              </a:lnSpc>
              <a:spcBef>
                <a:spcPts val="600"/>
              </a:spcBef>
              <a:spcAft>
                <a:spcPts val="0"/>
              </a:spcAft>
              <a:buNone/>
            </a:pPr>
            <a:r>
              <a:rPr lang="en" sz="1400" u="sng">
                <a:solidFill>
                  <a:srgbClr val="3468BC"/>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https://www.fontsquirrel.com/fonts/source-sans-pro</a:t>
            </a:r>
            <a:endParaRPr sz="1400" b="1">
              <a:solidFill>
                <a:srgbClr val="28324A"/>
              </a:solidFill>
            </a:endParaRPr>
          </a:p>
        </p:txBody>
      </p:sp>
      <p:sp>
        <p:nvSpPr>
          <p:cNvPr id="735" name="Google Shape;735;p37"/>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chemeClr val="accent1"/>
              </a:solidFill>
              <a:latin typeface="Source Sans Pro"/>
              <a:ea typeface="Source Sans Pro"/>
              <a:cs typeface="Source Sans Pro"/>
              <a:sym typeface="Source Sans Pro"/>
            </a:endParaRPr>
          </a:p>
        </p:txBody>
      </p:sp>
      <p:sp>
        <p:nvSpPr>
          <p:cNvPr id="736" name="Google Shape;736;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38"/>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EXTRA RESOURCES</a:t>
            </a:r>
            <a:endParaRPr/>
          </a:p>
        </p:txBody>
      </p:sp>
      <p:sp>
        <p:nvSpPr>
          <p:cNvPr id="742" name="Google Shape;742;p38"/>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For Business Plans, Marketing Plans, Project Proposals, Lessons, etc</a:t>
            </a:r>
            <a:endParaRPr/>
          </a:p>
        </p:txBody>
      </p:sp>
      <p:sp>
        <p:nvSpPr>
          <p:cNvPr id="743" name="Google Shape;743;p38"/>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2</a:t>
            </a:r>
            <a:endParaRPr sz="12000">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TIMELINE</a:t>
            </a:r>
            <a:endParaRPr/>
          </a:p>
        </p:txBody>
      </p:sp>
      <p:sp>
        <p:nvSpPr>
          <p:cNvPr id="749" name="Google Shape;749;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750" name="Google Shape;750;p39"/>
          <p:cNvSpPr/>
          <p:nvPr/>
        </p:nvSpPr>
        <p:spPr>
          <a:xfrm>
            <a:off x="7735208"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DEC</a:t>
            </a:r>
            <a:endParaRPr sz="1000">
              <a:solidFill>
                <a:schemeClr val="lt1"/>
              </a:solidFill>
              <a:latin typeface="Source Sans Pro"/>
              <a:ea typeface="Source Sans Pro"/>
              <a:cs typeface="Source Sans Pro"/>
              <a:sym typeface="Source Sans Pro"/>
            </a:endParaRPr>
          </a:p>
        </p:txBody>
      </p:sp>
      <p:sp>
        <p:nvSpPr>
          <p:cNvPr id="751" name="Google Shape;751;p39"/>
          <p:cNvSpPr/>
          <p:nvPr/>
        </p:nvSpPr>
        <p:spPr>
          <a:xfrm>
            <a:off x="7075124"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NOV</a:t>
            </a:r>
            <a:endParaRPr sz="1000">
              <a:solidFill>
                <a:schemeClr val="lt1"/>
              </a:solidFill>
              <a:latin typeface="Source Sans Pro"/>
              <a:ea typeface="Source Sans Pro"/>
              <a:cs typeface="Source Sans Pro"/>
              <a:sym typeface="Source Sans Pro"/>
            </a:endParaRPr>
          </a:p>
        </p:txBody>
      </p:sp>
      <p:sp>
        <p:nvSpPr>
          <p:cNvPr id="752" name="Google Shape;752;p39"/>
          <p:cNvSpPr/>
          <p:nvPr/>
        </p:nvSpPr>
        <p:spPr>
          <a:xfrm>
            <a:off x="6415040"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OCT</a:t>
            </a:r>
            <a:endParaRPr sz="1000">
              <a:solidFill>
                <a:schemeClr val="lt1"/>
              </a:solidFill>
              <a:latin typeface="Source Sans Pro"/>
              <a:ea typeface="Source Sans Pro"/>
              <a:cs typeface="Source Sans Pro"/>
              <a:sym typeface="Source Sans Pro"/>
            </a:endParaRPr>
          </a:p>
        </p:txBody>
      </p:sp>
      <p:sp>
        <p:nvSpPr>
          <p:cNvPr id="753" name="Google Shape;753;p39"/>
          <p:cNvSpPr/>
          <p:nvPr/>
        </p:nvSpPr>
        <p:spPr>
          <a:xfrm>
            <a:off x="5754956"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SEP</a:t>
            </a:r>
            <a:endParaRPr sz="1000">
              <a:solidFill>
                <a:schemeClr val="lt1"/>
              </a:solidFill>
              <a:latin typeface="Source Sans Pro"/>
              <a:ea typeface="Source Sans Pro"/>
              <a:cs typeface="Source Sans Pro"/>
              <a:sym typeface="Source Sans Pro"/>
            </a:endParaRPr>
          </a:p>
        </p:txBody>
      </p:sp>
      <p:sp>
        <p:nvSpPr>
          <p:cNvPr id="754" name="Google Shape;754;p39"/>
          <p:cNvSpPr/>
          <p:nvPr/>
        </p:nvSpPr>
        <p:spPr>
          <a:xfrm>
            <a:off x="5094872"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AUG</a:t>
            </a:r>
            <a:endParaRPr sz="1000">
              <a:solidFill>
                <a:schemeClr val="lt1"/>
              </a:solidFill>
              <a:latin typeface="Source Sans Pro"/>
              <a:ea typeface="Source Sans Pro"/>
              <a:cs typeface="Source Sans Pro"/>
              <a:sym typeface="Source Sans Pro"/>
            </a:endParaRPr>
          </a:p>
        </p:txBody>
      </p:sp>
      <p:sp>
        <p:nvSpPr>
          <p:cNvPr id="755" name="Google Shape;755;p39"/>
          <p:cNvSpPr/>
          <p:nvPr/>
        </p:nvSpPr>
        <p:spPr>
          <a:xfrm>
            <a:off x="4434788"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JUL</a:t>
            </a:r>
            <a:endParaRPr sz="1000">
              <a:solidFill>
                <a:schemeClr val="lt1"/>
              </a:solidFill>
              <a:latin typeface="Source Sans Pro"/>
              <a:ea typeface="Source Sans Pro"/>
              <a:cs typeface="Source Sans Pro"/>
              <a:sym typeface="Source Sans Pro"/>
            </a:endParaRPr>
          </a:p>
        </p:txBody>
      </p:sp>
      <p:sp>
        <p:nvSpPr>
          <p:cNvPr id="756" name="Google Shape;756;p39"/>
          <p:cNvSpPr/>
          <p:nvPr/>
        </p:nvSpPr>
        <p:spPr>
          <a:xfrm>
            <a:off x="3774704"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JUN</a:t>
            </a:r>
            <a:endParaRPr sz="1000">
              <a:solidFill>
                <a:schemeClr val="lt1"/>
              </a:solidFill>
              <a:latin typeface="Source Sans Pro"/>
              <a:ea typeface="Source Sans Pro"/>
              <a:cs typeface="Source Sans Pro"/>
              <a:sym typeface="Source Sans Pro"/>
            </a:endParaRPr>
          </a:p>
        </p:txBody>
      </p:sp>
      <p:sp>
        <p:nvSpPr>
          <p:cNvPr id="757" name="Google Shape;757;p39"/>
          <p:cNvSpPr/>
          <p:nvPr/>
        </p:nvSpPr>
        <p:spPr>
          <a:xfrm>
            <a:off x="3114619"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MAY</a:t>
            </a:r>
            <a:endParaRPr sz="1000">
              <a:solidFill>
                <a:schemeClr val="lt1"/>
              </a:solidFill>
              <a:latin typeface="Source Sans Pro"/>
              <a:ea typeface="Source Sans Pro"/>
              <a:cs typeface="Source Sans Pro"/>
              <a:sym typeface="Source Sans Pro"/>
            </a:endParaRPr>
          </a:p>
        </p:txBody>
      </p:sp>
      <p:sp>
        <p:nvSpPr>
          <p:cNvPr id="758" name="Google Shape;758;p39"/>
          <p:cNvSpPr/>
          <p:nvPr/>
        </p:nvSpPr>
        <p:spPr>
          <a:xfrm>
            <a:off x="2454535"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APR</a:t>
            </a:r>
            <a:endParaRPr sz="1000">
              <a:solidFill>
                <a:schemeClr val="lt1"/>
              </a:solidFill>
              <a:latin typeface="Source Sans Pro"/>
              <a:ea typeface="Source Sans Pro"/>
              <a:cs typeface="Source Sans Pro"/>
              <a:sym typeface="Source Sans Pro"/>
            </a:endParaRPr>
          </a:p>
        </p:txBody>
      </p:sp>
      <p:sp>
        <p:nvSpPr>
          <p:cNvPr id="759" name="Google Shape;759;p39"/>
          <p:cNvSpPr/>
          <p:nvPr/>
        </p:nvSpPr>
        <p:spPr>
          <a:xfrm>
            <a:off x="1794451"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MAR</a:t>
            </a:r>
            <a:endParaRPr sz="1000">
              <a:solidFill>
                <a:schemeClr val="lt1"/>
              </a:solidFill>
              <a:latin typeface="Source Sans Pro"/>
              <a:ea typeface="Source Sans Pro"/>
              <a:cs typeface="Source Sans Pro"/>
              <a:sym typeface="Source Sans Pro"/>
            </a:endParaRPr>
          </a:p>
        </p:txBody>
      </p:sp>
      <p:sp>
        <p:nvSpPr>
          <p:cNvPr id="760" name="Google Shape;760;p39"/>
          <p:cNvSpPr/>
          <p:nvPr/>
        </p:nvSpPr>
        <p:spPr>
          <a:xfrm>
            <a:off x="1134367"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FEB</a:t>
            </a:r>
            <a:endParaRPr sz="1000">
              <a:solidFill>
                <a:schemeClr val="lt1"/>
              </a:solidFill>
              <a:latin typeface="Source Sans Pro"/>
              <a:ea typeface="Source Sans Pro"/>
              <a:cs typeface="Source Sans Pro"/>
              <a:sym typeface="Source Sans Pro"/>
            </a:endParaRPr>
          </a:p>
        </p:txBody>
      </p:sp>
      <p:sp>
        <p:nvSpPr>
          <p:cNvPr id="761" name="Google Shape;761;p39"/>
          <p:cNvSpPr/>
          <p:nvPr/>
        </p:nvSpPr>
        <p:spPr>
          <a:xfrm>
            <a:off x="474283"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JAN</a:t>
            </a:r>
            <a:endParaRPr sz="1000">
              <a:solidFill>
                <a:schemeClr val="lt1"/>
              </a:solidFill>
              <a:latin typeface="Source Sans Pro"/>
              <a:ea typeface="Source Sans Pro"/>
              <a:cs typeface="Source Sans Pro"/>
              <a:sym typeface="Source Sans Pro"/>
            </a:endParaRPr>
          </a:p>
        </p:txBody>
      </p:sp>
      <p:sp>
        <p:nvSpPr>
          <p:cNvPr id="762" name="Google Shape;762;p39"/>
          <p:cNvSpPr/>
          <p:nvPr/>
        </p:nvSpPr>
        <p:spPr>
          <a:xfrm>
            <a:off x="0" y="25273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763" name="Google Shape;763;p39"/>
          <p:cNvCxnSpPr/>
          <p:nvPr/>
        </p:nvCxnSpPr>
        <p:spPr>
          <a:xfrm rot="10800000">
            <a:off x="76892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4" name="Google Shape;764;p39"/>
          <p:cNvSpPr txBox="1"/>
          <p:nvPr/>
        </p:nvSpPr>
        <p:spPr>
          <a:xfrm>
            <a:off x="727900"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65" name="Google Shape;765;p39"/>
          <p:cNvCxnSpPr/>
          <p:nvPr/>
        </p:nvCxnSpPr>
        <p:spPr>
          <a:xfrm rot="10800000">
            <a:off x="209015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6" name="Google Shape;766;p39"/>
          <p:cNvSpPr txBox="1"/>
          <p:nvPr/>
        </p:nvSpPr>
        <p:spPr>
          <a:xfrm>
            <a:off x="2050642"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cxnSp>
        <p:nvCxnSpPr>
          <p:cNvPr id="767" name="Google Shape;767;p39"/>
          <p:cNvCxnSpPr/>
          <p:nvPr/>
        </p:nvCxnSpPr>
        <p:spPr>
          <a:xfrm rot="10800000">
            <a:off x="341139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8" name="Google Shape;768;p39"/>
          <p:cNvSpPr txBox="1"/>
          <p:nvPr/>
        </p:nvSpPr>
        <p:spPr>
          <a:xfrm>
            <a:off x="3373384"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cxnSp>
        <p:nvCxnSpPr>
          <p:cNvPr id="769" name="Google Shape;769;p39"/>
          <p:cNvCxnSpPr/>
          <p:nvPr/>
        </p:nvCxnSpPr>
        <p:spPr>
          <a:xfrm rot="10800000">
            <a:off x="473262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0" name="Google Shape;770;p39"/>
          <p:cNvSpPr txBox="1"/>
          <p:nvPr/>
        </p:nvSpPr>
        <p:spPr>
          <a:xfrm>
            <a:off x="4696126"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cxnSp>
        <p:nvCxnSpPr>
          <p:cNvPr id="771" name="Google Shape;771;p39"/>
          <p:cNvCxnSpPr/>
          <p:nvPr/>
        </p:nvCxnSpPr>
        <p:spPr>
          <a:xfrm rot="10800000">
            <a:off x="605386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2" name="Google Shape;772;p39"/>
          <p:cNvSpPr txBox="1"/>
          <p:nvPr/>
        </p:nvSpPr>
        <p:spPr>
          <a:xfrm>
            <a:off x="6018868"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cxnSp>
        <p:nvCxnSpPr>
          <p:cNvPr id="773" name="Google Shape;773;p39"/>
          <p:cNvCxnSpPr/>
          <p:nvPr/>
        </p:nvCxnSpPr>
        <p:spPr>
          <a:xfrm rot="10800000">
            <a:off x="737509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4" name="Google Shape;774;p39"/>
          <p:cNvSpPr txBox="1"/>
          <p:nvPr/>
        </p:nvSpPr>
        <p:spPr>
          <a:xfrm>
            <a:off x="7341610"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75" name="Google Shape;775;p39"/>
          <p:cNvCxnSpPr/>
          <p:nvPr/>
        </p:nvCxnSpPr>
        <p:spPr>
          <a:xfrm rot="10800000">
            <a:off x="143968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76" name="Google Shape;776;p39"/>
          <p:cNvSpPr txBox="1"/>
          <p:nvPr/>
        </p:nvSpPr>
        <p:spPr>
          <a:xfrm>
            <a:off x="1369548"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cxnSp>
        <p:nvCxnSpPr>
          <p:cNvPr id="777" name="Google Shape;777;p39"/>
          <p:cNvCxnSpPr/>
          <p:nvPr/>
        </p:nvCxnSpPr>
        <p:spPr>
          <a:xfrm rot="10800000">
            <a:off x="276092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78" name="Google Shape;778;p39"/>
          <p:cNvSpPr txBox="1"/>
          <p:nvPr/>
        </p:nvSpPr>
        <p:spPr>
          <a:xfrm>
            <a:off x="2699944"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cxnSp>
        <p:nvCxnSpPr>
          <p:cNvPr id="779" name="Google Shape;779;p39"/>
          <p:cNvCxnSpPr/>
          <p:nvPr/>
        </p:nvCxnSpPr>
        <p:spPr>
          <a:xfrm rot="10800000">
            <a:off x="408215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0" name="Google Shape;780;p39"/>
          <p:cNvSpPr txBox="1"/>
          <p:nvPr/>
        </p:nvSpPr>
        <p:spPr>
          <a:xfrm>
            <a:off x="4030339"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81" name="Google Shape;781;p39"/>
          <p:cNvCxnSpPr/>
          <p:nvPr/>
        </p:nvCxnSpPr>
        <p:spPr>
          <a:xfrm rot="10800000">
            <a:off x="540339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2" name="Google Shape;782;p39"/>
          <p:cNvSpPr txBox="1"/>
          <p:nvPr/>
        </p:nvSpPr>
        <p:spPr>
          <a:xfrm>
            <a:off x="5360735"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cxnSp>
        <p:nvCxnSpPr>
          <p:cNvPr id="783" name="Google Shape;783;p39"/>
          <p:cNvCxnSpPr/>
          <p:nvPr/>
        </p:nvCxnSpPr>
        <p:spPr>
          <a:xfrm rot="10800000">
            <a:off x="672462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4" name="Google Shape;784;p39"/>
          <p:cNvSpPr txBox="1"/>
          <p:nvPr/>
        </p:nvSpPr>
        <p:spPr>
          <a:xfrm>
            <a:off x="6691131"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cxnSp>
        <p:nvCxnSpPr>
          <p:cNvPr id="785" name="Google Shape;785;p39"/>
          <p:cNvCxnSpPr/>
          <p:nvPr/>
        </p:nvCxnSpPr>
        <p:spPr>
          <a:xfrm rot="10800000">
            <a:off x="804586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6" name="Google Shape;786;p39"/>
          <p:cNvSpPr txBox="1"/>
          <p:nvPr/>
        </p:nvSpPr>
        <p:spPr>
          <a:xfrm>
            <a:off x="8008073" y="34195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ROADMAP</a:t>
            </a:r>
            <a:endParaRPr/>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sp>
        <p:nvSpPr>
          <p:cNvPr id="814" name="Google Shape;81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sp>
        <p:nvSpPr>
          <p:cNvPr id="816" name="Google Shape;81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sp>
        <p:nvSpPr>
          <p:cNvPr id="817" name="Google Shape;81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GANTT CHART</a:t>
            </a:r>
            <a:endParaRPr/>
          </a:p>
        </p:txBody>
      </p:sp>
      <p:sp>
        <p:nvSpPr>
          <p:cNvPr id="824" name="Google Shape;824;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graphicFrame>
        <p:nvGraphicFramePr>
          <p:cNvPr id="825" name="Google Shape;825;p41"/>
          <p:cNvGraphicFramePr/>
          <p:nvPr/>
        </p:nvGraphicFramePr>
        <p:xfrm>
          <a:off x="392525" y="1488281"/>
          <a:ext cx="3000000" cy="3000000"/>
        </p:xfrm>
        <a:graphic>
          <a:graphicData uri="http://schemas.openxmlformats.org/drawingml/2006/table">
            <a:tbl>
              <a:tblPr>
                <a:noFill/>
                <a:tableStyleId>{891A1956-3D7E-41C0-9DF7-105A978C6925}</a:tableStyleId>
              </a:tblPr>
              <a:tblGrid>
                <a:gridCol w="1443500">
                  <a:extLst>
                    <a:ext uri="{9D8B030D-6E8A-4147-A177-3AD203B41FA5}">
                      <a16:colId xmlns:a16="http://schemas.microsoft.com/office/drawing/2014/main" val="20000"/>
                    </a:ext>
                  </a:extLst>
                </a:gridCol>
                <a:gridCol w="495650">
                  <a:extLst>
                    <a:ext uri="{9D8B030D-6E8A-4147-A177-3AD203B41FA5}">
                      <a16:colId xmlns:a16="http://schemas.microsoft.com/office/drawing/2014/main" val="20001"/>
                    </a:ext>
                  </a:extLst>
                </a:gridCol>
                <a:gridCol w="495650">
                  <a:extLst>
                    <a:ext uri="{9D8B030D-6E8A-4147-A177-3AD203B41FA5}">
                      <a16:colId xmlns:a16="http://schemas.microsoft.com/office/drawing/2014/main" val="20002"/>
                    </a:ext>
                  </a:extLst>
                </a:gridCol>
                <a:gridCol w="495650">
                  <a:extLst>
                    <a:ext uri="{9D8B030D-6E8A-4147-A177-3AD203B41FA5}">
                      <a16:colId xmlns:a16="http://schemas.microsoft.com/office/drawing/2014/main" val="20003"/>
                    </a:ext>
                  </a:extLst>
                </a:gridCol>
                <a:gridCol w="495650">
                  <a:extLst>
                    <a:ext uri="{9D8B030D-6E8A-4147-A177-3AD203B41FA5}">
                      <a16:colId xmlns:a16="http://schemas.microsoft.com/office/drawing/2014/main" val="20004"/>
                    </a:ext>
                  </a:extLst>
                </a:gridCol>
                <a:gridCol w="495650">
                  <a:extLst>
                    <a:ext uri="{9D8B030D-6E8A-4147-A177-3AD203B41FA5}">
                      <a16:colId xmlns:a16="http://schemas.microsoft.com/office/drawing/2014/main" val="20005"/>
                    </a:ext>
                  </a:extLst>
                </a:gridCol>
                <a:gridCol w="495650">
                  <a:extLst>
                    <a:ext uri="{9D8B030D-6E8A-4147-A177-3AD203B41FA5}">
                      <a16:colId xmlns:a16="http://schemas.microsoft.com/office/drawing/2014/main" val="20006"/>
                    </a:ext>
                  </a:extLst>
                </a:gridCol>
                <a:gridCol w="495650">
                  <a:extLst>
                    <a:ext uri="{9D8B030D-6E8A-4147-A177-3AD203B41FA5}">
                      <a16:colId xmlns:a16="http://schemas.microsoft.com/office/drawing/2014/main" val="20007"/>
                    </a:ext>
                  </a:extLst>
                </a:gridCol>
                <a:gridCol w="495650">
                  <a:extLst>
                    <a:ext uri="{9D8B030D-6E8A-4147-A177-3AD203B41FA5}">
                      <a16:colId xmlns:a16="http://schemas.microsoft.com/office/drawing/2014/main" val="20008"/>
                    </a:ext>
                  </a:extLst>
                </a:gridCol>
                <a:gridCol w="495650">
                  <a:extLst>
                    <a:ext uri="{9D8B030D-6E8A-4147-A177-3AD203B41FA5}">
                      <a16:colId xmlns:a16="http://schemas.microsoft.com/office/drawing/2014/main" val="20009"/>
                    </a:ext>
                  </a:extLst>
                </a:gridCol>
                <a:gridCol w="495650">
                  <a:extLst>
                    <a:ext uri="{9D8B030D-6E8A-4147-A177-3AD203B41FA5}">
                      <a16:colId xmlns:a16="http://schemas.microsoft.com/office/drawing/2014/main" val="20010"/>
                    </a:ext>
                  </a:extLst>
                </a:gridCol>
                <a:gridCol w="495650">
                  <a:extLst>
                    <a:ext uri="{9D8B030D-6E8A-4147-A177-3AD203B41FA5}">
                      <a16:colId xmlns:a16="http://schemas.microsoft.com/office/drawing/2014/main" val="20011"/>
                    </a:ext>
                  </a:extLst>
                </a:gridCol>
                <a:gridCol w="495650">
                  <a:extLst>
                    <a:ext uri="{9D8B030D-6E8A-4147-A177-3AD203B41FA5}">
                      <a16:colId xmlns:a16="http://schemas.microsoft.com/office/drawing/2014/main" val="20012"/>
                    </a:ext>
                  </a:extLst>
                </a:gridCol>
                <a:gridCol w="495650">
                  <a:extLst>
                    <a:ext uri="{9D8B030D-6E8A-4147-A177-3AD203B41FA5}">
                      <a16:colId xmlns:a16="http://schemas.microsoft.com/office/drawing/2014/main" val="20013"/>
                    </a:ext>
                  </a:extLst>
                </a:gridCol>
                <a:gridCol w="495650">
                  <a:extLst>
                    <a:ext uri="{9D8B030D-6E8A-4147-A177-3AD203B41FA5}">
                      <a16:colId xmlns:a16="http://schemas.microsoft.com/office/drawing/2014/main" val="20014"/>
                    </a:ext>
                  </a:extLst>
                </a:gridCol>
              </a:tblGrid>
              <a:tr h="262850">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Week 1</a:t>
                      </a:r>
                      <a:endParaRPr sz="8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Week 2</a:t>
                      </a:r>
                      <a:endParaRPr sz="8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2850">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9</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10</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628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Task 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4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SWOT ANALYSIS</a:t>
            </a:r>
            <a:endParaRPr/>
          </a:p>
        </p:txBody>
      </p:sp>
      <p:sp>
        <p:nvSpPr>
          <p:cNvPr id="831" name="Google Shape;831;p4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832" name="Google Shape;832;p42"/>
          <p:cNvSpPr/>
          <p:nvPr/>
        </p:nvSpPr>
        <p:spPr>
          <a:xfrm>
            <a:off x="825300" y="1420675"/>
            <a:ext cx="3678600" cy="13857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Source Sans Pro"/>
                <a:ea typeface="Source Sans Pro"/>
                <a:cs typeface="Source Sans Pro"/>
                <a:sym typeface="Source Sans Pro"/>
              </a:rPr>
              <a:t>STRENGTHS</a:t>
            </a:r>
            <a:endParaRPr b="1">
              <a:solidFill>
                <a:schemeClr val="dk1"/>
              </a:solidFill>
              <a:latin typeface="Source Sans Pro"/>
              <a:ea typeface="Source Sans Pro"/>
              <a:cs typeface="Source Sans Pro"/>
              <a:sym typeface="Source Sans Pro"/>
            </a:endParaRPr>
          </a:p>
          <a:p>
            <a:pPr marL="0" lvl="0" indent="0" algn="l" rtl="0">
              <a:spcBef>
                <a:spcPts val="600"/>
              </a:spcBef>
              <a:spcAft>
                <a:spcPts val="600"/>
              </a:spcAft>
              <a:buNone/>
            </a:pPr>
            <a:r>
              <a:rPr lang="en">
                <a:solidFill>
                  <a:schemeClr val="dk1"/>
                </a:solidFill>
                <a:latin typeface="Source Sans Pro"/>
                <a:ea typeface="Source Sans Pro"/>
                <a:cs typeface="Source Sans Pro"/>
                <a:sym typeface="Source Sans Pro"/>
              </a:rPr>
              <a:t>Blue is the colour of the clear sky and the deep sea</a:t>
            </a:r>
            <a:endParaRPr>
              <a:solidFill>
                <a:schemeClr val="dk1"/>
              </a:solidFill>
              <a:latin typeface="Source Sans Pro"/>
              <a:ea typeface="Source Sans Pro"/>
              <a:cs typeface="Source Sans Pro"/>
              <a:sym typeface="Source Sans Pro"/>
            </a:endParaRPr>
          </a:p>
        </p:txBody>
      </p:sp>
      <p:sp>
        <p:nvSpPr>
          <p:cNvPr id="833" name="Google Shape;833;p42"/>
          <p:cNvSpPr/>
          <p:nvPr/>
        </p:nvSpPr>
        <p:spPr>
          <a:xfrm>
            <a:off x="4656162" y="1420675"/>
            <a:ext cx="3678600" cy="13857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Source Sans Pro"/>
                <a:ea typeface="Source Sans Pro"/>
                <a:cs typeface="Source Sans Pro"/>
                <a:sym typeface="Source Sans Pro"/>
              </a:rPr>
              <a:t>WEAKNESSES</a:t>
            </a:r>
            <a:endParaRPr b="1">
              <a:solidFill>
                <a:schemeClr val="dk1"/>
              </a:solidFill>
              <a:latin typeface="Source Sans Pro"/>
              <a:ea typeface="Source Sans Pro"/>
              <a:cs typeface="Source Sans Pro"/>
              <a:sym typeface="Source Sans Pro"/>
            </a:endParaRPr>
          </a:p>
          <a:p>
            <a:pPr marL="0" lvl="0" indent="0" algn="r" rtl="0">
              <a:spcBef>
                <a:spcPts val="600"/>
              </a:spcBef>
              <a:spcAft>
                <a:spcPts val="600"/>
              </a:spcAft>
              <a:buNone/>
            </a:pPr>
            <a:r>
              <a:rPr lang="en">
                <a:solidFill>
                  <a:schemeClr val="dk1"/>
                </a:solidFill>
                <a:latin typeface="Source Sans Pro"/>
                <a:ea typeface="Source Sans Pro"/>
                <a:cs typeface="Source Sans Pro"/>
                <a:sym typeface="Source Sans Pro"/>
              </a:rPr>
              <a:t>Yellow is the color of gold, butter and ripe lemons</a:t>
            </a:r>
            <a:endParaRPr>
              <a:solidFill>
                <a:schemeClr val="dk1"/>
              </a:solidFill>
              <a:latin typeface="Source Sans Pro"/>
              <a:ea typeface="Source Sans Pro"/>
              <a:cs typeface="Source Sans Pro"/>
              <a:sym typeface="Source Sans Pro"/>
            </a:endParaRPr>
          </a:p>
        </p:txBody>
      </p:sp>
      <p:sp>
        <p:nvSpPr>
          <p:cNvPr id="834" name="Google Shape;834;p42"/>
          <p:cNvSpPr/>
          <p:nvPr/>
        </p:nvSpPr>
        <p:spPr>
          <a:xfrm>
            <a:off x="825300" y="2958593"/>
            <a:ext cx="3678600" cy="13857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Black is the color of ebony and of outer space</a:t>
            </a:r>
            <a:endParaRPr>
              <a:solidFill>
                <a:schemeClr val="dk1"/>
              </a:solidFill>
              <a:latin typeface="Source Sans Pro"/>
              <a:ea typeface="Source Sans Pro"/>
              <a:cs typeface="Source Sans Pro"/>
              <a:sym typeface="Source Sans Pro"/>
            </a:endParaRPr>
          </a:p>
          <a:p>
            <a:pPr marL="0" lvl="0" indent="0" algn="l" rtl="0">
              <a:spcBef>
                <a:spcPts val="600"/>
              </a:spcBef>
              <a:spcAft>
                <a:spcPts val="600"/>
              </a:spcAft>
              <a:buClr>
                <a:schemeClr val="dk1"/>
              </a:buClr>
              <a:buSzPts val="1100"/>
              <a:buFont typeface="Arial"/>
              <a:buNone/>
            </a:pPr>
            <a:r>
              <a:rPr lang="en" b="1">
                <a:solidFill>
                  <a:schemeClr val="dk1"/>
                </a:solidFill>
                <a:latin typeface="Source Sans Pro"/>
                <a:ea typeface="Source Sans Pro"/>
                <a:cs typeface="Source Sans Pro"/>
                <a:sym typeface="Source Sans Pro"/>
              </a:rPr>
              <a:t>OPPORTUNITIES</a:t>
            </a:r>
            <a:endParaRPr>
              <a:solidFill>
                <a:schemeClr val="dk1"/>
              </a:solidFill>
              <a:latin typeface="Source Sans Pro"/>
              <a:ea typeface="Source Sans Pro"/>
              <a:cs typeface="Source Sans Pro"/>
              <a:sym typeface="Source Sans Pro"/>
            </a:endParaRPr>
          </a:p>
        </p:txBody>
      </p:sp>
      <p:sp>
        <p:nvSpPr>
          <p:cNvPr id="835" name="Google Shape;835;p42"/>
          <p:cNvSpPr/>
          <p:nvPr/>
        </p:nvSpPr>
        <p:spPr>
          <a:xfrm>
            <a:off x="4656162" y="2958593"/>
            <a:ext cx="3678600" cy="13857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White is the color of milk and fresh snow</a:t>
            </a:r>
            <a:endParaRPr>
              <a:solidFill>
                <a:schemeClr val="dk1"/>
              </a:solidFill>
              <a:latin typeface="Source Sans Pro"/>
              <a:ea typeface="Source Sans Pro"/>
              <a:cs typeface="Source Sans Pro"/>
              <a:sym typeface="Source Sans Pro"/>
            </a:endParaRPr>
          </a:p>
          <a:p>
            <a:pPr marL="0" lvl="0" indent="0" algn="r" rtl="0">
              <a:spcBef>
                <a:spcPts val="600"/>
              </a:spcBef>
              <a:spcAft>
                <a:spcPts val="600"/>
              </a:spcAft>
              <a:buNone/>
            </a:pPr>
            <a:r>
              <a:rPr lang="en" b="1">
                <a:solidFill>
                  <a:schemeClr val="dk1"/>
                </a:solidFill>
                <a:latin typeface="Source Sans Pro"/>
                <a:ea typeface="Source Sans Pro"/>
                <a:cs typeface="Source Sans Pro"/>
                <a:sym typeface="Source Sans Pro"/>
              </a:rPr>
              <a:t>THREATS</a:t>
            </a:r>
            <a:endParaRPr>
              <a:solidFill>
                <a:schemeClr val="dk1"/>
              </a:solidFill>
              <a:latin typeface="Source Sans Pro"/>
              <a:ea typeface="Source Sans Pro"/>
              <a:cs typeface="Source Sans Pro"/>
              <a:sym typeface="Source Sans Pro"/>
            </a:endParaRPr>
          </a:p>
        </p:txBody>
      </p:sp>
      <p:sp>
        <p:nvSpPr>
          <p:cNvPr id="836" name="Google Shape;836;p42"/>
          <p:cNvSpPr/>
          <p:nvPr/>
        </p:nvSpPr>
        <p:spPr>
          <a:xfrm>
            <a:off x="3447993" y="1748626"/>
            <a:ext cx="2113800" cy="21138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rot="5400000">
            <a:off x="3600503" y="1748626"/>
            <a:ext cx="2113800" cy="21138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rot="10800000">
            <a:off x="3600503" y="1902319"/>
            <a:ext cx="2113800" cy="21138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rot="-5400000">
            <a:off x="3447993" y="1902319"/>
            <a:ext cx="2113800" cy="21138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010867" y="2189570"/>
            <a:ext cx="240363" cy="449928"/>
          </a:xfrm>
          <a:prstGeom prst="rect">
            <a:avLst/>
          </a:prstGeom>
        </p:spPr>
        <p:txBody>
          <a:bodyPr>
            <a:prstTxWarp prst="textPlain">
              <a:avLst/>
            </a:prstTxWarp>
          </a:bodyPr>
          <a:lstStyle/>
          <a:p>
            <a:pPr lvl="0" algn="ctr"/>
            <a:r>
              <a:rPr b="1" i="0">
                <a:ln>
                  <a:noFill/>
                </a:ln>
                <a:solidFill>
                  <a:schemeClr val="lt1"/>
                </a:solidFill>
                <a:latin typeface="Oswald"/>
              </a:rPr>
              <a:t>S</a:t>
            </a:r>
          </a:p>
        </p:txBody>
      </p:sp>
      <p:sp>
        <p:nvSpPr>
          <p:cNvPr id="841" name="Google Shape;841;p42"/>
          <p:cNvSpPr/>
          <p:nvPr/>
        </p:nvSpPr>
        <p:spPr>
          <a:xfrm>
            <a:off x="4899094" y="2196322"/>
            <a:ext cx="347312" cy="437505"/>
          </a:xfrm>
          <a:prstGeom prst="rect">
            <a:avLst/>
          </a:prstGeom>
        </p:spPr>
        <p:txBody>
          <a:bodyPr>
            <a:prstTxWarp prst="textPlain">
              <a:avLst/>
            </a:prstTxWarp>
          </a:bodyPr>
          <a:lstStyle/>
          <a:p>
            <a:pPr lvl="0" algn="ctr"/>
            <a:r>
              <a:rPr b="1" i="0">
                <a:ln>
                  <a:noFill/>
                </a:ln>
                <a:solidFill>
                  <a:schemeClr val="lt1"/>
                </a:solidFill>
                <a:latin typeface="Oswald"/>
              </a:rPr>
              <a:t>W</a:t>
            </a:r>
          </a:p>
        </p:txBody>
      </p:sp>
      <p:sp>
        <p:nvSpPr>
          <p:cNvPr id="842" name="Google Shape;842;p42"/>
          <p:cNvSpPr/>
          <p:nvPr/>
        </p:nvSpPr>
        <p:spPr>
          <a:xfrm>
            <a:off x="3980619" y="3157165"/>
            <a:ext cx="263590" cy="449928"/>
          </a:xfrm>
          <a:prstGeom prst="rect">
            <a:avLst/>
          </a:prstGeom>
        </p:spPr>
        <p:txBody>
          <a:bodyPr>
            <a:prstTxWarp prst="textPlain">
              <a:avLst/>
            </a:prstTxWarp>
          </a:bodyPr>
          <a:lstStyle/>
          <a:p>
            <a:pPr lvl="0" algn="ctr"/>
            <a:r>
              <a:rPr b="1" i="0">
                <a:ln>
                  <a:noFill/>
                </a:ln>
                <a:solidFill>
                  <a:schemeClr val="lt1"/>
                </a:solidFill>
                <a:latin typeface="Oswald"/>
              </a:rPr>
              <a:t>O</a:t>
            </a:r>
          </a:p>
        </p:txBody>
      </p:sp>
      <p:sp>
        <p:nvSpPr>
          <p:cNvPr id="843" name="Google Shape;843;p42"/>
          <p:cNvSpPr/>
          <p:nvPr/>
        </p:nvSpPr>
        <p:spPr>
          <a:xfrm>
            <a:off x="4999021" y="3163916"/>
            <a:ext cx="228480" cy="437505"/>
          </a:xfrm>
          <a:prstGeom prst="rect">
            <a:avLst/>
          </a:prstGeom>
        </p:spPr>
        <p:txBody>
          <a:bodyPr>
            <a:prstTxWarp prst="textPlain">
              <a:avLst/>
            </a:prstTxWarp>
          </a:bodyPr>
          <a:lstStyle/>
          <a:p>
            <a:pPr lvl="0" algn="ctr"/>
            <a:r>
              <a:rPr b="1" i="0">
                <a:ln>
                  <a:noFill/>
                </a:ln>
                <a:solidFill>
                  <a:schemeClr val="lt1"/>
                </a:solidFill>
                <a:latin typeface="Oswald"/>
              </a:rPr>
              <a:t>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3"/>
          <p:cNvSpPr txBox="1">
            <a:spLocks noGrp="1"/>
          </p:cNvSpPr>
          <p:nvPr>
            <p:ph type="title" idx="4294967295"/>
          </p:nvPr>
        </p:nvSpPr>
        <p:spPr>
          <a:xfrm>
            <a:off x="262200" y="0"/>
            <a:ext cx="86196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BUSINESS MODEL CANVAS</a:t>
            </a:r>
            <a:endParaRPr sz="1200"/>
          </a:p>
        </p:txBody>
      </p:sp>
      <p:sp>
        <p:nvSpPr>
          <p:cNvPr id="849" name="Google Shape;849;p4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850" name="Google Shape;850;p43"/>
          <p:cNvSpPr txBox="1"/>
          <p:nvPr/>
        </p:nvSpPr>
        <p:spPr>
          <a:xfrm>
            <a:off x="1986120" y="467025"/>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Activities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800" b="1">
              <a:solidFill>
                <a:schemeClr val="dk2"/>
              </a:solidFill>
              <a:latin typeface="Source Sans Pro"/>
              <a:ea typeface="Source Sans Pro"/>
              <a:cs typeface="Source Sans Pro"/>
              <a:sym typeface="Source Sans Pro"/>
            </a:endParaRPr>
          </a:p>
        </p:txBody>
      </p:sp>
      <p:sp>
        <p:nvSpPr>
          <p:cNvPr id="851" name="Google Shape;851;p43"/>
          <p:cNvSpPr txBox="1"/>
          <p:nvPr/>
        </p:nvSpPr>
        <p:spPr>
          <a:xfrm>
            <a:off x="1986120" y="2061694"/>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Resources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2" name="Google Shape;852;p43"/>
          <p:cNvSpPr txBox="1"/>
          <p:nvPr/>
        </p:nvSpPr>
        <p:spPr>
          <a:xfrm>
            <a:off x="3710040"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Value Propositions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3" name="Google Shape;853;p43"/>
          <p:cNvSpPr txBox="1"/>
          <p:nvPr/>
        </p:nvSpPr>
        <p:spPr>
          <a:xfrm>
            <a:off x="5433959" y="467025"/>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Customer Relationships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4" name="Google Shape;854;p43"/>
          <p:cNvSpPr txBox="1"/>
          <p:nvPr/>
        </p:nvSpPr>
        <p:spPr>
          <a:xfrm>
            <a:off x="5433959" y="2061694"/>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Channels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5" name="Google Shape;855;p43"/>
          <p:cNvSpPr txBox="1"/>
          <p:nvPr/>
        </p:nvSpPr>
        <p:spPr>
          <a:xfrm>
            <a:off x="7157879"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Customer Segments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6" name="Google Shape;856;p43"/>
          <p:cNvSpPr txBox="1"/>
          <p:nvPr/>
        </p:nvSpPr>
        <p:spPr>
          <a:xfrm>
            <a:off x="262200"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Partners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None/>
            </a:pPr>
            <a:r>
              <a:rPr lang="en" sz="800">
                <a:solidFill>
                  <a:schemeClr val="dk2"/>
                </a:solidFill>
                <a:latin typeface="Source Sans Pro"/>
                <a:ea typeface="Source Sans Pro"/>
                <a:cs typeface="Source Sans Pro"/>
                <a:sym typeface="Source Sans Pro"/>
              </a:rPr>
              <a:t>Insert your content</a:t>
            </a:r>
            <a:endParaRPr sz="800" b="1">
              <a:solidFill>
                <a:schemeClr val="dk2"/>
              </a:solidFill>
              <a:latin typeface="Source Sans Pro"/>
              <a:ea typeface="Source Sans Pro"/>
              <a:cs typeface="Source Sans Pro"/>
              <a:sym typeface="Source Sans Pro"/>
            </a:endParaRPr>
          </a:p>
        </p:txBody>
      </p:sp>
      <p:sp>
        <p:nvSpPr>
          <p:cNvPr id="857" name="Google Shape;857;p43"/>
          <p:cNvSpPr txBox="1"/>
          <p:nvPr/>
        </p:nvSpPr>
        <p:spPr>
          <a:xfrm>
            <a:off x="262200" y="3656363"/>
            <a:ext cx="4309800" cy="12351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Cost Structure</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8" name="Google Shape;858;p43"/>
          <p:cNvSpPr txBox="1"/>
          <p:nvPr/>
        </p:nvSpPr>
        <p:spPr>
          <a:xfrm>
            <a:off x="4571999" y="3656363"/>
            <a:ext cx="4309800" cy="12351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Revenue Streams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9" name="Google Shape;859;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0" name="Google Shape;860;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1" name="Google Shape;861;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2" name="Google Shape;862;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63" name="Google Shape;863;p43"/>
          <p:cNvGrpSpPr/>
          <p:nvPr/>
        </p:nvGrpSpPr>
        <p:grpSpPr>
          <a:xfrm>
            <a:off x="8561977" y="3732397"/>
            <a:ext cx="233502" cy="171203"/>
            <a:chOff x="4610450" y="3703750"/>
            <a:chExt cx="453050" cy="332175"/>
          </a:xfrm>
        </p:grpSpPr>
        <p:sp>
          <p:nvSpPr>
            <p:cNvPr id="864" name="Google Shape;864;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5" name="Google Shape;865;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66" name="Google Shape;866;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67" name="Google Shape;867;p43"/>
          <p:cNvGrpSpPr/>
          <p:nvPr/>
        </p:nvGrpSpPr>
        <p:grpSpPr>
          <a:xfrm>
            <a:off x="5169556" y="543233"/>
            <a:ext cx="188198" cy="239803"/>
            <a:chOff x="1958100" y="4985350"/>
            <a:chExt cx="365150" cy="465275"/>
          </a:xfrm>
        </p:grpSpPr>
        <p:sp>
          <p:nvSpPr>
            <p:cNvPr id="868" name="Google Shape;868;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9" name="Google Shape;869;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0" name="Google Shape;870;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71" name="Google Shape;871;p43"/>
          <p:cNvGrpSpPr/>
          <p:nvPr/>
        </p:nvGrpSpPr>
        <p:grpSpPr>
          <a:xfrm>
            <a:off x="3342459" y="2137720"/>
            <a:ext cx="283238" cy="257429"/>
            <a:chOff x="4562200" y="4968250"/>
            <a:chExt cx="549550" cy="499475"/>
          </a:xfrm>
        </p:grpSpPr>
        <p:sp>
          <p:nvSpPr>
            <p:cNvPr id="872" name="Google Shape;872;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3" name="Google Shape;873;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4" name="Google Shape;874;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5" name="Google Shape;875;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6" name="Google Shape;876;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77" name="Google Shape;877;p43"/>
          <p:cNvGrpSpPr/>
          <p:nvPr/>
        </p:nvGrpSpPr>
        <p:grpSpPr>
          <a:xfrm>
            <a:off x="6790078" y="2139229"/>
            <a:ext cx="278200" cy="266861"/>
            <a:chOff x="5241175" y="4959100"/>
            <a:chExt cx="539775" cy="517775"/>
          </a:xfrm>
        </p:grpSpPr>
        <p:sp>
          <p:nvSpPr>
            <p:cNvPr id="878" name="Google Shape;878;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9" name="Google Shape;879;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0" name="Google Shape;880;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1" name="Google Shape;881;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2" name="Google Shape;882;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3" name="Google Shape;883;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4"/>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FUNNEL</a:t>
            </a:r>
            <a:endParaRPr/>
          </a:p>
        </p:txBody>
      </p:sp>
      <p:sp>
        <p:nvSpPr>
          <p:cNvPr id="889" name="Google Shape;889;p4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grpSp>
        <p:nvGrpSpPr>
          <p:cNvPr id="890" name="Google Shape;890;p44"/>
          <p:cNvGrpSpPr/>
          <p:nvPr/>
        </p:nvGrpSpPr>
        <p:grpSpPr>
          <a:xfrm>
            <a:off x="1517897" y="1537382"/>
            <a:ext cx="2964755" cy="2665372"/>
            <a:chOff x="3778727" y="4460423"/>
            <a:chExt cx="720160" cy="647438"/>
          </a:xfrm>
        </p:grpSpPr>
        <p:sp>
          <p:nvSpPr>
            <p:cNvPr id="891" name="Google Shape;891;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PURCHASE</a:t>
              </a:r>
              <a:endParaRPr sz="1200" b="1" i="0" u="none" strike="noStrike" cap="none">
                <a:solidFill>
                  <a:schemeClr val="lt1"/>
                </a:solidFill>
                <a:latin typeface="Source Sans Pro"/>
                <a:ea typeface="Source Sans Pro"/>
                <a:cs typeface="Source Sans Pro"/>
                <a:sym typeface="Source Sans Pro"/>
              </a:endParaRPr>
            </a:p>
          </p:txBody>
        </p:sp>
        <p:sp>
          <p:nvSpPr>
            <p:cNvPr id="892" name="Google Shape;892;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LOYALTY</a:t>
              </a:r>
              <a:endParaRPr sz="1200" b="1" i="0" u="none" strike="noStrike" cap="none">
                <a:solidFill>
                  <a:schemeClr val="lt1"/>
                </a:solidFill>
                <a:latin typeface="Source Sans Pro"/>
                <a:ea typeface="Source Sans Pro"/>
                <a:cs typeface="Source Sans Pro"/>
                <a:sym typeface="Source Sans Pro"/>
              </a:endParaRPr>
            </a:p>
          </p:txBody>
        </p:sp>
        <p:sp>
          <p:nvSpPr>
            <p:cNvPr id="893" name="Google Shape;893;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AWARENESS</a:t>
              </a:r>
              <a:endParaRPr sz="1200" b="1" i="0" u="none" strike="noStrike" cap="none">
                <a:solidFill>
                  <a:schemeClr val="lt1"/>
                </a:solidFill>
                <a:latin typeface="Source Sans Pro"/>
                <a:ea typeface="Source Sans Pro"/>
                <a:cs typeface="Source Sans Pro"/>
                <a:sym typeface="Source Sans Pro"/>
              </a:endParaRPr>
            </a:p>
          </p:txBody>
        </p:sp>
        <p:sp>
          <p:nvSpPr>
            <p:cNvPr id="894" name="Google Shape;894;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EVALUATION</a:t>
              </a:r>
              <a:endParaRPr sz="1200" b="1" i="0" u="none" strike="noStrike" cap="none">
                <a:solidFill>
                  <a:schemeClr val="lt1"/>
                </a:solidFill>
                <a:latin typeface="Source Sans Pro"/>
                <a:ea typeface="Source Sans Pro"/>
                <a:cs typeface="Source Sans Pro"/>
                <a:sym typeface="Source Sans Pro"/>
              </a:endParaRPr>
            </a:p>
          </p:txBody>
        </p:sp>
        <p:sp>
          <p:nvSpPr>
            <p:cNvPr id="895" name="Google Shape;895;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DISCOVERY</a:t>
              </a:r>
              <a:endParaRPr sz="1200" b="1" i="0" u="none" strike="noStrike" cap="none">
                <a:solidFill>
                  <a:schemeClr val="lt1"/>
                </a:solidFill>
                <a:latin typeface="Source Sans Pro"/>
                <a:ea typeface="Source Sans Pro"/>
                <a:cs typeface="Source Sans Pro"/>
                <a:sym typeface="Source Sans Pro"/>
              </a:endParaRPr>
            </a:p>
          </p:txBody>
        </p:sp>
        <p:sp>
          <p:nvSpPr>
            <p:cNvPr id="896" name="Google Shape;896;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INTENT</a:t>
              </a:r>
              <a:endParaRPr sz="1200" b="1" i="0" u="none" strike="noStrike" cap="none">
                <a:solidFill>
                  <a:schemeClr val="lt1"/>
                </a:solidFill>
                <a:latin typeface="Source Sans Pro"/>
                <a:ea typeface="Source Sans Pro"/>
                <a:cs typeface="Source Sans Pro"/>
                <a:sym typeface="Source Sans Pro"/>
              </a:endParaRPr>
            </a:p>
          </p:txBody>
        </p:sp>
        <p:sp>
          <p:nvSpPr>
            <p:cNvPr id="897" name="Google Shape;897;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Source Sans Pro"/>
                <a:ea typeface="Source Sans Pro"/>
                <a:cs typeface="Source Sans Pro"/>
                <a:sym typeface="Source Sans Pro"/>
              </a:endParaRPr>
            </a:p>
          </p:txBody>
        </p:sp>
      </p:grpSp>
      <p:cxnSp>
        <p:nvCxnSpPr>
          <p:cNvPr id="898" name="Google Shape;898;p44"/>
          <p:cNvCxnSpPr/>
          <p:nvPr/>
        </p:nvCxnSpPr>
        <p:spPr>
          <a:xfrm>
            <a:off x="4417162" y="1978841"/>
            <a:ext cx="868500" cy="0"/>
          </a:xfrm>
          <a:prstGeom prst="straightConnector1">
            <a:avLst/>
          </a:prstGeom>
          <a:noFill/>
          <a:ln w="9525" cap="flat" cmpd="sng">
            <a:solidFill>
              <a:schemeClr val="accent1"/>
            </a:solidFill>
            <a:prstDash val="solid"/>
            <a:round/>
            <a:headEnd type="oval" w="med" len="med"/>
            <a:tailEnd type="oval" w="med" len="med"/>
          </a:ln>
        </p:spPr>
      </p:cxnSp>
      <p:sp>
        <p:nvSpPr>
          <p:cNvPr id="899" name="Google Shape;899;p44"/>
          <p:cNvSpPr txBox="1"/>
          <p:nvPr/>
        </p:nvSpPr>
        <p:spPr>
          <a:xfrm>
            <a:off x="5336208" y="1837471"/>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0" name="Google Shape;900;p44"/>
          <p:cNvCxnSpPr/>
          <p:nvPr/>
        </p:nvCxnSpPr>
        <p:spPr>
          <a:xfrm>
            <a:off x="4289248" y="2374581"/>
            <a:ext cx="996300" cy="0"/>
          </a:xfrm>
          <a:prstGeom prst="straightConnector1">
            <a:avLst/>
          </a:prstGeom>
          <a:noFill/>
          <a:ln w="9525" cap="flat" cmpd="sng">
            <a:solidFill>
              <a:schemeClr val="accent2"/>
            </a:solidFill>
            <a:prstDash val="solid"/>
            <a:round/>
            <a:headEnd type="oval" w="med" len="med"/>
            <a:tailEnd type="oval" w="med" len="med"/>
          </a:ln>
        </p:spPr>
      </p:cxnSp>
      <p:sp>
        <p:nvSpPr>
          <p:cNvPr id="901" name="Google Shape;901;p44"/>
          <p:cNvSpPr txBox="1"/>
          <p:nvPr/>
        </p:nvSpPr>
        <p:spPr>
          <a:xfrm>
            <a:off x="5336208" y="2233203"/>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2" name="Google Shape;902;p44"/>
          <p:cNvCxnSpPr/>
          <p:nvPr/>
        </p:nvCxnSpPr>
        <p:spPr>
          <a:xfrm>
            <a:off x="4107472" y="2770320"/>
            <a:ext cx="1178100" cy="0"/>
          </a:xfrm>
          <a:prstGeom prst="straightConnector1">
            <a:avLst/>
          </a:prstGeom>
          <a:noFill/>
          <a:ln w="9525" cap="flat" cmpd="sng">
            <a:solidFill>
              <a:schemeClr val="accent3"/>
            </a:solidFill>
            <a:prstDash val="solid"/>
            <a:round/>
            <a:headEnd type="oval" w="med" len="med"/>
            <a:tailEnd type="oval" w="med" len="med"/>
          </a:ln>
        </p:spPr>
      </p:cxnSp>
      <p:sp>
        <p:nvSpPr>
          <p:cNvPr id="903" name="Google Shape;903;p44"/>
          <p:cNvSpPr txBox="1"/>
          <p:nvPr/>
        </p:nvSpPr>
        <p:spPr>
          <a:xfrm>
            <a:off x="5336208" y="2628934"/>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4" name="Google Shape;904;p44"/>
          <p:cNvCxnSpPr/>
          <p:nvPr/>
        </p:nvCxnSpPr>
        <p:spPr>
          <a:xfrm>
            <a:off x="3952627" y="3166039"/>
            <a:ext cx="1332900" cy="0"/>
          </a:xfrm>
          <a:prstGeom prst="straightConnector1">
            <a:avLst/>
          </a:prstGeom>
          <a:noFill/>
          <a:ln w="9525" cap="flat" cmpd="sng">
            <a:solidFill>
              <a:schemeClr val="accent4"/>
            </a:solidFill>
            <a:prstDash val="solid"/>
            <a:round/>
            <a:headEnd type="oval" w="med" len="med"/>
            <a:tailEnd type="oval" w="med" len="med"/>
          </a:ln>
        </p:spPr>
      </p:cxnSp>
      <p:sp>
        <p:nvSpPr>
          <p:cNvPr id="905" name="Google Shape;905;p44"/>
          <p:cNvSpPr txBox="1"/>
          <p:nvPr/>
        </p:nvSpPr>
        <p:spPr>
          <a:xfrm>
            <a:off x="5336208" y="3024666"/>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6" name="Google Shape;906;p44"/>
          <p:cNvCxnSpPr/>
          <p:nvPr/>
        </p:nvCxnSpPr>
        <p:spPr>
          <a:xfrm>
            <a:off x="3784307" y="3561779"/>
            <a:ext cx="1501200" cy="0"/>
          </a:xfrm>
          <a:prstGeom prst="straightConnector1">
            <a:avLst/>
          </a:prstGeom>
          <a:noFill/>
          <a:ln w="9525" cap="flat" cmpd="sng">
            <a:solidFill>
              <a:schemeClr val="accent5"/>
            </a:solidFill>
            <a:prstDash val="solid"/>
            <a:round/>
            <a:headEnd type="oval" w="med" len="med"/>
            <a:tailEnd type="oval" w="med" len="med"/>
          </a:ln>
        </p:spPr>
      </p:cxnSp>
      <p:sp>
        <p:nvSpPr>
          <p:cNvPr id="907" name="Google Shape;907;p44"/>
          <p:cNvSpPr txBox="1"/>
          <p:nvPr/>
        </p:nvSpPr>
        <p:spPr>
          <a:xfrm>
            <a:off x="5336208" y="3420397"/>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8" name="Google Shape;908;p44"/>
          <p:cNvCxnSpPr/>
          <p:nvPr/>
        </p:nvCxnSpPr>
        <p:spPr>
          <a:xfrm>
            <a:off x="3609269" y="3957498"/>
            <a:ext cx="1669200" cy="0"/>
          </a:xfrm>
          <a:prstGeom prst="straightConnector1">
            <a:avLst/>
          </a:prstGeom>
          <a:noFill/>
          <a:ln w="9525" cap="flat" cmpd="sng">
            <a:solidFill>
              <a:schemeClr val="accent6"/>
            </a:solidFill>
            <a:prstDash val="solid"/>
            <a:round/>
            <a:headEnd type="oval" w="med" len="med"/>
            <a:tailEnd type="oval" w="med" len="med"/>
          </a:ln>
        </p:spPr>
      </p:cxnSp>
      <p:sp>
        <p:nvSpPr>
          <p:cNvPr id="909" name="Google Shape;909;p44"/>
          <p:cNvSpPr txBox="1"/>
          <p:nvPr/>
        </p:nvSpPr>
        <p:spPr>
          <a:xfrm>
            <a:off x="5336208" y="3816129"/>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TEAM PRESENTATION</a:t>
            </a:r>
            <a:endParaRPr/>
          </a:p>
        </p:txBody>
      </p:sp>
      <p:sp>
        <p:nvSpPr>
          <p:cNvPr id="915" name="Google Shape;915;p4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pic>
        <p:nvPicPr>
          <p:cNvPr id="916" name="Google Shape;916;p45"/>
          <p:cNvPicPr preferRelativeResize="0"/>
          <p:nvPr/>
        </p:nvPicPr>
        <p:blipFill rotWithShape="1">
          <a:blip r:embed="rId3">
            <a:alphaModFix/>
          </a:blip>
          <a:srcRect l="19633" t="9820" b="9812"/>
          <a:stretch/>
        </p:blipFill>
        <p:spPr>
          <a:xfrm>
            <a:off x="855300" y="1607575"/>
            <a:ext cx="1489200" cy="1489200"/>
          </a:xfrm>
          <a:prstGeom prst="ellipse">
            <a:avLst/>
          </a:prstGeom>
          <a:noFill/>
          <a:ln>
            <a:noFill/>
          </a:ln>
        </p:spPr>
      </p:pic>
      <p:sp>
        <p:nvSpPr>
          <p:cNvPr id="917" name="Google Shape;917;p45"/>
          <p:cNvSpPr txBox="1"/>
          <p:nvPr/>
        </p:nvSpPr>
        <p:spPr>
          <a:xfrm>
            <a:off x="860325"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ource Sans Pro"/>
                <a:ea typeface="Source Sans Pro"/>
                <a:cs typeface="Source Sans Pro"/>
                <a:sym typeface="Source Sans Pro"/>
              </a:rPr>
              <a:t>Imani Jackson</a:t>
            </a:r>
            <a:r>
              <a:rPr lang="en">
                <a:latin typeface="Source Sans Pro"/>
                <a:ea typeface="Source Sans Pro"/>
                <a:cs typeface="Source Sans Pro"/>
                <a:sym typeface="Source Sans Pro"/>
              </a:rPr>
              <a:t/>
            </a:r>
            <a:br>
              <a:rPr lang="en">
                <a:latin typeface="Source Sans Pro"/>
                <a:ea typeface="Source Sans Pro"/>
                <a:cs typeface="Source Sans Pro"/>
                <a:sym typeface="Source Sans Pro"/>
              </a:rPr>
            </a:br>
            <a:r>
              <a:rPr lang="en" sz="800">
                <a:solidFill>
                  <a:schemeClr val="dk2"/>
                </a:solidFill>
                <a:latin typeface="Source Sans Pro"/>
                <a:ea typeface="Source Sans Pro"/>
                <a:cs typeface="Source Sans Pro"/>
                <a:sym typeface="Source Sans Pro"/>
              </a:rPr>
              <a:t>JOB TITLE</a:t>
            </a:r>
            <a:endParaRPr sz="800">
              <a:solidFill>
                <a:schemeClr val="dk2"/>
              </a:solidFill>
              <a:latin typeface="Source Sans Pro"/>
              <a:ea typeface="Source Sans Pro"/>
              <a:cs typeface="Source Sans Pro"/>
              <a:sym typeface="Source Sans Pro"/>
            </a:endParaRPr>
          </a:p>
          <a:p>
            <a:pPr marL="0" lvl="0" indent="0" algn="ctr" rtl="0">
              <a:spcBef>
                <a:spcPts val="40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pic>
        <p:nvPicPr>
          <p:cNvPr id="918" name="Google Shape;918;p45"/>
          <p:cNvPicPr preferRelativeResize="0"/>
          <p:nvPr/>
        </p:nvPicPr>
        <p:blipFill rotWithShape="1">
          <a:blip r:embed="rId4">
            <a:alphaModFix/>
          </a:blip>
          <a:srcRect/>
          <a:stretch/>
        </p:blipFill>
        <p:spPr>
          <a:xfrm>
            <a:off x="2835025" y="1607575"/>
            <a:ext cx="1489200" cy="1489200"/>
          </a:xfrm>
          <a:prstGeom prst="ellipse">
            <a:avLst/>
          </a:prstGeom>
          <a:noFill/>
          <a:ln>
            <a:noFill/>
          </a:ln>
        </p:spPr>
      </p:pic>
      <p:sp>
        <p:nvSpPr>
          <p:cNvPr id="919" name="Google Shape;919;p45"/>
          <p:cNvSpPr txBox="1"/>
          <p:nvPr/>
        </p:nvSpPr>
        <p:spPr>
          <a:xfrm>
            <a:off x="2840050"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ource Sans Pro"/>
                <a:ea typeface="Source Sans Pro"/>
                <a:cs typeface="Source Sans Pro"/>
                <a:sym typeface="Source Sans Pro"/>
              </a:rPr>
              <a:t>Marcos Galán</a:t>
            </a:r>
            <a:r>
              <a:rPr lang="en">
                <a:latin typeface="Source Sans Pro"/>
                <a:ea typeface="Source Sans Pro"/>
                <a:cs typeface="Source Sans Pro"/>
                <a:sym typeface="Source Sans Pro"/>
              </a:rPr>
              <a:t/>
            </a:r>
            <a:br>
              <a:rPr lang="en">
                <a:latin typeface="Source Sans Pro"/>
                <a:ea typeface="Source Sans Pro"/>
                <a:cs typeface="Source Sans Pro"/>
                <a:sym typeface="Source Sans Pro"/>
              </a:rPr>
            </a:br>
            <a:r>
              <a:rPr lang="en" sz="800">
                <a:solidFill>
                  <a:schemeClr val="dk2"/>
                </a:solidFill>
                <a:latin typeface="Source Sans Pro"/>
                <a:ea typeface="Source Sans Pro"/>
                <a:cs typeface="Source Sans Pro"/>
                <a:sym typeface="Source Sans Pro"/>
              </a:rPr>
              <a:t>JOB TITLE</a:t>
            </a:r>
            <a:endParaRPr sz="800">
              <a:solidFill>
                <a:schemeClr val="dk2"/>
              </a:solidFill>
              <a:latin typeface="Source Sans Pro"/>
              <a:ea typeface="Source Sans Pro"/>
              <a:cs typeface="Source Sans Pro"/>
              <a:sym typeface="Source Sans Pro"/>
            </a:endParaRPr>
          </a:p>
          <a:p>
            <a:pPr marL="0" lvl="0" indent="0" algn="ctr" rtl="0">
              <a:spcBef>
                <a:spcPts val="40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pic>
        <p:nvPicPr>
          <p:cNvPr id="920" name="Google Shape;920;p45"/>
          <p:cNvPicPr preferRelativeResize="0"/>
          <p:nvPr/>
        </p:nvPicPr>
        <p:blipFill rotWithShape="1">
          <a:blip r:embed="rId5">
            <a:alphaModFix/>
          </a:blip>
          <a:srcRect l="47271" t="22330" b="24940"/>
          <a:stretch/>
        </p:blipFill>
        <p:spPr>
          <a:xfrm>
            <a:off x="4814750" y="1607575"/>
            <a:ext cx="1489200" cy="1489200"/>
          </a:xfrm>
          <a:prstGeom prst="ellipse">
            <a:avLst/>
          </a:prstGeom>
          <a:noFill/>
          <a:ln>
            <a:noFill/>
          </a:ln>
        </p:spPr>
      </p:pic>
      <p:sp>
        <p:nvSpPr>
          <p:cNvPr id="921" name="Google Shape;921;p45"/>
          <p:cNvSpPr txBox="1"/>
          <p:nvPr/>
        </p:nvSpPr>
        <p:spPr>
          <a:xfrm>
            <a:off x="4819775"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ource Sans Pro"/>
                <a:ea typeface="Source Sans Pro"/>
                <a:cs typeface="Source Sans Pro"/>
                <a:sym typeface="Source Sans Pro"/>
              </a:rPr>
              <a:t>Ixchel Valdía</a:t>
            </a:r>
            <a:r>
              <a:rPr lang="en">
                <a:latin typeface="Source Sans Pro"/>
                <a:ea typeface="Source Sans Pro"/>
                <a:cs typeface="Source Sans Pro"/>
                <a:sym typeface="Source Sans Pro"/>
              </a:rPr>
              <a:t/>
            </a:r>
            <a:br>
              <a:rPr lang="en">
                <a:latin typeface="Source Sans Pro"/>
                <a:ea typeface="Source Sans Pro"/>
                <a:cs typeface="Source Sans Pro"/>
                <a:sym typeface="Source Sans Pro"/>
              </a:rPr>
            </a:br>
            <a:r>
              <a:rPr lang="en" sz="800">
                <a:solidFill>
                  <a:schemeClr val="dk2"/>
                </a:solidFill>
                <a:latin typeface="Source Sans Pro"/>
                <a:ea typeface="Source Sans Pro"/>
                <a:cs typeface="Source Sans Pro"/>
                <a:sym typeface="Source Sans Pro"/>
              </a:rPr>
              <a:t>JOB TITLE</a:t>
            </a:r>
            <a:endParaRPr sz="800">
              <a:solidFill>
                <a:schemeClr val="dk2"/>
              </a:solidFill>
              <a:latin typeface="Source Sans Pro"/>
              <a:ea typeface="Source Sans Pro"/>
              <a:cs typeface="Source Sans Pro"/>
              <a:sym typeface="Source Sans Pro"/>
            </a:endParaRPr>
          </a:p>
          <a:p>
            <a:pPr marL="0" lvl="0" indent="0" algn="ctr" rtl="0">
              <a:spcBef>
                <a:spcPts val="40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pic>
        <p:nvPicPr>
          <p:cNvPr id="922" name="Google Shape;922;p45"/>
          <p:cNvPicPr preferRelativeResize="0"/>
          <p:nvPr/>
        </p:nvPicPr>
        <p:blipFill rotWithShape="1">
          <a:blip r:embed="rId6">
            <a:alphaModFix/>
          </a:blip>
          <a:srcRect t="3926" b="29406"/>
          <a:stretch/>
        </p:blipFill>
        <p:spPr>
          <a:xfrm>
            <a:off x="6794475" y="1607575"/>
            <a:ext cx="1489200" cy="1489200"/>
          </a:xfrm>
          <a:prstGeom prst="ellipse">
            <a:avLst/>
          </a:prstGeom>
          <a:noFill/>
          <a:ln>
            <a:noFill/>
          </a:ln>
        </p:spPr>
      </p:pic>
      <p:sp>
        <p:nvSpPr>
          <p:cNvPr id="923" name="Google Shape;923;p45"/>
          <p:cNvSpPr txBox="1"/>
          <p:nvPr/>
        </p:nvSpPr>
        <p:spPr>
          <a:xfrm>
            <a:off x="6799500"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ource Sans Pro"/>
                <a:ea typeface="Source Sans Pro"/>
                <a:cs typeface="Source Sans Pro"/>
                <a:sym typeface="Source Sans Pro"/>
              </a:rPr>
              <a:t>Nils Årud</a:t>
            </a:r>
            <a:r>
              <a:rPr lang="en">
                <a:latin typeface="Source Sans Pro"/>
                <a:ea typeface="Source Sans Pro"/>
                <a:cs typeface="Source Sans Pro"/>
                <a:sym typeface="Source Sans Pro"/>
              </a:rPr>
              <a:t/>
            </a:r>
            <a:br>
              <a:rPr lang="en">
                <a:latin typeface="Source Sans Pro"/>
                <a:ea typeface="Source Sans Pro"/>
                <a:cs typeface="Source Sans Pro"/>
                <a:sym typeface="Source Sans Pro"/>
              </a:rPr>
            </a:br>
            <a:r>
              <a:rPr lang="en" sz="800">
                <a:solidFill>
                  <a:schemeClr val="dk2"/>
                </a:solidFill>
                <a:latin typeface="Source Sans Pro"/>
                <a:ea typeface="Source Sans Pro"/>
                <a:cs typeface="Source Sans Pro"/>
                <a:sym typeface="Source Sans Pro"/>
              </a:rPr>
              <a:t>JOB TITLE</a:t>
            </a:r>
            <a:endParaRPr sz="800">
              <a:solidFill>
                <a:schemeClr val="dk2"/>
              </a:solidFill>
              <a:latin typeface="Source Sans Pro"/>
              <a:ea typeface="Source Sans Pro"/>
              <a:cs typeface="Source Sans Pro"/>
              <a:sym typeface="Source Sans Pro"/>
            </a:endParaRPr>
          </a:p>
          <a:p>
            <a:pPr marL="0" lvl="0" indent="0" algn="ctr" rtl="0">
              <a:spcBef>
                <a:spcPts val="40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46"/>
          <p:cNvSpPr txBox="1">
            <a:spLocks noGrp="1"/>
          </p:cNvSpPr>
          <p:nvPr>
            <p:ph type="title" idx="4294967295"/>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COMPETITOR MATRIX</a:t>
            </a:r>
            <a:endParaRPr sz="1200"/>
          </a:p>
        </p:txBody>
      </p:sp>
      <p:sp>
        <p:nvSpPr>
          <p:cNvPr id="929" name="Google Shape;929;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46"/>
          <p:cNvGrpSpPr/>
          <p:nvPr/>
        </p:nvGrpSpPr>
        <p:grpSpPr>
          <a:xfrm>
            <a:off x="638150" y="467111"/>
            <a:ext cx="7867750" cy="4209098"/>
            <a:chOff x="638138" y="467100"/>
            <a:chExt cx="7867750" cy="4194000"/>
          </a:xfrm>
        </p:grpSpPr>
        <p:cxnSp>
          <p:nvCxnSpPr>
            <p:cNvPr id="931" name="Google Shape;931;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2" name="Google Shape;932;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3" name="Google Shape;933;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4" name="Google Shape;934;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5" name="Google Shape;935;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6" name="Google Shape;936;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7" name="Google Shape;937;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8" name="Google Shape;938;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9" name="Google Shape;939;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8" name="Google Shape;948;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9" name="Google Shape;949;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0" name="Google Shape;950;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1" name="Google Shape;951;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2" name="Google Shape;952;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3" name="Google Shape;953;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4" name="Google Shape;954;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5" name="Google Shape;955;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6" name="Google Shape;956;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7" name="Google Shape;957;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8" name="Google Shape;958;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9" name="Google Shape;959;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0" name="Google Shape;960;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1" name="Google Shape;961;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2" name="Google Shape;962;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3" name="Google Shape;963;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4" name="Google Shape;964;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5" name="Google Shape;965;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6" name="Google Shape;966;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7" name="Google Shape;967;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8" name="Google Shape;968;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9" name="Google Shape;969;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0" name="Google Shape;970;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1" name="Google Shape;971;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2" name="Google Shape;972;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3" name="Google Shape;973;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4" name="Google Shape;974;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5" name="Google Shape;975;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6" name="Google Shape;976;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977" name="Google Shape;977;p4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978" name="Google Shape;978;p46"/>
          <p:cNvGrpSpPr/>
          <p:nvPr/>
        </p:nvGrpSpPr>
        <p:grpSpPr>
          <a:xfrm>
            <a:off x="467107" y="642473"/>
            <a:ext cx="8209755" cy="3858239"/>
            <a:chOff x="467088" y="642474"/>
            <a:chExt cx="4194000" cy="3858239"/>
          </a:xfrm>
        </p:grpSpPr>
        <p:cxnSp>
          <p:nvCxnSpPr>
            <p:cNvPr id="979" name="Google Shape;979;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0" name="Google Shape;980;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1" name="Google Shape;981;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2" name="Google Shape;982;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3" name="Google Shape;983;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4" name="Google Shape;984;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5" name="Google Shape;985;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6" name="Google Shape;986;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7" name="Google Shape;987;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8" name="Google Shape;988;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9" name="Google Shape;989;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0" name="Google Shape;990;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1" name="Google Shape;991;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2" name="Google Shape;992;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3" name="Google Shape;993;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4" name="Google Shape;994;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5" name="Google Shape;995;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6" name="Google Shape;996;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0" name="Google Shape;1000;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1001" name="Google Shape;1001;p46"/>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1002" name="Google Shape;1002;p46"/>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1003" name="Google Shape;1003;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LOW VALUE 1</a:t>
            </a:r>
            <a:endParaRPr sz="800">
              <a:solidFill>
                <a:schemeClr val="dk2"/>
              </a:solidFill>
              <a:latin typeface="Source Sans Pro"/>
              <a:ea typeface="Source Sans Pro"/>
              <a:cs typeface="Source Sans Pro"/>
              <a:sym typeface="Source Sans Pro"/>
            </a:endParaRPr>
          </a:p>
        </p:txBody>
      </p:sp>
      <p:sp>
        <p:nvSpPr>
          <p:cNvPr id="1004" name="Google Shape;1004;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HIGH VALUE 1</a:t>
            </a:r>
            <a:endParaRPr sz="800">
              <a:solidFill>
                <a:schemeClr val="dk2"/>
              </a:solidFill>
              <a:latin typeface="Source Sans Pro"/>
              <a:ea typeface="Source Sans Pro"/>
              <a:cs typeface="Source Sans Pro"/>
              <a:sym typeface="Source Sans Pro"/>
            </a:endParaRPr>
          </a:p>
        </p:txBody>
      </p:sp>
      <p:sp>
        <p:nvSpPr>
          <p:cNvPr id="1005" name="Google Shape;1005;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LOW VALUE 2</a:t>
            </a:r>
            <a:endParaRPr sz="800">
              <a:solidFill>
                <a:schemeClr val="dk2"/>
              </a:solidFill>
              <a:latin typeface="Source Sans Pro"/>
              <a:ea typeface="Source Sans Pro"/>
              <a:cs typeface="Source Sans Pro"/>
              <a:sym typeface="Source Sans Pro"/>
            </a:endParaRPr>
          </a:p>
        </p:txBody>
      </p:sp>
      <p:sp>
        <p:nvSpPr>
          <p:cNvPr id="1006" name="Google Shape;1006;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HIGH VALUE 2</a:t>
            </a:r>
            <a:endParaRPr sz="800">
              <a:solidFill>
                <a:schemeClr val="dk2"/>
              </a:solidFill>
              <a:latin typeface="Source Sans Pro"/>
              <a:ea typeface="Source Sans Pro"/>
              <a:cs typeface="Source Sans Pro"/>
              <a:sym typeface="Source Sans Pro"/>
            </a:endParaRPr>
          </a:p>
        </p:txBody>
      </p:sp>
      <p:sp>
        <p:nvSpPr>
          <p:cNvPr id="1007" name="Google Shape;1007;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Our company</a:t>
            </a:r>
            <a:endParaRPr sz="800">
              <a:solidFill>
                <a:schemeClr val="lt1"/>
              </a:solidFill>
              <a:latin typeface="Source Sans Pro"/>
              <a:ea typeface="Source Sans Pro"/>
              <a:cs typeface="Source Sans Pro"/>
              <a:sym typeface="Source Sans Pro"/>
            </a:endParaRPr>
          </a:p>
        </p:txBody>
      </p:sp>
      <p:sp>
        <p:nvSpPr>
          <p:cNvPr id="1008" name="Google Shape;1008;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09" name="Google Shape;1009;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0" name="Google Shape;1010;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1" name="Google Shape;1011;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2" name="Google Shape;1012;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3" name="Google Shape;1013;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187435"/>
            <a:ext cx="6996600" cy="715800"/>
          </a:xfrm>
        </p:spPr>
        <p:txBody>
          <a:bodyPr/>
          <a:lstStyle/>
          <a:p>
            <a:r>
              <a:rPr lang="en-US" dirty="0" smtClean="0"/>
              <a:t>Introduction</a:t>
            </a:r>
            <a:endParaRPr lang="en-US" dirty="0"/>
          </a:p>
        </p:txBody>
      </p:sp>
      <p:sp>
        <p:nvSpPr>
          <p:cNvPr id="3" name="Text Placeholder 2"/>
          <p:cNvSpPr>
            <a:spLocks noGrp="1"/>
          </p:cNvSpPr>
          <p:nvPr>
            <p:ph type="body" idx="1"/>
          </p:nvPr>
        </p:nvSpPr>
        <p:spPr>
          <a:xfrm>
            <a:off x="1075850" y="1003738"/>
            <a:ext cx="6996600" cy="3657599"/>
          </a:xfrm>
        </p:spPr>
        <p:txBody>
          <a:bodyPr/>
          <a:lstStyle/>
          <a:p>
            <a:pPr marL="101600" indent="0" algn="just">
              <a:buNone/>
            </a:pPr>
            <a:r>
              <a:rPr lang="en-US" sz="1400" dirty="0" smtClean="0"/>
              <a:t>What: </a:t>
            </a:r>
          </a:p>
          <a:p>
            <a:pPr marL="101600" indent="0" algn="just">
              <a:buNone/>
            </a:pPr>
            <a:r>
              <a:rPr lang="en-US" sz="1000" dirty="0" smtClean="0"/>
              <a:t>Family app is an android application geared towards families who wish to keep tabs on each other through location-based connections and enhanced, intuitive modes of open communication.</a:t>
            </a:r>
          </a:p>
          <a:p>
            <a:pPr marL="101600" indent="0" algn="just">
              <a:buNone/>
            </a:pPr>
            <a:endParaRPr lang="en-US" sz="1000" dirty="0"/>
          </a:p>
          <a:p>
            <a:pPr marL="101600" indent="0" algn="just">
              <a:buNone/>
            </a:pPr>
            <a:r>
              <a:rPr lang="en-US" sz="1400" dirty="0" smtClean="0"/>
              <a:t>Why:</a:t>
            </a:r>
            <a:endParaRPr lang="en-US" sz="1000" dirty="0" smtClean="0"/>
          </a:p>
          <a:p>
            <a:pPr marL="101600" indent="0" algn="just">
              <a:buNone/>
            </a:pPr>
            <a:r>
              <a:rPr lang="en-US" sz="1000" dirty="0" smtClean="0"/>
              <a:t>Communication is key for any functioning family. In light of this, our family app wishes to bring </a:t>
            </a:r>
            <a:r>
              <a:rPr lang="en-US" sz="1000" dirty="0"/>
              <a:t>a </a:t>
            </a:r>
            <a:r>
              <a:rPr lang="en-US" sz="1000" dirty="0" smtClean="0"/>
              <a:t>revolutionized and digitalized platform that trickles down all such daily-to-daily communication within the family for a seamless and effective chain of open conversations, be it through text, voice, or interface. Moreover it will also ensure the safety of family members in case of any emergency.</a:t>
            </a:r>
            <a:endParaRPr lang="en-US" sz="1400" dirty="0" smtClean="0"/>
          </a:p>
          <a:p>
            <a:pPr marL="101600" indent="0" algn="just">
              <a:buNone/>
            </a:pPr>
            <a:endParaRPr lang="en-US" sz="1400" dirty="0"/>
          </a:p>
          <a:p>
            <a:pPr marL="101600" indent="0" algn="just">
              <a:buNone/>
            </a:pPr>
            <a:r>
              <a:rPr lang="en-US" sz="1400" dirty="0" smtClean="0"/>
              <a:t>How:</a:t>
            </a:r>
            <a:endParaRPr lang="en-US" sz="1000" dirty="0" smtClean="0"/>
          </a:p>
          <a:p>
            <a:pPr marL="101600" indent="0" algn="just">
              <a:buNone/>
            </a:pPr>
            <a:r>
              <a:rPr lang="en-US" sz="1000" dirty="0" smtClean="0"/>
              <a:t>The virtues of the said app is distributed over a wide range of domains, dispersed as cluster-free functionalities. </a:t>
            </a:r>
            <a:endParaRPr lang="en-US" sz="1000" dirty="0"/>
          </a:p>
          <a:p>
            <a:pPr marL="101600" indent="0" algn="just">
              <a:buNone/>
            </a:pPr>
            <a:r>
              <a:rPr lang="en-US" sz="1000" dirty="0" smtClean="0"/>
              <a:t>From enabling family members to track each others’ location through mutual consent, or sending tasks and chores, to perform effective, life-saving stints like immediately responding to members’ emergencies through intuitive alert-and-respond calls and much more can simply be performed.</a:t>
            </a:r>
          </a:p>
          <a:p>
            <a:pPr marL="101600" indent="0" algn="just">
              <a:buNone/>
            </a:pPr>
            <a:r>
              <a:rPr lang="en-US" sz="1000" dirty="0" smtClean="0"/>
              <a:t>Under the banner of the good graces of this application, an entire family’s communication and safety ecosystem can be devised.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073425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WEEKLY PLANNER</a:t>
            </a:r>
            <a:endParaRPr/>
          </a:p>
        </p:txBody>
      </p:sp>
      <p:sp>
        <p:nvSpPr>
          <p:cNvPr id="1019" name="Google Shape;1019;p4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graphicFrame>
        <p:nvGraphicFramePr>
          <p:cNvPr id="1020" name="Google Shape;1020;p47"/>
          <p:cNvGraphicFramePr/>
          <p:nvPr/>
        </p:nvGraphicFramePr>
        <p:xfrm>
          <a:off x="755750" y="1474725"/>
          <a:ext cx="3000000" cy="3000000"/>
        </p:xfrm>
        <a:graphic>
          <a:graphicData uri="http://schemas.openxmlformats.org/drawingml/2006/table">
            <a:tbl>
              <a:tblPr>
                <a:noFill/>
                <a:tableStyleId>{C82E05BE-877C-40BA-BEE6-E4ECDAF45F91}</a:tableStyleId>
              </a:tblPr>
              <a:tblGrid>
                <a:gridCol w="765350">
                  <a:extLst>
                    <a:ext uri="{9D8B030D-6E8A-4147-A177-3AD203B41FA5}">
                      <a16:colId xmlns:a16="http://schemas.microsoft.com/office/drawing/2014/main" val="20000"/>
                    </a:ext>
                  </a:extLst>
                </a:gridCol>
                <a:gridCol w="978725">
                  <a:extLst>
                    <a:ext uri="{9D8B030D-6E8A-4147-A177-3AD203B41FA5}">
                      <a16:colId xmlns:a16="http://schemas.microsoft.com/office/drawing/2014/main" val="20001"/>
                    </a:ext>
                  </a:extLst>
                </a:gridCol>
                <a:gridCol w="978725">
                  <a:extLst>
                    <a:ext uri="{9D8B030D-6E8A-4147-A177-3AD203B41FA5}">
                      <a16:colId xmlns:a16="http://schemas.microsoft.com/office/drawing/2014/main" val="20002"/>
                    </a:ext>
                  </a:extLst>
                </a:gridCol>
                <a:gridCol w="978725">
                  <a:extLst>
                    <a:ext uri="{9D8B030D-6E8A-4147-A177-3AD203B41FA5}">
                      <a16:colId xmlns:a16="http://schemas.microsoft.com/office/drawing/2014/main" val="20003"/>
                    </a:ext>
                  </a:extLst>
                </a:gridCol>
                <a:gridCol w="978725">
                  <a:extLst>
                    <a:ext uri="{9D8B030D-6E8A-4147-A177-3AD203B41FA5}">
                      <a16:colId xmlns:a16="http://schemas.microsoft.com/office/drawing/2014/main" val="20004"/>
                    </a:ext>
                  </a:extLst>
                </a:gridCol>
                <a:gridCol w="978725">
                  <a:extLst>
                    <a:ext uri="{9D8B030D-6E8A-4147-A177-3AD203B41FA5}">
                      <a16:colId xmlns:a16="http://schemas.microsoft.com/office/drawing/2014/main" val="20005"/>
                    </a:ext>
                  </a:extLst>
                </a:gridCol>
                <a:gridCol w="978725">
                  <a:extLst>
                    <a:ext uri="{9D8B030D-6E8A-4147-A177-3AD203B41FA5}">
                      <a16:colId xmlns:a16="http://schemas.microsoft.com/office/drawing/2014/main" val="20006"/>
                    </a:ext>
                  </a:extLst>
                </a:gridCol>
                <a:gridCol w="978725">
                  <a:extLst>
                    <a:ext uri="{9D8B030D-6E8A-4147-A177-3AD203B41FA5}">
                      <a16:colId xmlns:a16="http://schemas.microsoft.com/office/drawing/2014/main" val="20007"/>
                    </a:ext>
                  </a:extLst>
                </a:gridCol>
              </a:tblGrid>
              <a:tr h="251800">
                <a:tc>
                  <a:txBody>
                    <a:bodyPr/>
                    <a:lstStyle/>
                    <a:p>
                      <a:pPr marL="0" lvl="0" indent="0" algn="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SUNDAY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MONDAY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TUESDAY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WEDNESDAY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THURSDAY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FRIDAY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SATURDAY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9:00 - 9:45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10:00 - 10:45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11:00 - 11:45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12:00 - 13:15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13:30 - 14:15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14:30 - 15:15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15:30 - 16:15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4"/>
        <p:cNvGrpSpPr/>
        <p:nvPr/>
      </p:nvGrpSpPr>
      <p:grpSpPr>
        <a:xfrm>
          <a:off x="0" y="0"/>
          <a:ext cx="0" cy="0"/>
          <a:chOff x="0" y="0"/>
          <a:chExt cx="0" cy="0"/>
        </a:xfrm>
      </p:grpSpPr>
      <p:grpSp>
        <p:nvGrpSpPr>
          <p:cNvPr id="1025" name="Google Shape;1025;p48"/>
          <p:cNvGrpSpPr/>
          <p:nvPr/>
        </p:nvGrpSpPr>
        <p:grpSpPr>
          <a:xfrm>
            <a:off x="358968" y="342338"/>
            <a:ext cx="347107" cy="438984"/>
            <a:chOff x="584925" y="238125"/>
            <a:chExt cx="415200" cy="525100"/>
          </a:xfrm>
        </p:grpSpPr>
        <p:sp>
          <p:nvSpPr>
            <p:cNvPr id="1026" name="Google Shape;1026;p4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8"/>
          <p:cNvGrpSpPr/>
          <p:nvPr/>
        </p:nvGrpSpPr>
        <p:grpSpPr>
          <a:xfrm>
            <a:off x="910227" y="406125"/>
            <a:ext cx="371623" cy="309362"/>
            <a:chOff x="1244325" y="314425"/>
            <a:chExt cx="444525" cy="370050"/>
          </a:xfrm>
        </p:grpSpPr>
        <p:sp>
          <p:nvSpPr>
            <p:cNvPr id="1033" name="Google Shape;1033;p4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1481925" y="404599"/>
            <a:ext cx="355300" cy="312413"/>
            <a:chOff x="1928175" y="312600"/>
            <a:chExt cx="425000" cy="373700"/>
          </a:xfrm>
        </p:grpSpPr>
        <p:sp>
          <p:nvSpPr>
            <p:cNvPr id="1036" name="Google Shape;1036;p4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 name="Google Shape;1038;p48"/>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48"/>
          <p:cNvGrpSpPr/>
          <p:nvPr/>
        </p:nvGrpSpPr>
        <p:grpSpPr>
          <a:xfrm>
            <a:off x="3145963" y="388276"/>
            <a:ext cx="408386" cy="345080"/>
            <a:chOff x="3918650" y="293075"/>
            <a:chExt cx="488500" cy="412775"/>
          </a:xfrm>
        </p:grpSpPr>
        <p:sp>
          <p:nvSpPr>
            <p:cNvPr id="1041" name="Google Shape;1041;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48"/>
          <p:cNvGrpSpPr/>
          <p:nvPr/>
        </p:nvGrpSpPr>
        <p:grpSpPr>
          <a:xfrm>
            <a:off x="3745730" y="362235"/>
            <a:ext cx="335905" cy="397142"/>
            <a:chOff x="4636075" y="261925"/>
            <a:chExt cx="401800" cy="475050"/>
          </a:xfrm>
        </p:grpSpPr>
        <p:sp>
          <p:nvSpPr>
            <p:cNvPr id="1045" name="Google Shape;1045;p4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48"/>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48"/>
          <p:cNvGrpSpPr/>
          <p:nvPr/>
        </p:nvGrpSpPr>
        <p:grpSpPr>
          <a:xfrm>
            <a:off x="4872282" y="395424"/>
            <a:ext cx="336908" cy="330262"/>
            <a:chOff x="5983625" y="301625"/>
            <a:chExt cx="403000" cy="395050"/>
          </a:xfrm>
        </p:grpSpPr>
        <p:sp>
          <p:nvSpPr>
            <p:cNvPr id="1051" name="Google Shape;1051;p4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48"/>
          <p:cNvGrpSpPr/>
          <p:nvPr/>
        </p:nvGrpSpPr>
        <p:grpSpPr>
          <a:xfrm>
            <a:off x="5438358" y="392853"/>
            <a:ext cx="331808" cy="331307"/>
            <a:chOff x="6660750" y="298550"/>
            <a:chExt cx="396900" cy="396300"/>
          </a:xfrm>
        </p:grpSpPr>
        <p:sp>
          <p:nvSpPr>
            <p:cNvPr id="1072" name="Google Shape;1072;p4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8"/>
          <p:cNvGrpSpPr/>
          <p:nvPr/>
        </p:nvGrpSpPr>
        <p:grpSpPr>
          <a:xfrm>
            <a:off x="358968" y="914538"/>
            <a:ext cx="347107" cy="420111"/>
            <a:chOff x="584925" y="922575"/>
            <a:chExt cx="415200" cy="502525"/>
          </a:xfrm>
        </p:grpSpPr>
        <p:sp>
          <p:nvSpPr>
            <p:cNvPr id="1075" name="Google Shape;1075;p4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8"/>
          <p:cNvGrpSpPr/>
          <p:nvPr/>
        </p:nvGrpSpPr>
        <p:grpSpPr>
          <a:xfrm>
            <a:off x="912275" y="904841"/>
            <a:ext cx="367547" cy="437980"/>
            <a:chOff x="1246775" y="910975"/>
            <a:chExt cx="439650" cy="523900"/>
          </a:xfrm>
        </p:grpSpPr>
        <p:sp>
          <p:nvSpPr>
            <p:cNvPr id="1079" name="Google Shape;1079;p4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48"/>
          <p:cNvGrpSpPr/>
          <p:nvPr/>
        </p:nvGrpSpPr>
        <p:grpSpPr>
          <a:xfrm>
            <a:off x="1480400" y="975274"/>
            <a:ext cx="358351" cy="298118"/>
            <a:chOff x="1926350" y="995225"/>
            <a:chExt cx="428650" cy="356600"/>
          </a:xfrm>
        </p:grpSpPr>
        <p:sp>
          <p:nvSpPr>
            <p:cNvPr id="1083" name="Google Shape;1083;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 name="Google Shape;1087;p48"/>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48"/>
          <p:cNvGrpSpPr/>
          <p:nvPr/>
        </p:nvGrpSpPr>
        <p:grpSpPr>
          <a:xfrm>
            <a:off x="4302631" y="952827"/>
            <a:ext cx="349155" cy="349657"/>
            <a:chOff x="5302225" y="968375"/>
            <a:chExt cx="417650" cy="418250"/>
          </a:xfrm>
        </p:grpSpPr>
        <p:sp>
          <p:nvSpPr>
            <p:cNvPr id="1092" name="Google Shape;1092;p4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8"/>
          <p:cNvGrpSpPr/>
          <p:nvPr/>
        </p:nvGrpSpPr>
        <p:grpSpPr>
          <a:xfrm>
            <a:off x="4824295" y="913514"/>
            <a:ext cx="432881" cy="421637"/>
            <a:chOff x="5926225" y="921350"/>
            <a:chExt cx="517800" cy="504350"/>
          </a:xfrm>
        </p:grpSpPr>
        <p:sp>
          <p:nvSpPr>
            <p:cNvPr id="1095" name="Google Shape;109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8"/>
          <p:cNvGrpSpPr/>
          <p:nvPr/>
        </p:nvGrpSpPr>
        <p:grpSpPr>
          <a:xfrm>
            <a:off x="5402118" y="921686"/>
            <a:ext cx="404290" cy="405314"/>
            <a:chOff x="6617400" y="931125"/>
            <a:chExt cx="483600" cy="484825"/>
          </a:xfrm>
        </p:grpSpPr>
        <p:sp>
          <p:nvSpPr>
            <p:cNvPr id="1098" name="Google Shape;1098;p4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8"/>
          <p:cNvGrpSpPr/>
          <p:nvPr/>
        </p:nvGrpSpPr>
        <p:grpSpPr>
          <a:xfrm>
            <a:off x="337525" y="1551048"/>
            <a:ext cx="389994" cy="273623"/>
            <a:chOff x="559275" y="1683950"/>
            <a:chExt cx="466500" cy="327300"/>
          </a:xfrm>
        </p:grpSpPr>
        <p:sp>
          <p:nvSpPr>
            <p:cNvPr id="1101" name="Google Shape;1101;p4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48"/>
          <p:cNvGrpSpPr/>
          <p:nvPr/>
        </p:nvGrpSpPr>
        <p:grpSpPr>
          <a:xfrm>
            <a:off x="901052" y="1496958"/>
            <a:ext cx="389994" cy="381822"/>
            <a:chOff x="1233350" y="1619250"/>
            <a:chExt cx="466500" cy="456725"/>
          </a:xfrm>
        </p:grpSpPr>
        <p:sp>
          <p:nvSpPr>
            <p:cNvPr id="1104" name="Google Shape;1104;p4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48"/>
          <p:cNvGrpSpPr/>
          <p:nvPr/>
        </p:nvGrpSpPr>
        <p:grpSpPr>
          <a:xfrm>
            <a:off x="1476826" y="1505109"/>
            <a:ext cx="365499" cy="365499"/>
            <a:chOff x="1922075" y="1629000"/>
            <a:chExt cx="437200" cy="437200"/>
          </a:xfrm>
        </p:grpSpPr>
        <p:sp>
          <p:nvSpPr>
            <p:cNvPr id="1109" name="Google Shape;1109;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48"/>
          <p:cNvGrpSpPr/>
          <p:nvPr/>
        </p:nvGrpSpPr>
        <p:grpSpPr>
          <a:xfrm>
            <a:off x="2038827" y="1503584"/>
            <a:ext cx="368551" cy="368551"/>
            <a:chOff x="2594325" y="1627175"/>
            <a:chExt cx="440850" cy="440850"/>
          </a:xfrm>
        </p:grpSpPr>
        <p:sp>
          <p:nvSpPr>
            <p:cNvPr id="1112" name="Google Shape;1112;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8"/>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48"/>
          <p:cNvGrpSpPr/>
          <p:nvPr/>
        </p:nvGrpSpPr>
        <p:grpSpPr>
          <a:xfrm>
            <a:off x="3200595" y="1476017"/>
            <a:ext cx="299121" cy="423685"/>
            <a:chOff x="3984000" y="1594200"/>
            <a:chExt cx="357800" cy="506800"/>
          </a:xfrm>
        </p:grpSpPr>
        <p:sp>
          <p:nvSpPr>
            <p:cNvPr id="1117" name="Google Shape;1117;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8"/>
          <p:cNvGrpSpPr/>
          <p:nvPr/>
        </p:nvGrpSpPr>
        <p:grpSpPr>
          <a:xfrm>
            <a:off x="3716637" y="1566869"/>
            <a:ext cx="394090" cy="241980"/>
            <a:chOff x="4601275" y="1702875"/>
            <a:chExt cx="471400" cy="289450"/>
          </a:xfrm>
        </p:grpSpPr>
        <p:sp>
          <p:nvSpPr>
            <p:cNvPr id="1120" name="Google Shape;1120;p4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8"/>
          <p:cNvGrpSpPr/>
          <p:nvPr/>
        </p:nvGrpSpPr>
        <p:grpSpPr>
          <a:xfrm>
            <a:off x="4299057" y="1507659"/>
            <a:ext cx="356303" cy="360400"/>
            <a:chOff x="5297950" y="1632050"/>
            <a:chExt cx="426200" cy="431100"/>
          </a:xfrm>
        </p:grpSpPr>
        <p:sp>
          <p:nvSpPr>
            <p:cNvPr id="1126" name="Google Shape;1126;p4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8"/>
          <p:cNvGrpSpPr/>
          <p:nvPr/>
        </p:nvGrpSpPr>
        <p:grpSpPr>
          <a:xfrm>
            <a:off x="4861560" y="1496958"/>
            <a:ext cx="358351" cy="381822"/>
            <a:chOff x="5970800" y="1619250"/>
            <a:chExt cx="428650" cy="456725"/>
          </a:xfrm>
        </p:grpSpPr>
        <p:sp>
          <p:nvSpPr>
            <p:cNvPr id="1129" name="Google Shape;1129;p4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48"/>
          <p:cNvGrpSpPr/>
          <p:nvPr/>
        </p:nvGrpSpPr>
        <p:grpSpPr>
          <a:xfrm>
            <a:off x="5408764" y="1492360"/>
            <a:ext cx="401719" cy="366502"/>
            <a:chOff x="6625350" y="1613750"/>
            <a:chExt cx="480525" cy="438400"/>
          </a:xfrm>
        </p:grpSpPr>
        <p:sp>
          <p:nvSpPr>
            <p:cNvPr id="1135" name="Google Shape;1135;p4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8"/>
          <p:cNvGrpSpPr/>
          <p:nvPr/>
        </p:nvGrpSpPr>
        <p:grpSpPr>
          <a:xfrm>
            <a:off x="380913" y="2088554"/>
            <a:ext cx="303217" cy="325685"/>
            <a:chOff x="611175" y="2326900"/>
            <a:chExt cx="362700" cy="389575"/>
          </a:xfrm>
        </p:grpSpPr>
        <p:sp>
          <p:nvSpPr>
            <p:cNvPr id="1141" name="Google Shape;1141;p4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8"/>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48"/>
          <p:cNvGrpSpPr/>
          <p:nvPr/>
        </p:nvGrpSpPr>
        <p:grpSpPr>
          <a:xfrm>
            <a:off x="2701378" y="2036492"/>
            <a:ext cx="170502" cy="425733"/>
            <a:chOff x="3386850" y="2264625"/>
            <a:chExt cx="203950" cy="509250"/>
          </a:xfrm>
        </p:grpSpPr>
        <p:sp>
          <p:nvSpPr>
            <p:cNvPr id="1149" name="Google Shape;1149;p4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48"/>
          <p:cNvGrpSpPr/>
          <p:nvPr/>
        </p:nvGrpSpPr>
        <p:grpSpPr>
          <a:xfrm>
            <a:off x="3843751" y="2090602"/>
            <a:ext cx="139863" cy="317513"/>
            <a:chOff x="4753325" y="2329350"/>
            <a:chExt cx="167300" cy="379800"/>
          </a:xfrm>
        </p:grpSpPr>
        <p:sp>
          <p:nvSpPr>
            <p:cNvPr id="1152" name="Google Shape;1152;p4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48"/>
          <p:cNvGrpSpPr/>
          <p:nvPr/>
        </p:nvGrpSpPr>
        <p:grpSpPr>
          <a:xfrm>
            <a:off x="3277654" y="2038519"/>
            <a:ext cx="145004" cy="421658"/>
            <a:chOff x="4076175" y="2267050"/>
            <a:chExt cx="173450" cy="504375"/>
          </a:xfrm>
        </p:grpSpPr>
        <p:sp>
          <p:nvSpPr>
            <p:cNvPr id="1155" name="Google Shape;1155;p4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48"/>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48"/>
          <p:cNvGrpSpPr/>
          <p:nvPr/>
        </p:nvGrpSpPr>
        <p:grpSpPr>
          <a:xfrm>
            <a:off x="4865134" y="2089056"/>
            <a:ext cx="351204" cy="324661"/>
            <a:chOff x="5975075" y="2327500"/>
            <a:chExt cx="420100" cy="388350"/>
          </a:xfrm>
        </p:grpSpPr>
        <p:sp>
          <p:nvSpPr>
            <p:cNvPr id="1159" name="Google Shape;1159;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5496544" y="2079358"/>
            <a:ext cx="215437" cy="351204"/>
            <a:chOff x="6730350" y="2315900"/>
            <a:chExt cx="257700" cy="420100"/>
          </a:xfrm>
        </p:grpSpPr>
        <p:sp>
          <p:nvSpPr>
            <p:cNvPr id="1162" name="Google Shape;1162;p4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8"/>
          <p:cNvGrpSpPr/>
          <p:nvPr/>
        </p:nvGrpSpPr>
        <p:grpSpPr>
          <a:xfrm>
            <a:off x="477889" y="2615840"/>
            <a:ext cx="109265" cy="398166"/>
            <a:chOff x="727175" y="2957625"/>
            <a:chExt cx="130700" cy="476275"/>
          </a:xfrm>
        </p:grpSpPr>
        <p:sp>
          <p:nvSpPr>
            <p:cNvPr id="1168" name="Google Shape;1168;p4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8"/>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 name="Google Shape;1172;p48"/>
          <p:cNvGrpSpPr/>
          <p:nvPr/>
        </p:nvGrpSpPr>
        <p:grpSpPr>
          <a:xfrm>
            <a:off x="2029631" y="2628589"/>
            <a:ext cx="386943" cy="372647"/>
            <a:chOff x="2583325" y="2972875"/>
            <a:chExt cx="462850" cy="445750"/>
          </a:xfrm>
        </p:grpSpPr>
        <p:sp>
          <p:nvSpPr>
            <p:cNvPr id="1173" name="Google Shape;1173;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8"/>
          <p:cNvGrpSpPr/>
          <p:nvPr/>
        </p:nvGrpSpPr>
        <p:grpSpPr>
          <a:xfrm>
            <a:off x="2579886" y="2684246"/>
            <a:ext cx="413486" cy="261355"/>
            <a:chOff x="3241525" y="3039450"/>
            <a:chExt cx="494600" cy="312625"/>
          </a:xfrm>
        </p:grpSpPr>
        <p:sp>
          <p:nvSpPr>
            <p:cNvPr id="1176" name="Google Shape;1176;p4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178;p48"/>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48"/>
          <p:cNvGrpSpPr/>
          <p:nvPr/>
        </p:nvGrpSpPr>
        <p:grpSpPr>
          <a:xfrm>
            <a:off x="4263318" y="2656679"/>
            <a:ext cx="427781" cy="316489"/>
            <a:chOff x="5255200" y="3006475"/>
            <a:chExt cx="511700" cy="378575"/>
          </a:xfrm>
        </p:grpSpPr>
        <p:sp>
          <p:nvSpPr>
            <p:cNvPr id="1180" name="Google Shape;1180;p4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8"/>
          <p:cNvGrpSpPr/>
          <p:nvPr/>
        </p:nvGrpSpPr>
        <p:grpSpPr>
          <a:xfrm>
            <a:off x="3177104" y="2638308"/>
            <a:ext cx="346104" cy="353231"/>
            <a:chOff x="3955900" y="2984500"/>
            <a:chExt cx="414000" cy="422525"/>
          </a:xfrm>
        </p:grpSpPr>
        <p:sp>
          <p:nvSpPr>
            <p:cNvPr id="1183" name="Google Shape;1183;p4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8"/>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48"/>
          <p:cNvGrpSpPr/>
          <p:nvPr/>
        </p:nvGrpSpPr>
        <p:grpSpPr>
          <a:xfrm>
            <a:off x="5472049" y="2633187"/>
            <a:ext cx="264427" cy="375719"/>
            <a:chOff x="6701050" y="2978375"/>
            <a:chExt cx="316300" cy="449425"/>
          </a:xfrm>
        </p:grpSpPr>
        <p:sp>
          <p:nvSpPr>
            <p:cNvPr id="1189" name="Google Shape;1189;p4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8"/>
          <p:cNvGrpSpPr/>
          <p:nvPr/>
        </p:nvGrpSpPr>
        <p:grpSpPr>
          <a:xfrm>
            <a:off x="907677" y="3251848"/>
            <a:ext cx="376743" cy="253204"/>
            <a:chOff x="1241275" y="3718400"/>
            <a:chExt cx="450650" cy="302875"/>
          </a:xfrm>
        </p:grpSpPr>
        <p:sp>
          <p:nvSpPr>
            <p:cNvPr id="1192" name="Google Shape;1192;p4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8"/>
          <p:cNvGrpSpPr/>
          <p:nvPr/>
        </p:nvGrpSpPr>
        <p:grpSpPr>
          <a:xfrm>
            <a:off x="1476324" y="3232453"/>
            <a:ext cx="366502" cy="292496"/>
            <a:chOff x="1921475" y="3695200"/>
            <a:chExt cx="438400" cy="349875"/>
          </a:xfrm>
        </p:grpSpPr>
        <p:sp>
          <p:nvSpPr>
            <p:cNvPr id="1197" name="Google Shape;1197;p4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8"/>
          <p:cNvGrpSpPr/>
          <p:nvPr/>
        </p:nvGrpSpPr>
        <p:grpSpPr>
          <a:xfrm>
            <a:off x="2043425" y="3227855"/>
            <a:ext cx="359355" cy="301190"/>
            <a:chOff x="2599825" y="3689700"/>
            <a:chExt cx="429850" cy="360275"/>
          </a:xfrm>
        </p:grpSpPr>
        <p:sp>
          <p:nvSpPr>
            <p:cNvPr id="1201" name="Google Shape;1201;p4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48"/>
          <p:cNvGrpSpPr/>
          <p:nvPr/>
        </p:nvGrpSpPr>
        <p:grpSpPr>
          <a:xfrm>
            <a:off x="2624299" y="3196714"/>
            <a:ext cx="324661" cy="338956"/>
            <a:chOff x="3294650" y="3652450"/>
            <a:chExt cx="388350" cy="405450"/>
          </a:xfrm>
        </p:grpSpPr>
        <p:sp>
          <p:nvSpPr>
            <p:cNvPr id="1204" name="Google Shape;1204;p4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8"/>
          <p:cNvGrpSpPr/>
          <p:nvPr/>
        </p:nvGrpSpPr>
        <p:grpSpPr>
          <a:xfrm>
            <a:off x="3160781" y="3239601"/>
            <a:ext cx="378750" cy="277698"/>
            <a:chOff x="3936375" y="3703750"/>
            <a:chExt cx="453050" cy="332175"/>
          </a:xfrm>
        </p:grpSpPr>
        <p:sp>
          <p:nvSpPr>
            <p:cNvPr id="1208" name="Google Shape;1208;p4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8"/>
          <p:cNvGrpSpPr/>
          <p:nvPr/>
        </p:nvGrpSpPr>
        <p:grpSpPr>
          <a:xfrm>
            <a:off x="3724307" y="3239601"/>
            <a:ext cx="378750" cy="277698"/>
            <a:chOff x="4610450" y="3703750"/>
            <a:chExt cx="453050" cy="332175"/>
          </a:xfrm>
        </p:grpSpPr>
        <p:sp>
          <p:nvSpPr>
            <p:cNvPr id="1214" name="Google Shape;1214;p4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8"/>
          <p:cNvGrpSpPr/>
          <p:nvPr/>
        </p:nvGrpSpPr>
        <p:grpSpPr>
          <a:xfrm>
            <a:off x="4301106" y="3211532"/>
            <a:ext cx="352207" cy="333836"/>
            <a:chOff x="5300400" y="3670175"/>
            <a:chExt cx="421300" cy="399325"/>
          </a:xfrm>
        </p:grpSpPr>
        <p:sp>
          <p:nvSpPr>
            <p:cNvPr id="1217" name="Google Shape;1217;p4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2" name="Google Shape;1222;p48"/>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48"/>
          <p:cNvGrpSpPr/>
          <p:nvPr/>
        </p:nvGrpSpPr>
        <p:grpSpPr>
          <a:xfrm>
            <a:off x="5433259" y="3207435"/>
            <a:ext cx="342008" cy="342029"/>
            <a:chOff x="6654650" y="3665275"/>
            <a:chExt cx="409100" cy="409125"/>
          </a:xfrm>
        </p:grpSpPr>
        <p:sp>
          <p:nvSpPr>
            <p:cNvPr id="1224" name="Google Shape;1224;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48"/>
          <p:cNvGrpSpPr/>
          <p:nvPr/>
        </p:nvGrpSpPr>
        <p:grpSpPr>
          <a:xfrm>
            <a:off x="347223" y="3756667"/>
            <a:ext cx="370599" cy="370620"/>
            <a:chOff x="570875" y="4322250"/>
            <a:chExt cx="443300" cy="443325"/>
          </a:xfrm>
        </p:grpSpPr>
        <p:sp>
          <p:nvSpPr>
            <p:cNvPr id="1227" name="Google Shape;1227;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48"/>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48"/>
          <p:cNvGrpSpPr/>
          <p:nvPr/>
        </p:nvGrpSpPr>
        <p:grpSpPr>
          <a:xfrm>
            <a:off x="1524812" y="3729120"/>
            <a:ext cx="269526" cy="425712"/>
            <a:chOff x="1979475" y="4289300"/>
            <a:chExt cx="322400" cy="509225"/>
          </a:xfrm>
        </p:grpSpPr>
        <p:sp>
          <p:nvSpPr>
            <p:cNvPr id="1233" name="Google Shape;1233;p4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8"/>
          <p:cNvGrpSpPr/>
          <p:nvPr/>
        </p:nvGrpSpPr>
        <p:grpSpPr>
          <a:xfrm>
            <a:off x="2064346" y="3734722"/>
            <a:ext cx="318014" cy="414510"/>
            <a:chOff x="2624850" y="4296000"/>
            <a:chExt cx="380400" cy="495825"/>
          </a:xfrm>
        </p:grpSpPr>
        <p:sp>
          <p:nvSpPr>
            <p:cNvPr id="1237" name="Google Shape;1237;p4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48"/>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48"/>
          <p:cNvGrpSpPr/>
          <p:nvPr/>
        </p:nvGrpSpPr>
        <p:grpSpPr>
          <a:xfrm>
            <a:off x="4280686" y="3775560"/>
            <a:ext cx="393045" cy="332833"/>
            <a:chOff x="5275975" y="4344850"/>
            <a:chExt cx="470150" cy="398125"/>
          </a:xfrm>
        </p:grpSpPr>
        <p:sp>
          <p:nvSpPr>
            <p:cNvPr id="1244" name="Google Shape;1244;p4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48"/>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48"/>
          <p:cNvGrpSpPr/>
          <p:nvPr/>
        </p:nvGrpSpPr>
        <p:grpSpPr>
          <a:xfrm>
            <a:off x="5423039" y="3748516"/>
            <a:ext cx="362448" cy="386922"/>
            <a:chOff x="6642425" y="4312500"/>
            <a:chExt cx="433550" cy="462825"/>
          </a:xfrm>
        </p:grpSpPr>
        <p:sp>
          <p:nvSpPr>
            <p:cNvPr id="1249" name="Google Shape;1249;p4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8"/>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48"/>
          <p:cNvGrpSpPr/>
          <p:nvPr/>
        </p:nvGrpSpPr>
        <p:grpSpPr>
          <a:xfrm>
            <a:off x="910227" y="4322764"/>
            <a:ext cx="371623" cy="365499"/>
            <a:chOff x="1244325" y="4999400"/>
            <a:chExt cx="444525" cy="437200"/>
          </a:xfrm>
        </p:grpSpPr>
        <p:sp>
          <p:nvSpPr>
            <p:cNvPr id="1254" name="Google Shape;1254;p4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8"/>
          <p:cNvGrpSpPr/>
          <p:nvPr/>
        </p:nvGrpSpPr>
        <p:grpSpPr>
          <a:xfrm>
            <a:off x="1506943" y="4311018"/>
            <a:ext cx="305265" cy="388970"/>
            <a:chOff x="1958100" y="4985350"/>
            <a:chExt cx="365150" cy="465275"/>
          </a:xfrm>
        </p:grpSpPr>
        <p:sp>
          <p:nvSpPr>
            <p:cNvPr id="1260" name="Google Shape;1260;p4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48"/>
          <p:cNvGrpSpPr/>
          <p:nvPr/>
        </p:nvGrpSpPr>
        <p:grpSpPr>
          <a:xfrm>
            <a:off x="2048002" y="4325815"/>
            <a:ext cx="350200" cy="359877"/>
            <a:chOff x="2605300" y="5003050"/>
            <a:chExt cx="418900" cy="430475"/>
          </a:xfrm>
        </p:grpSpPr>
        <p:sp>
          <p:nvSpPr>
            <p:cNvPr id="1264" name="Google Shape;1264;p4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48"/>
          <p:cNvGrpSpPr/>
          <p:nvPr/>
        </p:nvGrpSpPr>
        <p:grpSpPr>
          <a:xfrm>
            <a:off x="2577336" y="4333486"/>
            <a:ext cx="418585" cy="344056"/>
            <a:chOff x="3238475" y="5012225"/>
            <a:chExt cx="500700" cy="411550"/>
          </a:xfrm>
        </p:grpSpPr>
        <p:sp>
          <p:nvSpPr>
            <p:cNvPr id="1268" name="Google Shape;1268;p4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8"/>
          <p:cNvGrpSpPr/>
          <p:nvPr/>
        </p:nvGrpSpPr>
        <p:grpSpPr>
          <a:xfrm>
            <a:off x="3683970" y="4296723"/>
            <a:ext cx="459424" cy="417561"/>
            <a:chOff x="4562200" y="4968250"/>
            <a:chExt cx="549550" cy="499475"/>
          </a:xfrm>
        </p:grpSpPr>
        <p:sp>
          <p:nvSpPr>
            <p:cNvPr id="1274" name="Google Shape;1274;p4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8"/>
          <p:cNvGrpSpPr/>
          <p:nvPr/>
        </p:nvGrpSpPr>
        <p:grpSpPr>
          <a:xfrm>
            <a:off x="3190898" y="4320214"/>
            <a:ext cx="318516" cy="370076"/>
            <a:chOff x="3972400" y="4996350"/>
            <a:chExt cx="381000" cy="442675"/>
          </a:xfrm>
        </p:grpSpPr>
        <p:sp>
          <p:nvSpPr>
            <p:cNvPr id="1280" name="Google Shape;1280;p4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48"/>
          <p:cNvGrpSpPr/>
          <p:nvPr/>
        </p:nvGrpSpPr>
        <p:grpSpPr>
          <a:xfrm>
            <a:off x="4251594" y="4289073"/>
            <a:ext cx="451252" cy="432860"/>
            <a:chOff x="5241175" y="4959100"/>
            <a:chExt cx="539775" cy="517775"/>
          </a:xfrm>
        </p:grpSpPr>
        <p:sp>
          <p:nvSpPr>
            <p:cNvPr id="1283" name="Google Shape;1283;p4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9" name="Google Shape;1289;p48"/>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48"/>
          <p:cNvGrpSpPr/>
          <p:nvPr/>
        </p:nvGrpSpPr>
        <p:grpSpPr>
          <a:xfrm>
            <a:off x="5458778" y="4353382"/>
            <a:ext cx="289444" cy="332833"/>
            <a:chOff x="6685175" y="5036025"/>
            <a:chExt cx="346225" cy="398125"/>
          </a:xfrm>
        </p:grpSpPr>
        <p:sp>
          <p:nvSpPr>
            <p:cNvPr id="1291" name="Google Shape;1291;p4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48"/>
          <p:cNvGrpSpPr/>
          <p:nvPr/>
        </p:nvGrpSpPr>
        <p:grpSpPr>
          <a:xfrm>
            <a:off x="6359617" y="1877599"/>
            <a:ext cx="432570" cy="421334"/>
            <a:chOff x="5926225" y="921350"/>
            <a:chExt cx="517800" cy="504350"/>
          </a:xfrm>
        </p:grpSpPr>
        <p:sp>
          <p:nvSpPr>
            <p:cNvPr id="1297" name="Google Shape;1297;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298" name="Google Shape;1298;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299" name="Google Shape;1299;p48"/>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0" name="Google Shape;1300;p48"/>
          <p:cNvGrpSpPr/>
          <p:nvPr/>
        </p:nvGrpSpPr>
        <p:grpSpPr>
          <a:xfrm>
            <a:off x="7244605" y="1856979"/>
            <a:ext cx="432570" cy="421334"/>
            <a:chOff x="5926225" y="921350"/>
            <a:chExt cx="517800" cy="504350"/>
          </a:xfrm>
        </p:grpSpPr>
        <p:sp>
          <p:nvSpPr>
            <p:cNvPr id="1301" name="Google Shape;1301;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3" name="Google Shape;1303;p48"/>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48"/>
          <p:cNvGrpSpPr/>
          <p:nvPr/>
        </p:nvGrpSpPr>
        <p:grpSpPr>
          <a:xfrm>
            <a:off x="6359885" y="2606021"/>
            <a:ext cx="1075937" cy="1047989"/>
            <a:chOff x="5926225" y="921350"/>
            <a:chExt cx="517800" cy="504350"/>
          </a:xfrm>
        </p:grpSpPr>
        <p:sp>
          <p:nvSpPr>
            <p:cNvPr id="1305" name="Google Shape;130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48"/>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309" name="Google Shape;1309;p4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41</a:t>
            </a:fld>
            <a:endParaRPr>
              <a:solidFill>
                <a:srgbClr val="00CEF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grpSp>
        <p:nvGrpSpPr>
          <p:cNvPr id="1314" name="Google Shape;1314;p49"/>
          <p:cNvGrpSpPr/>
          <p:nvPr/>
        </p:nvGrpSpPr>
        <p:grpSpPr>
          <a:xfrm>
            <a:off x="3058888" y="1550127"/>
            <a:ext cx="445718" cy="445753"/>
            <a:chOff x="3706812" y="1035050"/>
            <a:chExt cx="4792662" cy="4787899"/>
          </a:xfrm>
        </p:grpSpPr>
        <p:sp>
          <p:nvSpPr>
            <p:cNvPr id="1315" name="Google Shape;1315;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1" name="Google Shape;1321;p49"/>
          <p:cNvGrpSpPr/>
          <p:nvPr/>
        </p:nvGrpSpPr>
        <p:grpSpPr>
          <a:xfrm>
            <a:off x="1779393" y="1550157"/>
            <a:ext cx="443331" cy="445437"/>
            <a:chOff x="1400175" y="1220787"/>
            <a:chExt cx="4473575" cy="4476750"/>
          </a:xfrm>
        </p:grpSpPr>
        <p:sp>
          <p:nvSpPr>
            <p:cNvPr id="1322" name="Google Shape;1322;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6" name="Google Shape;1326;p49"/>
          <p:cNvGrpSpPr/>
          <p:nvPr/>
        </p:nvGrpSpPr>
        <p:grpSpPr>
          <a:xfrm>
            <a:off x="1138046" y="1550171"/>
            <a:ext cx="446045" cy="445465"/>
            <a:chOff x="1649412" y="927100"/>
            <a:chExt cx="5011737" cy="5016500"/>
          </a:xfrm>
        </p:grpSpPr>
        <p:sp>
          <p:nvSpPr>
            <p:cNvPr id="1327" name="Google Shape;1327;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2418397" y="1550424"/>
            <a:ext cx="444870" cy="445286"/>
            <a:chOff x="1301750" y="920750"/>
            <a:chExt cx="5095875" cy="5100637"/>
          </a:xfrm>
        </p:grpSpPr>
        <p:sp>
          <p:nvSpPr>
            <p:cNvPr id="1331" name="Google Shape;1331;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6" name="Google Shape;1336;p49"/>
          <p:cNvGrpSpPr/>
          <p:nvPr/>
        </p:nvGrpSpPr>
        <p:grpSpPr>
          <a:xfrm>
            <a:off x="4341570" y="1550333"/>
            <a:ext cx="445621" cy="445591"/>
            <a:chOff x="5732756" y="2682276"/>
            <a:chExt cx="719905" cy="719856"/>
          </a:xfrm>
        </p:grpSpPr>
        <p:sp>
          <p:nvSpPr>
            <p:cNvPr id="1337" name="Google Shape;1337;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0" name="Google Shape;1340;p49"/>
          <p:cNvGrpSpPr/>
          <p:nvPr/>
        </p:nvGrpSpPr>
        <p:grpSpPr>
          <a:xfrm>
            <a:off x="4982887" y="1550327"/>
            <a:ext cx="445627" cy="445604"/>
            <a:chOff x="6768809" y="2682265"/>
            <a:chExt cx="719915" cy="719877"/>
          </a:xfrm>
        </p:grpSpPr>
        <p:sp>
          <p:nvSpPr>
            <p:cNvPr id="1341" name="Google Shape;1341;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5" name="Google Shape;1345;p49"/>
          <p:cNvGrpSpPr/>
          <p:nvPr/>
        </p:nvGrpSpPr>
        <p:grpSpPr>
          <a:xfrm>
            <a:off x="5624209" y="1550356"/>
            <a:ext cx="445753" cy="445545"/>
            <a:chOff x="7804870" y="2682313"/>
            <a:chExt cx="720118" cy="719782"/>
          </a:xfrm>
        </p:grpSpPr>
        <p:sp>
          <p:nvSpPr>
            <p:cNvPr id="1346" name="Google Shape;1346;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1" name="Google Shape;1351;p49"/>
          <p:cNvGrpSpPr/>
          <p:nvPr/>
        </p:nvGrpSpPr>
        <p:grpSpPr>
          <a:xfrm>
            <a:off x="6265657" y="1550125"/>
            <a:ext cx="446293" cy="446006"/>
            <a:chOff x="8841135" y="2681940"/>
            <a:chExt cx="720990" cy="720527"/>
          </a:xfrm>
        </p:grpSpPr>
        <p:sp>
          <p:nvSpPr>
            <p:cNvPr id="1352" name="Google Shape;1352;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8" name="Google Shape;1358;p49"/>
          <p:cNvGrpSpPr/>
          <p:nvPr/>
        </p:nvGrpSpPr>
        <p:grpSpPr>
          <a:xfrm>
            <a:off x="3699655" y="1550057"/>
            <a:ext cx="445260" cy="445260"/>
            <a:chOff x="4103687" y="1439862"/>
            <a:chExt cx="3986212" cy="3986211"/>
          </a:xfrm>
        </p:grpSpPr>
        <p:sp>
          <p:nvSpPr>
            <p:cNvPr id="1359" name="Google Shape;1359;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1" name="Google Shape;1361;p49"/>
          <p:cNvGrpSpPr/>
          <p:nvPr/>
        </p:nvGrpSpPr>
        <p:grpSpPr>
          <a:xfrm>
            <a:off x="6907645" y="1550361"/>
            <a:ext cx="445803" cy="445535"/>
            <a:chOff x="9878272" y="2682320"/>
            <a:chExt cx="720199" cy="719767"/>
          </a:xfrm>
        </p:grpSpPr>
        <p:sp>
          <p:nvSpPr>
            <p:cNvPr id="1362" name="Google Shape;1362;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5" name="Google Shape;1365;p49"/>
          <p:cNvGrpSpPr/>
          <p:nvPr/>
        </p:nvGrpSpPr>
        <p:grpSpPr>
          <a:xfrm>
            <a:off x="7549143" y="1550278"/>
            <a:ext cx="445700" cy="445701"/>
            <a:chOff x="10914618" y="2682187"/>
            <a:chExt cx="720033" cy="720033"/>
          </a:xfrm>
        </p:grpSpPr>
        <p:sp>
          <p:nvSpPr>
            <p:cNvPr id="1366" name="Google Shape;1366;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8" name="Google Shape;1368;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2" name="Google Shape;1372;p49"/>
          <p:cNvGrpSpPr/>
          <p:nvPr/>
        </p:nvGrpSpPr>
        <p:grpSpPr>
          <a:xfrm>
            <a:off x="1772664" y="843057"/>
            <a:ext cx="361521" cy="445816"/>
            <a:chOff x="1582665" y="1011072"/>
            <a:chExt cx="584040" cy="720220"/>
          </a:xfrm>
        </p:grpSpPr>
        <p:sp>
          <p:nvSpPr>
            <p:cNvPr id="1373" name="Google Shape;1373;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8" name="Google Shape;1378;p49"/>
          <p:cNvGrpSpPr/>
          <p:nvPr/>
        </p:nvGrpSpPr>
        <p:grpSpPr>
          <a:xfrm>
            <a:off x="2374048" y="843078"/>
            <a:ext cx="379481" cy="445796"/>
            <a:chOff x="2554206" y="1011105"/>
            <a:chExt cx="613055" cy="720187"/>
          </a:xfrm>
        </p:grpSpPr>
        <p:sp>
          <p:nvSpPr>
            <p:cNvPr id="1379" name="Google Shape;1379;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2" name="Google Shape;1382;p49"/>
          <p:cNvGrpSpPr/>
          <p:nvPr/>
        </p:nvGrpSpPr>
        <p:grpSpPr>
          <a:xfrm>
            <a:off x="6922223" y="797418"/>
            <a:ext cx="460705" cy="491455"/>
            <a:chOff x="9901824" y="937343"/>
            <a:chExt cx="744273" cy="793950"/>
          </a:xfrm>
        </p:grpSpPr>
        <p:grpSp>
          <p:nvGrpSpPr>
            <p:cNvPr id="1383" name="Google Shape;1383;p49"/>
            <p:cNvGrpSpPr/>
            <p:nvPr/>
          </p:nvGrpSpPr>
          <p:grpSpPr>
            <a:xfrm>
              <a:off x="9901824" y="937343"/>
              <a:ext cx="744273" cy="793950"/>
              <a:chOff x="9901824" y="937343"/>
              <a:chExt cx="744273" cy="793950"/>
            </a:xfrm>
          </p:grpSpPr>
          <p:sp>
            <p:nvSpPr>
              <p:cNvPr id="1384" name="Google Shape;1384;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94" name="Google Shape;1394;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9" name="Google Shape;1399;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0" name="Google Shape;1400;p49"/>
          <p:cNvGrpSpPr/>
          <p:nvPr/>
        </p:nvGrpSpPr>
        <p:grpSpPr>
          <a:xfrm>
            <a:off x="2993392" y="843244"/>
            <a:ext cx="369868" cy="445629"/>
            <a:chOff x="3554761" y="1011374"/>
            <a:chExt cx="597525" cy="719918"/>
          </a:xfrm>
        </p:grpSpPr>
        <p:sp>
          <p:nvSpPr>
            <p:cNvPr id="1401" name="Google Shape;1401;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5" name="Google Shape;1405;p49"/>
          <p:cNvGrpSpPr/>
          <p:nvPr/>
        </p:nvGrpSpPr>
        <p:grpSpPr>
          <a:xfrm>
            <a:off x="3603122" y="843032"/>
            <a:ext cx="370755" cy="445841"/>
            <a:chOff x="4539787" y="1011032"/>
            <a:chExt cx="598958" cy="720261"/>
          </a:xfrm>
        </p:grpSpPr>
        <p:sp>
          <p:nvSpPr>
            <p:cNvPr id="1406" name="Google Shape;1406;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1" name="Google Shape;1411;p49"/>
          <p:cNvGrpSpPr/>
          <p:nvPr/>
        </p:nvGrpSpPr>
        <p:grpSpPr>
          <a:xfrm>
            <a:off x="4213740" y="843140"/>
            <a:ext cx="366917" cy="445733"/>
            <a:chOff x="5526246" y="1011207"/>
            <a:chExt cx="592758" cy="720086"/>
          </a:xfrm>
        </p:grpSpPr>
        <p:sp>
          <p:nvSpPr>
            <p:cNvPr id="1412" name="Google Shape;1412;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49"/>
          <p:cNvGrpSpPr/>
          <p:nvPr/>
        </p:nvGrpSpPr>
        <p:grpSpPr>
          <a:xfrm>
            <a:off x="1168508" y="843134"/>
            <a:ext cx="364294" cy="445740"/>
            <a:chOff x="606645" y="1011196"/>
            <a:chExt cx="588520" cy="720096"/>
          </a:xfrm>
        </p:grpSpPr>
        <p:sp>
          <p:nvSpPr>
            <p:cNvPr id="1419" name="Google Shape;1419;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9"/>
          <p:cNvGrpSpPr/>
          <p:nvPr/>
        </p:nvGrpSpPr>
        <p:grpSpPr>
          <a:xfrm>
            <a:off x="7622791" y="843111"/>
            <a:ext cx="298405" cy="445762"/>
            <a:chOff x="11033597" y="1011159"/>
            <a:chExt cx="482075" cy="720133"/>
          </a:xfrm>
        </p:grpSpPr>
        <p:sp>
          <p:nvSpPr>
            <p:cNvPr id="1424" name="Google Shape;1424;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5" name="Google Shape;1425;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6" name="Google Shape;1426;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7" name="Google Shape;1427;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28" name="Google Shape;1428;p49"/>
          <p:cNvGrpSpPr/>
          <p:nvPr/>
        </p:nvGrpSpPr>
        <p:grpSpPr>
          <a:xfrm>
            <a:off x="6221656" y="797418"/>
            <a:ext cx="460705" cy="491455"/>
            <a:chOff x="8770051" y="937343"/>
            <a:chExt cx="744273" cy="793950"/>
          </a:xfrm>
        </p:grpSpPr>
        <p:sp>
          <p:nvSpPr>
            <p:cNvPr id="1429" name="Google Shape;1429;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0" name="Google Shape;1430;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1" name="Google Shape;1431;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2" name="Google Shape;1432;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3" name="Google Shape;1433;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34" name="Google Shape;1434;p49"/>
            <p:cNvGrpSpPr/>
            <p:nvPr/>
          </p:nvGrpSpPr>
          <p:grpSpPr>
            <a:xfrm>
              <a:off x="8770051" y="937343"/>
              <a:ext cx="744273" cy="793950"/>
              <a:chOff x="6565437" y="1588001"/>
              <a:chExt cx="744273" cy="793950"/>
            </a:xfrm>
          </p:grpSpPr>
          <p:sp>
            <p:nvSpPr>
              <p:cNvPr id="1435" name="Google Shape;143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45" name="Google Shape;1445;p49"/>
          <p:cNvGrpSpPr/>
          <p:nvPr/>
        </p:nvGrpSpPr>
        <p:grpSpPr>
          <a:xfrm>
            <a:off x="4820520" y="797418"/>
            <a:ext cx="460705" cy="491455"/>
            <a:chOff x="6506504" y="937343"/>
            <a:chExt cx="744273" cy="793950"/>
          </a:xfrm>
        </p:grpSpPr>
        <p:sp>
          <p:nvSpPr>
            <p:cNvPr id="1446" name="Google Shape;1446;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7" name="Google Shape;1447;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8" name="Google Shape;1448;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49" name="Google Shape;1449;p49"/>
            <p:cNvGrpSpPr/>
            <p:nvPr/>
          </p:nvGrpSpPr>
          <p:grpSpPr>
            <a:xfrm>
              <a:off x="6506504" y="937343"/>
              <a:ext cx="744273" cy="793950"/>
              <a:chOff x="6565437" y="1588001"/>
              <a:chExt cx="744273" cy="793950"/>
            </a:xfrm>
          </p:grpSpPr>
          <p:sp>
            <p:nvSpPr>
              <p:cNvPr id="1450" name="Google Shape;1450;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60" name="Google Shape;1460;p49"/>
          <p:cNvGrpSpPr/>
          <p:nvPr/>
        </p:nvGrpSpPr>
        <p:grpSpPr>
          <a:xfrm>
            <a:off x="5521088" y="797418"/>
            <a:ext cx="460705" cy="491455"/>
            <a:chOff x="7638277" y="937343"/>
            <a:chExt cx="744273" cy="793950"/>
          </a:xfrm>
        </p:grpSpPr>
        <p:sp>
          <p:nvSpPr>
            <p:cNvPr id="1461" name="Google Shape;1461;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2" name="Google Shape;1462;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3" name="Google Shape;1463;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4" name="Google Shape;1464;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65" name="Google Shape;1465;p49"/>
            <p:cNvGrpSpPr/>
            <p:nvPr/>
          </p:nvGrpSpPr>
          <p:grpSpPr>
            <a:xfrm>
              <a:off x="7638277" y="937343"/>
              <a:ext cx="744273" cy="793950"/>
              <a:chOff x="6565437" y="1588001"/>
              <a:chExt cx="744273" cy="793950"/>
            </a:xfrm>
          </p:grpSpPr>
          <p:sp>
            <p:nvSpPr>
              <p:cNvPr id="1466" name="Google Shape;146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76" name="Google Shape;1476;p49"/>
          <p:cNvGrpSpPr/>
          <p:nvPr/>
        </p:nvGrpSpPr>
        <p:grpSpPr>
          <a:xfrm>
            <a:off x="3061198" y="2986973"/>
            <a:ext cx="445779" cy="400764"/>
            <a:chOff x="3778727" y="4460423"/>
            <a:chExt cx="720160" cy="647438"/>
          </a:xfrm>
        </p:grpSpPr>
        <p:sp>
          <p:nvSpPr>
            <p:cNvPr id="1477" name="Google Shape;1477;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0" name="Google Shape;1480;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1138083" y="2972048"/>
            <a:ext cx="445680" cy="430613"/>
            <a:chOff x="557494" y="4436312"/>
            <a:chExt cx="720000" cy="695660"/>
          </a:xfrm>
        </p:grpSpPr>
        <p:sp>
          <p:nvSpPr>
            <p:cNvPr id="1485" name="Google Shape;1485;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9" name="Google Shape;1489;p49"/>
          <p:cNvGrpSpPr/>
          <p:nvPr/>
        </p:nvGrpSpPr>
        <p:grpSpPr>
          <a:xfrm>
            <a:off x="4343305" y="2964459"/>
            <a:ext cx="445833" cy="445792"/>
            <a:chOff x="5926265" y="4424051"/>
            <a:chExt cx="720246" cy="720181"/>
          </a:xfrm>
        </p:grpSpPr>
        <p:sp>
          <p:nvSpPr>
            <p:cNvPr id="1490" name="Google Shape;1490;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4" name="Google Shape;1494;p49"/>
          <p:cNvGrpSpPr/>
          <p:nvPr/>
        </p:nvGrpSpPr>
        <p:grpSpPr>
          <a:xfrm>
            <a:off x="1779066" y="2984013"/>
            <a:ext cx="445680" cy="406684"/>
            <a:chOff x="1631150" y="4455641"/>
            <a:chExt cx="720000" cy="657002"/>
          </a:xfrm>
        </p:grpSpPr>
        <p:sp>
          <p:nvSpPr>
            <p:cNvPr id="1495" name="Google Shape;1495;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49"/>
          <p:cNvGrpSpPr/>
          <p:nvPr/>
        </p:nvGrpSpPr>
        <p:grpSpPr>
          <a:xfrm>
            <a:off x="2420095" y="2983429"/>
            <a:ext cx="445680" cy="407853"/>
            <a:chOff x="2704878" y="4454697"/>
            <a:chExt cx="720000" cy="658889"/>
          </a:xfrm>
        </p:grpSpPr>
        <p:sp>
          <p:nvSpPr>
            <p:cNvPr id="1501" name="Google Shape;1501;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5" name="Google Shape;1505;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7" name="Google Shape;1507;p49"/>
          <p:cNvGrpSpPr/>
          <p:nvPr/>
        </p:nvGrpSpPr>
        <p:grpSpPr>
          <a:xfrm>
            <a:off x="3702366" y="2985387"/>
            <a:ext cx="445549" cy="403935"/>
            <a:chOff x="4852681" y="4457861"/>
            <a:chExt cx="719788" cy="652561"/>
          </a:xfrm>
        </p:grpSpPr>
        <p:sp>
          <p:nvSpPr>
            <p:cNvPr id="1508" name="Google Shape;1508;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9" name="Google Shape;1509;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0" name="Google Shape;1510;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1" name="Google Shape;1511;p49"/>
          <p:cNvGrpSpPr/>
          <p:nvPr/>
        </p:nvGrpSpPr>
        <p:grpSpPr>
          <a:xfrm>
            <a:off x="4984527" y="2975824"/>
            <a:ext cx="445818" cy="423063"/>
            <a:chOff x="7000306" y="4442411"/>
            <a:chExt cx="720224" cy="683463"/>
          </a:xfrm>
        </p:grpSpPr>
        <p:sp>
          <p:nvSpPr>
            <p:cNvPr id="1512" name="Google Shape;1512;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3" name="Google Shape;1513;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4" name="Google Shape;1514;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5" name="Google Shape;1515;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6" name="Google Shape;1516;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7" name="Google Shape;1517;p49"/>
          <p:cNvGrpSpPr/>
          <p:nvPr/>
        </p:nvGrpSpPr>
        <p:grpSpPr>
          <a:xfrm>
            <a:off x="5625735" y="2973621"/>
            <a:ext cx="445779" cy="427468"/>
            <a:chOff x="8074325" y="4438852"/>
            <a:chExt cx="720160" cy="690579"/>
          </a:xfrm>
        </p:grpSpPr>
        <p:sp>
          <p:nvSpPr>
            <p:cNvPr id="1518" name="Google Shape;1518;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9" name="Google Shape;1519;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0" name="Google Shape;1520;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1" name="Google Shape;1521;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2" name="Google Shape;1522;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3" name="Google Shape;1523;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24" name="Google Shape;1524;p49"/>
          <p:cNvGrpSpPr/>
          <p:nvPr/>
        </p:nvGrpSpPr>
        <p:grpSpPr>
          <a:xfrm>
            <a:off x="6908080" y="2987570"/>
            <a:ext cx="445629" cy="399565"/>
            <a:chOff x="9878975" y="4425243"/>
            <a:chExt cx="719918" cy="645502"/>
          </a:xfrm>
        </p:grpSpPr>
        <p:sp>
          <p:nvSpPr>
            <p:cNvPr id="1525" name="Google Shape;1525;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8" name="Google Shape;1528;p49"/>
          <p:cNvGrpSpPr/>
          <p:nvPr/>
        </p:nvGrpSpPr>
        <p:grpSpPr>
          <a:xfrm>
            <a:off x="7549097" y="2976371"/>
            <a:ext cx="445785" cy="421964"/>
            <a:chOff x="10914544" y="4407150"/>
            <a:chExt cx="720170" cy="681687"/>
          </a:xfrm>
        </p:grpSpPr>
        <p:sp>
          <p:nvSpPr>
            <p:cNvPr id="1529" name="Google Shape;1529;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9"/>
          <p:cNvGrpSpPr/>
          <p:nvPr/>
        </p:nvGrpSpPr>
        <p:grpSpPr>
          <a:xfrm>
            <a:off x="6266887" y="2984485"/>
            <a:ext cx="445805" cy="405735"/>
            <a:chOff x="8843122" y="4420259"/>
            <a:chExt cx="720202" cy="655469"/>
          </a:xfrm>
        </p:grpSpPr>
        <p:sp>
          <p:nvSpPr>
            <p:cNvPr id="1534" name="Google Shape;1534;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0" name="Google Shape;1540;p49"/>
          <p:cNvGrpSpPr/>
          <p:nvPr/>
        </p:nvGrpSpPr>
        <p:grpSpPr>
          <a:xfrm>
            <a:off x="3069757" y="2283047"/>
            <a:ext cx="445812" cy="394518"/>
            <a:chOff x="1510757" y="3225422"/>
            <a:chExt cx="720214" cy="637347"/>
          </a:xfrm>
        </p:grpSpPr>
        <p:sp>
          <p:nvSpPr>
            <p:cNvPr id="1541" name="Google Shape;1541;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3" name="Google Shape;1543;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8" name="Google Shape;1548;p49"/>
          <p:cNvGrpSpPr/>
          <p:nvPr/>
        </p:nvGrpSpPr>
        <p:grpSpPr>
          <a:xfrm>
            <a:off x="3761148" y="2300567"/>
            <a:ext cx="445767" cy="359478"/>
            <a:chOff x="2595501" y="3253725"/>
            <a:chExt cx="720141" cy="580739"/>
          </a:xfrm>
        </p:grpSpPr>
        <p:sp>
          <p:nvSpPr>
            <p:cNvPr id="1549" name="Google Shape;1549;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49"/>
          <p:cNvGrpSpPr/>
          <p:nvPr/>
        </p:nvGrpSpPr>
        <p:grpSpPr>
          <a:xfrm>
            <a:off x="5143819" y="2257535"/>
            <a:ext cx="443879" cy="445541"/>
            <a:chOff x="4764809" y="3184208"/>
            <a:chExt cx="717090" cy="719775"/>
          </a:xfrm>
        </p:grpSpPr>
        <p:sp>
          <p:nvSpPr>
            <p:cNvPr id="1554" name="Google Shape;1554;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7" name="Google Shape;1557;p49"/>
          <p:cNvGrpSpPr/>
          <p:nvPr/>
        </p:nvGrpSpPr>
        <p:grpSpPr>
          <a:xfrm>
            <a:off x="4452495" y="2286500"/>
            <a:ext cx="445746" cy="387612"/>
            <a:chOff x="3680173" y="3231000"/>
            <a:chExt cx="720106" cy="626190"/>
          </a:xfrm>
        </p:grpSpPr>
        <p:sp>
          <p:nvSpPr>
            <p:cNvPr id="1558" name="Google Shape;1558;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1" name="Google Shape;1561;p49"/>
          <p:cNvGrpSpPr/>
          <p:nvPr/>
        </p:nvGrpSpPr>
        <p:grpSpPr>
          <a:xfrm>
            <a:off x="6524582" y="2257496"/>
            <a:ext cx="443283" cy="445620"/>
            <a:chOff x="6931035" y="3184144"/>
            <a:chExt cx="716128" cy="719903"/>
          </a:xfrm>
        </p:grpSpPr>
        <p:sp>
          <p:nvSpPr>
            <p:cNvPr id="1562" name="Google Shape;1562;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9"/>
          <p:cNvGrpSpPr/>
          <p:nvPr/>
        </p:nvGrpSpPr>
        <p:grpSpPr>
          <a:xfrm>
            <a:off x="5833276" y="2257448"/>
            <a:ext cx="445727" cy="445714"/>
            <a:chOff x="5846429" y="3184067"/>
            <a:chExt cx="720076" cy="720055"/>
          </a:xfrm>
        </p:grpSpPr>
        <p:sp>
          <p:nvSpPr>
            <p:cNvPr id="1567" name="Google Shape;1567;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1" name="Google Shape;1571;p49"/>
          <p:cNvGrpSpPr/>
          <p:nvPr/>
        </p:nvGrpSpPr>
        <p:grpSpPr>
          <a:xfrm>
            <a:off x="2520481" y="2257393"/>
            <a:ext cx="303698" cy="445825"/>
            <a:chOff x="655600" y="3183978"/>
            <a:chExt cx="490627" cy="720234"/>
          </a:xfrm>
        </p:grpSpPr>
        <p:sp>
          <p:nvSpPr>
            <p:cNvPr id="1572" name="Google Shape;1572;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7" name="Google Shape;1577;p49"/>
          <p:cNvGrpSpPr/>
          <p:nvPr/>
        </p:nvGrpSpPr>
        <p:grpSpPr>
          <a:xfrm>
            <a:off x="7213443" y="2257509"/>
            <a:ext cx="189785" cy="445592"/>
            <a:chOff x="8011692" y="3184166"/>
            <a:chExt cx="306600" cy="719859"/>
          </a:xfrm>
        </p:grpSpPr>
        <p:sp>
          <p:nvSpPr>
            <p:cNvPr id="1578" name="Google Shape;1578;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9" name="Google Shape;1579;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0" name="Google Shape;1580;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1" name="Google Shape;1581;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2" name="Google Shape;1582;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3" name="Google Shape;1583;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84" name="Google Shape;1584;p49"/>
          <p:cNvGrpSpPr/>
          <p:nvPr/>
        </p:nvGrpSpPr>
        <p:grpSpPr>
          <a:xfrm>
            <a:off x="7648230" y="2257259"/>
            <a:ext cx="246199" cy="445516"/>
            <a:chOff x="4556125" y="630237"/>
            <a:chExt cx="3081338" cy="5568950"/>
          </a:xfrm>
        </p:grpSpPr>
        <p:sp>
          <p:nvSpPr>
            <p:cNvPr id="1585" name="Google Shape;1585;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6" name="Google Shape;1586;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7" name="Google Shape;1587;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8" name="Google Shape;1588;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9" name="Google Shape;1589;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0" name="Google Shape;1590;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1" name="Google Shape;1591;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92" name="Google Shape;1592;p49"/>
          <p:cNvGrpSpPr/>
          <p:nvPr/>
        </p:nvGrpSpPr>
        <p:grpSpPr>
          <a:xfrm>
            <a:off x="1829253" y="2257459"/>
            <a:ext cx="445768" cy="445697"/>
            <a:chOff x="1674084" y="3214987"/>
            <a:chExt cx="720142" cy="720027"/>
          </a:xfrm>
        </p:grpSpPr>
        <p:sp>
          <p:nvSpPr>
            <p:cNvPr id="1593" name="Google Shape;1593;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0" name="Google Shape;1600;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5" name="Google Shape;1605;p49"/>
          <p:cNvGrpSpPr/>
          <p:nvPr/>
        </p:nvGrpSpPr>
        <p:grpSpPr>
          <a:xfrm>
            <a:off x="1138094" y="2257421"/>
            <a:ext cx="445578" cy="445773"/>
            <a:chOff x="557511" y="3214925"/>
            <a:chExt cx="719836" cy="720150"/>
          </a:xfrm>
        </p:grpSpPr>
        <p:sp>
          <p:nvSpPr>
            <p:cNvPr id="1606" name="Google Shape;1606;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0" name="Google Shape;1610;p49"/>
          <p:cNvGrpSpPr/>
          <p:nvPr/>
        </p:nvGrpSpPr>
        <p:grpSpPr>
          <a:xfrm>
            <a:off x="1081977" y="3693756"/>
            <a:ext cx="445905" cy="400522"/>
            <a:chOff x="1147762" y="1131887"/>
            <a:chExt cx="5137150" cy="4619626"/>
          </a:xfrm>
        </p:grpSpPr>
        <p:sp>
          <p:nvSpPr>
            <p:cNvPr id="1611" name="Google Shape;1611;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4" name="Google Shape;1614;p49"/>
          <p:cNvGrpSpPr/>
          <p:nvPr/>
        </p:nvGrpSpPr>
        <p:grpSpPr>
          <a:xfrm>
            <a:off x="1879306" y="3687410"/>
            <a:ext cx="445901" cy="413282"/>
            <a:chOff x="1570037" y="1341437"/>
            <a:chExt cx="4943475" cy="4576762"/>
          </a:xfrm>
        </p:grpSpPr>
        <p:sp>
          <p:nvSpPr>
            <p:cNvPr id="1615" name="Google Shape;1615;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6" name="Google Shape;1616;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7" name="Google Shape;1617;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8" name="Google Shape;1618;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9" name="Google Shape;1619;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20" name="Google Shape;1620;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21" name="Google Shape;1621;p49"/>
          <p:cNvGrpSpPr/>
          <p:nvPr/>
        </p:nvGrpSpPr>
        <p:grpSpPr>
          <a:xfrm>
            <a:off x="4364629" y="3671511"/>
            <a:ext cx="441332" cy="445721"/>
            <a:chOff x="5770007" y="5489899"/>
            <a:chExt cx="712976" cy="720067"/>
          </a:xfrm>
        </p:grpSpPr>
        <p:sp>
          <p:nvSpPr>
            <p:cNvPr id="1622" name="Google Shape;1622;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0" name="Google Shape;1630;p49"/>
          <p:cNvGrpSpPr/>
          <p:nvPr/>
        </p:nvGrpSpPr>
        <p:grpSpPr>
          <a:xfrm>
            <a:off x="5157420" y="3693981"/>
            <a:ext cx="445651" cy="400824"/>
            <a:chOff x="7050768" y="5526199"/>
            <a:chExt cx="719953" cy="647534"/>
          </a:xfrm>
        </p:grpSpPr>
        <p:sp>
          <p:nvSpPr>
            <p:cNvPr id="1631" name="Google Shape;1631;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4" name="Google Shape;1634;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7" name="Google Shape;1637;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8" name="Google Shape;1638;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9" name="Google Shape;1639;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3" name="Google Shape;1643;p49"/>
          <p:cNvGrpSpPr/>
          <p:nvPr/>
        </p:nvGrpSpPr>
        <p:grpSpPr>
          <a:xfrm>
            <a:off x="6751936" y="3694051"/>
            <a:ext cx="445681" cy="400651"/>
            <a:chOff x="9626723" y="5526313"/>
            <a:chExt cx="720002" cy="647256"/>
          </a:xfrm>
        </p:grpSpPr>
        <p:sp>
          <p:nvSpPr>
            <p:cNvPr id="1644" name="Google Shape;1644;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6" name="Google Shape;1646;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6" name="Google Shape;1656;p49"/>
          <p:cNvGrpSpPr/>
          <p:nvPr/>
        </p:nvGrpSpPr>
        <p:grpSpPr>
          <a:xfrm>
            <a:off x="7549176" y="3671488"/>
            <a:ext cx="445582" cy="445743"/>
            <a:chOff x="10914672" y="5489861"/>
            <a:chExt cx="719842" cy="720102"/>
          </a:xfrm>
        </p:grpSpPr>
        <p:sp>
          <p:nvSpPr>
            <p:cNvPr id="1657" name="Google Shape;1657;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8" name="Google Shape;1658;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9" name="Google Shape;1659;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2" name="Google Shape;1662;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3" name="Google Shape;1663;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4" name="Google Shape;1664;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7" name="Google Shape;1667;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8" name="Google Shape;1668;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9" name="Google Shape;1669;p49"/>
          <p:cNvGrpSpPr/>
          <p:nvPr/>
        </p:nvGrpSpPr>
        <p:grpSpPr>
          <a:xfrm>
            <a:off x="5954636" y="3681752"/>
            <a:ext cx="445821" cy="425246"/>
            <a:chOff x="8338678" y="5506443"/>
            <a:chExt cx="720227" cy="686988"/>
          </a:xfrm>
        </p:grpSpPr>
        <p:sp>
          <p:nvSpPr>
            <p:cNvPr id="1670" name="Google Shape;1670;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1" name="Google Shape;1671;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2" name="Google Shape;1672;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3" name="Google Shape;1673;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4" name="Google Shape;1674;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6" name="Google Shape;1676;p49"/>
          <p:cNvGrpSpPr/>
          <p:nvPr/>
        </p:nvGrpSpPr>
        <p:grpSpPr>
          <a:xfrm>
            <a:off x="2676293" y="3736342"/>
            <a:ext cx="1336824" cy="316035"/>
            <a:chOff x="3042485" y="5594633"/>
            <a:chExt cx="2159652" cy="510557"/>
          </a:xfrm>
        </p:grpSpPr>
        <p:sp>
          <p:nvSpPr>
            <p:cNvPr id="1677" name="Google Shape;1677;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3" name="Google Shape;1683;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4" name="Google Shape;1684;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5" name="Google Shape;1685;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8" name="Google Shape;1688;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2" name="Google Shape;1692;p49"/>
          <p:cNvGrpSpPr/>
          <p:nvPr/>
        </p:nvGrpSpPr>
        <p:grpSpPr>
          <a:xfrm>
            <a:off x="1879183" y="4379878"/>
            <a:ext cx="445738" cy="442950"/>
            <a:chOff x="1442627" y="5710929"/>
            <a:chExt cx="594318" cy="590600"/>
          </a:xfrm>
        </p:grpSpPr>
        <p:sp>
          <p:nvSpPr>
            <p:cNvPr id="1693" name="Google Shape;1693;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5" name="Google Shape;1695;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6" name="Google Shape;1696;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7" name="Google Shape;1697;p49"/>
          <p:cNvGrpSpPr/>
          <p:nvPr/>
        </p:nvGrpSpPr>
        <p:grpSpPr>
          <a:xfrm>
            <a:off x="6788033" y="4378458"/>
            <a:ext cx="373053" cy="445791"/>
            <a:chOff x="8095060" y="5664590"/>
            <a:chExt cx="497404" cy="594389"/>
          </a:xfrm>
        </p:grpSpPr>
        <p:grpSp>
          <p:nvGrpSpPr>
            <p:cNvPr id="1698" name="Google Shape;1698;p49"/>
            <p:cNvGrpSpPr/>
            <p:nvPr/>
          </p:nvGrpSpPr>
          <p:grpSpPr>
            <a:xfrm>
              <a:off x="8095060" y="5969027"/>
              <a:ext cx="497404" cy="289951"/>
              <a:chOff x="8095060" y="5969027"/>
              <a:chExt cx="497404" cy="289951"/>
            </a:xfrm>
          </p:grpSpPr>
          <p:sp>
            <p:nvSpPr>
              <p:cNvPr id="1699" name="Google Shape;1699;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1" name="Google Shape;1701;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2" name="Google Shape;1702;p49"/>
            <p:cNvGrpSpPr/>
            <p:nvPr/>
          </p:nvGrpSpPr>
          <p:grpSpPr>
            <a:xfrm>
              <a:off x="8095060" y="5867832"/>
              <a:ext cx="497404" cy="289312"/>
              <a:chOff x="8095060" y="5867832"/>
              <a:chExt cx="497404" cy="289312"/>
            </a:xfrm>
          </p:grpSpPr>
          <p:sp>
            <p:nvSpPr>
              <p:cNvPr id="1703" name="Google Shape;1703;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6" name="Google Shape;1706;p49"/>
            <p:cNvGrpSpPr/>
            <p:nvPr/>
          </p:nvGrpSpPr>
          <p:grpSpPr>
            <a:xfrm>
              <a:off x="8095060" y="5765998"/>
              <a:ext cx="497404" cy="289312"/>
              <a:chOff x="8095060" y="5765998"/>
              <a:chExt cx="497404" cy="289312"/>
            </a:xfrm>
          </p:grpSpPr>
          <p:sp>
            <p:nvSpPr>
              <p:cNvPr id="1707" name="Google Shape;1707;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9" name="Google Shape;1709;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0" name="Google Shape;1710;p49"/>
            <p:cNvGrpSpPr/>
            <p:nvPr/>
          </p:nvGrpSpPr>
          <p:grpSpPr>
            <a:xfrm>
              <a:off x="8095060" y="5664590"/>
              <a:ext cx="497404" cy="290164"/>
              <a:chOff x="8095060" y="5664590"/>
              <a:chExt cx="497404" cy="290164"/>
            </a:xfrm>
          </p:grpSpPr>
          <p:sp>
            <p:nvSpPr>
              <p:cNvPr id="1711" name="Google Shape;1711;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2" name="Google Shape;1712;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3" name="Google Shape;1713;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14" name="Google Shape;1714;p49"/>
          <p:cNvGrpSpPr/>
          <p:nvPr/>
        </p:nvGrpSpPr>
        <p:grpSpPr>
          <a:xfrm>
            <a:off x="2870825" y="4378486"/>
            <a:ext cx="557162" cy="445734"/>
            <a:chOff x="4607809" y="5664627"/>
            <a:chExt cx="742883" cy="594312"/>
          </a:xfrm>
        </p:grpSpPr>
        <p:sp>
          <p:nvSpPr>
            <p:cNvPr id="1715" name="Google Shape;1715;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9" name="Google Shape;1719;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0" name="Google Shape;1720;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2" name="Google Shape;1722;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3" name="Google Shape;1723;p49"/>
          <p:cNvGrpSpPr/>
          <p:nvPr/>
        </p:nvGrpSpPr>
        <p:grpSpPr>
          <a:xfrm>
            <a:off x="3973890" y="4378543"/>
            <a:ext cx="1079865" cy="445620"/>
            <a:chOff x="2571250" y="5664711"/>
            <a:chExt cx="1439820" cy="594160"/>
          </a:xfrm>
        </p:grpSpPr>
        <p:sp>
          <p:nvSpPr>
            <p:cNvPr id="1724" name="Google Shape;1724;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5" name="Google Shape;1725;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6" name="Google Shape;1726;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7" name="Google Shape;1727;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8" name="Google Shape;1728;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9" name="Google Shape;1729;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0" name="Google Shape;1730;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1" name="Google Shape;1731;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2" name="Google Shape;1732;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3" name="Google Shape;1733;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4" name="Google Shape;1734;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5" name="Google Shape;1735;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6" name="Google Shape;1736;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7" name="Google Shape;1737;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8" name="Google Shape;1738;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9" name="Google Shape;1739;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40" name="Google Shape;1740;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1" name="Google Shape;1741;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2" name="Google Shape;1742;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3" name="Google Shape;1743;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4" name="Google Shape;1744;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5" name="Google Shape;1745;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6" name="Google Shape;1746;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7" name="Google Shape;1747;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48" name="Google Shape;1748;p49"/>
          <p:cNvGrpSpPr/>
          <p:nvPr/>
        </p:nvGrpSpPr>
        <p:grpSpPr>
          <a:xfrm>
            <a:off x="5599659" y="4378335"/>
            <a:ext cx="642470" cy="446036"/>
            <a:chOff x="6332670" y="5663946"/>
            <a:chExt cx="856627" cy="594715"/>
          </a:xfrm>
        </p:grpSpPr>
        <p:grpSp>
          <p:nvGrpSpPr>
            <p:cNvPr id="1749" name="Google Shape;1749;p49"/>
            <p:cNvGrpSpPr/>
            <p:nvPr/>
          </p:nvGrpSpPr>
          <p:grpSpPr>
            <a:xfrm>
              <a:off x="6392364" y="5663946"/>
              <a:ext cx="796933" cy="185801"/>
              <a:chOff x="3321050" y="1066800"/>
              <a:chExt cx="6505573" cy="1508125"/>
            </a:xfrm>
          </p:grpSpPr>
          <p:sp>
            <p:nvSpPr>
              <p:cNvPr id="1750" name="Google Shape;1750;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2" name="Google Shape;1752;p49"/>
            <p:cNvGrpSpPr/>
            <p:nvPr/>
          </p:nvGrpSpPr>
          <p:grpSpPr>
            <a:xfrm flipH="1">
              <a:off x="6332670" y="5868403"/>
              <a:ext cx="796933" cy="185801"/>
              <a:chOff x="3321050" y="1066800"/>
              <a:chExt cx="6505573" cy="1508125"/>
            </a:xfrm>
          </p:grpSpPr>
          <p:sp>
            <p:nvSpPr>
              <p:cNvPr id="1753" name="Google Shape;1753;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4" name="Google Shape;1754;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5" name="Google Shape;1755;p49"/>
            <p:cNvGrpSpPr/>
            <p:nvPr/>
          </p:nvGrpSpPr>
          <p:grpSpPr>
            <a:xfrm>
              <a:off x="6392364" y="6072860"/>
              <a:ext cx="796933" cy="185801"/>
              <a:chOff x="3321050" y="1066800"/>
              <a:chExt cx="6505573" cy="1508125"/>
            </a:xfrm>
          </p:grpSpPr>
          <p:sp>
            <p:nvSpPr>
              <p:cNvPr id="1756" name="Google Shape;1756;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758" name="Google Shape;1758;p49"/>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DIAGRAMS AND INFOGRAPHICS</a:t>
            </a:r>
            <a:endParaRPr sz="2000"/>
          </a:p>
        </p:txBody>
      </p:sp>
      <p:sp>
        <p:nvSpPr>
          <p:cNvPr id="1759" name="Google Shape;1759;p4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63"/>
        <p:cNvGrpSpPr/>
        <p:nvPr/>
      </p:nvGrpSpPr>
      <p:grpSpPr>
        <a:xfrm>
          <a:off x="0" y="0"/>
          <a:ext cx="0" cy="0"/>
          <a:chOff x="0" y="0"/>
          <a:chExt cx="0" cy="0"/>
        </a:xfrm>
      </p:grpSpPr>
      <p:sp>
        <p:nvSpPr>
          <p:cNvPr id="1764" name="Google Shape;1764;p50"/>
          <p:cNvSpPr txBox="1"/>
          <p:nvPr/>
        </p:nvSpPr>
        <p:spPr>
          <a:xfrm>
            <a:off x="11129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765" name="Google Shape;1765;p50"/>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8324A"/>
                </a:solidFill>
                <a:latin typeface="Source Sans Pro"/>
                <a:ea typeface="Source Sans Pro"/>
                <a:cs typeface="Source Sans Pro"/>
                <a:sym typeface="Source Sans Pro"/>
              </a:rPr>
              <a:t>✋👆👉👍👤👦👧👨👩👪💃🏃💑❤😂😉😋😒😭👶😸🐟🍒🍔💣📌📖🔨🎃🎈🎨🏈🏰🌏🔌🔑</a:t>
            </a:r>
            <a:r>
              <a:rPr lang="en" sz="2400">
                <a:solidFill>
                  <a:srgbClr val="FFFFFF"/>
                </a:solidFill>
                <a:highlight>
                  <a:schemeClr val="accent4"/>
                </a:highlight>
                <a:latin typeface="Source Sans Pro"/>
                <a:ea typeface="Source Sans Pro"/>
                <a:cs typeface="Source Sans Pro"/>
                <a:sym typeface="Source Sans Pro"/>
              </a:rPr>
              <a:t> and many more...</a:t>
            </a:r>
            <a:endParaRPr sz="2400">
              <a:solidFill>
                <a:srgbClr val="FFFFFF"/>
              </a:solidFill>
              <a:highlight>
                <a:schemeClr val="accent4"/>
              </a:highlight>
              <a:latin typeface="Source Sans Pro"/>
              <a:ea typeface="Source Sans Pro"/>
              <a:cs typeface="Source Sans Pro"/>
              <a:sym typeface="Source Sans Pro"/>
            </a:endParaRPr>
          </a:p>
        </p:txBody>
      </p:sp>
      <p:sp>
        <p:nvSpPr>
          <p:cNvPr id="1766" name="Google Shape;1766;p5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43</a:t>
            </a:fld>
            <a:endParaRPr>
              <a:solidFill>
                <a:srgbClr val="00CEF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770"/>
        <p:cNvGrpSpPr/>
        <p:nvPr/>
      </p:nvGrpSpPr>
      <p:grpSpPr>
        <a:xfrm>
          <a:off x="0" y="0"/>
          <a:ext cx="0" cy="0"/>
          <a:chOff x="0" y="0"/>
          <a:chExt cx="0" cy="0"/>
        </a:xfrm>
      </p:grpSpPr>
      <p:pic>
        <p:nvPicPr>
          <p:cNvPr id="1771" name="Google Shape;1771;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772" name="Google Shape;1772;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773" name="Google Shape;1773;p51"/>
          <p:cNvGrpSpPr/>
          <p:nvPr/>
        </p:nvGrpSpPr>
        <p:grpSpPr>
          <a:xfrm>
            <a:off x="690575" y="3290132"/>
            <a:ext cx="7762851" cy="892418"/>
            <a:chOff x="801125" y="3213932"/>
            <a:chExt cx="7762851" cy="892418"/>
          </a:xfrm>
        </p:grpSpPr>
        <p:grpSp>
          <p:nvGrpSpPr>
            <p:cNvPr id="1774" name="Google Shape;1774;p51"/>
            <p:cNvGrpSpPr/>
            <p:nvPr/>
          </p:nvGrpSpPr>
          <p:grpSpPr>
            <a:xfrm>
              <a:off x="4845759" y="3213932"/>
              <a:ext cx="1695900" cy="892418"/>
              <a:chOff x="4845759" y="3213932"/>
              <a:chExt cx="1695900" cy="892418"/>
            </a:xfrm>
          </p:grpSpPr>
          <p:sp>
            <p:nvSpPr>
              <p:cNvPr id="1775" name="Google Shape;1775;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776" name="Google Shape;1776;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77" name="Google Shape;1777;p51"/>
            <p:cNvGrpSpPr/>
            <p:nvPr/>
          </p:nvGrpSpPr>
          <p:grpSpPr>
            <a:xfrm>
              <a:off x="2823442" y="3214222"/>
              <a:ext cx="1695900" cy="892128"/>
              <a:chOff x="2823442" y="3214222"/>
              <a:chExt cx="1695900" cy="892128"/>
            </a:xfrm>
          </p:grpSpPr>
          <p:sp>
            <p:nvSpPr>
              <p:cNvPr id="1778" name="Google Shape;1778;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79" name="Google Shape;1779;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80" name="Google Shape;1780;p51"/>
            <p:cNvGrpSpPr/>
            <p:nvPr/>
          </p:nvGrpSpPr>
          <p:grpSpPr>
            <a:xfrm>
              <a:off x="6868076" y="3213932"/>
              <a:ext cx="1695900" cy="892418"/>
              <a:chOff x="6868076" y="3213932"/>
              <a:chExt cx="1695900" cy="892418"/>
            </a:xfrm>
          </p:grpSpPr>
          <p:sp>
            <p:nvSpPr>
              <p:cNvPr id="1781" name="Google Shape;1781;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82" name="Google Shape;1782;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83" name="Google Shape;1783;p51"/>
            <p:cNvGrpSpPr/>
            <p:nvPr/>
          </p:nvGrpSpPr>
          <p:grpSpPr>
            <a:xfrm>
              <a:off x="801125" y="3214206"/>
              <a:ext cx="1695900" cy="892144"/>
              <a:chOff x="801125" y="3214206"/>
              <a:chExt cx="1695900" cy="892144"/>
            </a:xfrm>
          </p:grpSpPr>
          <p:sp>
            <p:nvSpPr>
              <p:cNvPr id="1784" name="Google Shape;1784;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85" name="Google Shape;1785;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786" name="Google Shape;1786;p5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smtClean="0"/>
              <a:t>A man who doesn’t spend time with his family can never be a real man.</a:t>
            </a:r>
          </a:p>
          <a:p>
            <a:pPr marL="0" lvl="0" indent="0" algn="ctr" rtl="0">
              <a:spcBef>
                <a:spcPts val="600"/>
              </a:spcBef>
              <a:spcAft>
                <a:spcPts val="0"/>
              </a:spcAft>
              <a:buNone/>
            </a:pPr>
            <a:r>
              <a:rPr lang="en-US" dirty="0" smtClean="0"/>
              <a:t>-Don Vito </a:t>
            </a:r>
            <a:r>
              <a:rPr lang="en-US" dirty="0" err="1" smtClean="0"/>
              <a:t>Carleone</a:t>
            </a:r>
            <a:r>
              <a:rPr lang="en-US" dirty="0" smtClean="0"/>
              <a:t>, The Godfather</a:t>
            </a:r>
            <a:endParaRPr dirty="0"/>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292539"/>
            <a:ext cx="6996600" cy="715800"/>
          </a:xfrm>
        </p:spPr>
        <p:txBody>
          <a:bodyPr/>
          <a:lstStyle/>
          <a:p>
            <a:r>
              <a:rPr lang="en-US" dirty="0" smtClean="0"/>
              <a:t>Motivation and Description</a:t>
            </a:r>
            <a:endParaRPr lang="en-US" dirty="0"/>
          </a:p>
        </p:txBody>
      </p:sp>
      <p:sp>
        <p:nvSpPr>
          <p:cNvPr id="3" name="Text Placeholder 2"/>
          <p:cNvSpPr>
            <a:spLocks noGrp="1"/>
          </p:cNvSpPr>
          <p:nvPr>
            <p:ph type="body" idx="1"/>
          </p:nvPr>
        </p:nvSpPr>
        <p:spPr>
          <a:xfrm>
            <a:off x="1075850" y="1209098"/>
            <a:ext cx="6996600" cy="3368157"/>
          </a:xfrm>
        </p:spPr>
        <p:txBody>
          <a:bodyPr/>
          <a:lstStyle/>
          <a:p>
            <a:pPr marL="101600" indent="0" algn="just">
              <a:buNone/>
            </a:pPr>
            <a:r>
              <a:rPr lang="en-US" sz="1000" dirty="0"/>
              <a:t>The ability to track family members in times of need, to assign them household tasks, or to remind them of the urgent obligations and appointments - can all be a regular affair for any family, largely done through an unsystematic manner, primarily, through nuanced-filled phone calls and unreliable text messaging applications</a:t>
            </a:r>
            <a:r>
              <a:rPr lang="en-US" sz="1000" dirty="0" smtClean="0"/>
              <a:t>.</a:t>
            </a:r>
          </a:p>
          <a:p>
            <a:pPr marL="101600" indent="0" algn="just">
              <a:buNone/>
            </a:pPr>
            <a:r>
              <a:rPr lang="en-US" sz="1000" dirty="0"/>
              <a:t>With more households moving forward with having multiple working members in the family, it’s tough to relive the typical morning-family-breakfast; as each clock out and in from home at different hours of the day. Where, when, and who - all the appointments, tasks, and chores can all be challenging to keep track of - especially when all members of the family are in a race with their time-constrained routines</a:t>
            </a:r>
            <a:r>
              <a:rPr lang="en-US" sz="1000" dirty="0" smtClean="0"/>
              <a:t>.</a:t>
            </a:r>
          </a:p>
          <a:p>
            <a:pPr marL="101600" indent="0" algn="just">
              <a:buNone/>
            </a:pPr>
            <a:r>
              <a:rPr lang="en-US" sz="1000" dirty="0"/>
              <a:t>We took note of this, and consequently attempted </a:t>
            </a:r>
            <a:r>
              <a:rPr lang="en-US" sz="1000" dirty="0" smtClean="0"/>
              <a:t>to solution </a:t>
            </a:r>
            <a:r>
              <a:rPr lang="en-US" sz="1000" dirty="0"/>
              <a:t>this growingly noticeable predicament.</a:t>
            </a:r>
          </a:p>
          <a:p>
            <a:pPr marL="101600" indent="0" algn="just">
              <a:buNone/>
            </a:pPr>
            <a:r>
              <a:rPr lang="en-US" sz="1000" dirty="0" smtClean="0"/>
              <a:t>The </a:t>
            </a:r>
            <a:r>
              <a:rPr lang="en-US" sz="1000" dirty="0"/>
              <a:t>absence of a poor mutual and open communication system between all members of a family in a digital platform led us to theorize an elucidated solution through our proposed application, </a:t>
            </a:r>
            <a:r>
              <a:rPr lang="en-US" sz="1000" dirty="0" smtClean="0"/>
              <a:t>Family App.</a:t>
            </a:r>
            <a:endParaRPr lang="en-US" sz="1000" dirty="0"/>
          </a:p>
          <a:p>
            <a:pPr marL="101600" indent="0" algn="just">
              <a:buNone/>
            </a:pPr>
            <a:r>
              <a:rPr lang="en-US" sz="1000" dirty="0"/>
              <a:t>Oriented towards intuition, hassle-free quick fixes, and smart organization, the app’s main essence is to assist families to be on track and, for example, not forget their child’s next doctor’s appointment, or finding reassurance through the app - by knowing their kid doing just fine whilst coming home from class, through live location feedback</a:t>
            </a:r>
            <a:r>
              <a:rPr lang="en-US" sz="1000" dirty="0" smtClean="0"/>
              <a:t>.</a:t>
            </a:r>
          </a:p>
          <a:p>
            <a:pPr marL="101600" indent="0" algn="just">
              <a:buNone/>
            </a:pPr>
            <a:r>
              <a:rPr lang="en-US" sz="1000" dirty="0"/>
              <a:t>All in all, the application will be equipped with multiple, effective features to help us navigate and perform the highlighted activities as expressed: Tracking members through location sharing, creating and assigning tasks, text-based chatting, a One-Tap-Alert system for calls of distress, last-active statuses, publishing family notices and reminders, and many </a:t>
            </a:r>
            <a:r>
              <a:rPr lang="en-US" sz="1000" dirty="0" smtClean="0"/>
              <a:t>more.</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10595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Solutions</a:t>
            </a:r>
            <a:endParaRPr lang="en-US" dirty="0"/>
          </a:p>
        </p:txBody>
      </p:sp>
      <p:sp>
        <p:nvSpPr>
          <p:cNvPr id="3" name="Text Placeholder 2"/>
          <p:cNvSpPr>
            <a:spLocks noGrp="1"/>
          </p:cNvSpPr>
          <p:nvPr>
            <p:ph type="body" idx="1"/>
          </p:nvPr>
        </p:nvSpPr>
        <p:spPr>
          <a:xfrm>
            <a:off x="1075850" y="1540174"/>
            <a:ext cx="6996600" cy="2674473"/>
          </a:xfrm>
        </p:spPr>
        <p:txBody>
          <a:bodyPr/>
          <a:lstStyle/>
          <a:p>
            <a:pPr marL="101600" indent="0" algn="just">
              <a:buNone/>
            </a:pPr>
            <a:r>
              <a:rPr lang="en-US" sz="1200" dirty="0">
                <a:solidFill>
                  <a:srgbClr val="FF0000"/>
                </a:solidFill>
              </a:rPr>
              <a:t>Although, during our course of research, we found no such application that comes with the said features in one single platform</a:t>
            </a:r>
            <a:r>
              <a:rPr lang="en-US" sz="1200" dirty="0"/>
              <a:t>, we did find some apps with </a:t>
            </a:r>
            <a:r>
              <a:rPr lang="en-US" sz="1200" dirty="0" smtClean="0"/>
              <a:t>motivations somewhat </a:t>
            </a:r>
            <a:r>
              <a:rPr lang="en-US" sz="1200" dirty="0"/>
              <a:t>similar to ours’.</a:t>
            </a:r>
          </a:p>
          <a:p>
            <a:pPr marL="101600" indent="0" algn="just">
              <a:buNone/>
            </a:pPr>
            <a:r>
              <a:rPr lang="en-US" sz="1200" dirty="0" smtClean="0"/>
              <a:t>1. </a:t>
            </a:r>
            <a:r>
              <a:rPr lang="en-US" sz="1200" dirty="0" err="1" smtClean="0"/>
              <a:t>Bachao</a:t>
            </a:r>
            <a:r>
              <a:rPr lang="en-US" sz="1200" dirty="0"/>
              <a:t>: [</a:t>
            </a:r>
            <a:r>
              <a:rPr lang="en-US" sz="1200" dirty="0">
                <a:solidFill>
                  <a:schemeClr val="accent2"/>
                </a:solidFill>
              </a:rPr>
              <a:t>https://www.bachao.com.bd/</a:t>
            </a:r>
            <a:r>
              <a:rPr lang="en-US" sz="1200" dirty="0"/>
              <a:t>] An </a:t>
            </a:r>
            <a:r>
              <a:rPr lang="en-US" sz="1200" dirty="0" smtClean="0"/>
              <a:t>app aimed to reduce rape incidents in our country by emergency response system. But our proposed system in addition to that does much more.</a:t>
            </a:r>
          </a:p>
          <a:p>
            <a:pPr marL="101600" indent="0" algn="just">
              <a:buNone/>
            </a:pPr>
            <a:r>
              <a:rPr lang="en-US" sz="1200" dirty="0" smtClean="0"/>
              <a:t>2. Microsoft </a:t>
            </a:r>
            <a:r>
              <a:rPr lang="en-US" sz="1200" dirty="0"/>
              <a:t>Family Safety: [</a:t>
            </a:r>
            <a:r>
              <a:rPr lang="en-US" sz="1200" dirty="0">
                <a:solidFill>
                  <a:schemeClr val="accent2"/>
                </a:solidFill>
              </a:rPr>
              <a:t>https://</a:t>
            </a:r>
            <a:r>
              <a:rPr lang="en-US" sz="1200" dirty="0" smtClean="0">
                <a:solidFill>
                  <a:schemeClr val="accent2"/>
                </a:solidFill>
              </a:rPr>
              <a:t>www.microsoft.com/en-us/microsoft-365/family-safety</a:t>
            </a:r>
            <a:r>
              <a:rPr lang="en-US" sz="1200" dirty="0" smtClean="0"/>
              <a:t>] This system mostly focuses on parental control rather than family communication and management. Despite it has many features similar to ours, it however doesn’t have any emergency response system and storage system.</a:t>
            </a:r>
          </a:p>
          <a:p>
            <a:pPr marL="101600" indent="0" algn="just">
              <a:buNone/>
            </a:pPr>
            <a:r>
              <a:rPr lang="en-US" sz="1200" dirty="0" smtClean="0"/>
              <a:t>3. </a:t>
            </a:r>
            <a:r>
              <a:rPr lang="en-US" sz="1200" dirty="0"/>
              <a:t>Google Family Link: [</a:t>
            </a:r>
            <a:r>
              <a:rPr lang="en-US" sz="1200" dirty="0">
                <a:solidFill>
                  <a:schemeClr val="accent2"/>
                </a:solidFill>
              </a:rPr>
              <a:t>https://families.google.com/families</a:t>
            </a:r>
            <a:r>
              <a:rPr lang="en-US" sz="1200" dirty="0" smtClean="0"/>
              <a:t>] In spite of having similar name, it actually works quite differently than our proposed system. Google family mainly integrates different google services among the family members.</a:t>
            </a:r>
          </a:p>
          <a:p>
            <a:pPr marL="101600" indent="0">
              <a:buNone/>
            </a:pPr>
            <a:endParaRPr lang="en-US" sz="1200"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01202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0" dirty="0" smtClean="0"/>
              <a:t>Our Solution</a:t>
            </a:r>
            <a:endParaRPr sz="9000" dirty="0"/>
          </a:p>
        </p:txBody>
      </p:sp>
      <p:sp>
        <p:nvSpPr>
          <p:cNvPr id="507" name="Google Shape;507;p19"/>
          <p:cNvSpPr txBox="1">
            <a:spLocks noGrp="1"/>
          </p:cNvSpPr>
          <p:nvPr>
            <p:ph type="subTitle" idx="4294967295"/>
          </p:nvPr>
        </p:nvSpPr>
        <p:spPr>
          <a:xfrm>
            <a:off x="2169650" y="3182950"/>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smtClean="0">
                <a:solidFill>
                  <a:schemeClr val="accent3"/>
                </a:solidFill>
              </a:rPr>
              <a:t>Plan and approach</a:t>
            </a:r>
            <a:endParaRPr sz="1800" dirty="0">
              <a:solidFill>
                <a:schemeClr val="accent3"/>
              </a:solidFill>
            </a:endParaRPr>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271518"/>
            <a:ext cx="6996600" cy="715800"/>
          </a:xfrm>
        </p:spPr>
        <p:txBody>
          <a:bodyPr/>
          <a:lstStyle/>
          <a:p>
            <a:r>
              <a:rPr lang="en-US" dirty="0" smtClean="0"/>
              <a:t>Approach to solution</a:t>
            </a:r>
            <a:endParaRPr lang="en-US" dirty="0"/>
          </a:p>
        </p:txBody>
      </p:sp>
      <p:sp>
        <p:nvSpPr>
          <p:cNvPr id="3" name="Text Placeholder 2"/>
          <p:cNvSpPr>
            <a:spLocks noGrp="1"/>
          </p:cNvSpPr>
          <p:nvPr>
            <p:ph type="body" idx="1"/>
          </p:nvPr>
        </p:nvSpPr>
        <p:spPr>
          <a:xfrm>
            <a:off x="1075850" y="1051034"/>
            <a:ext cx="6996600" cy="3775166"/>
          </a:xfrm>
        </p:spPr>
        <p:txBody>
          <a:bodyPr/>
          <a:lstStyle/>
          <a:p>
            <a:pPr marL="101600" indent="0" algn="just">
              <a:buNone/>
            </a:pPr>
            <a:r>
              <a:rPr lang="en-US" sz="1400" dirty="0" smtClean="0"/>
              <a:t>The scenario we already talked about we would like to address it by implementing</a:t>
            </a:r>
            <a:r>
              <a:rPr lang="en-US" sz="1400" dirty="0" smtClean="0"/>
              <a:t>,</a:t>
            </a:r>
            <a:endParaRPr lang="en-US" sz="1400" dirty="0" smtClean="0"/>
          </a:p>
          <a:p>
            <a:pPr marL="101600" indent="0" algn="just">
              <a:buNone/>
            </a:pPr>
            <a:r>
              <a:rPr lang="en-US" sz="1400" dirty="0" smtClean="0"/>
              <a:t>Features:</a:t>
            </a:r>
          </a:p>
          <a:p>
            <a:pPr algn="just">
              <a:buFont typeface="Arial" panose="020B0604020202020204" pitchFamily="34" charset="0"/>
              <a:buChar char="•"/>
            </a:pPr>
            <a:r>
              <a:rPr lang="en-US" sz="1000" dirty="0" smtClean="0"/>
              <a:t>Chat</a:t>
            </a:r>
          </a:p>
          <a:p>
            <a:pPr algn="just">
              <a:buFont typeface="Arial" panose="020B0604020202020204" pitchFamily="34" charset="0"/>
              <a:buChar char="•"/>
            </a:pPr>
            <a:r>
              <a:rPr lang="en-US" sz="1000" dirty="0" smtClean="0"/>
              <a:t>To-Do tasks</a:t>
            </a:r>
          </a:p>
          <a:p>
            <a:pPr algn="just">
              <a:buFont typeface="Arial" panose="020B0604020202020204" pitchFamily="34" charset="0"/>
              <a:buChar char="•"/>
            </a:pPr>
            <a:r>
              <a:rPr lang="en-US" sz="1000" dirty="0" smtClean="0"/>
              <a:t>Live location sharing</a:t>
            </a:r>
          </a:p>
          <a:p>
            <a:pPr algn="just">
              <a:buFont typeface="Arial" panose="020B0604020202020204" pitchFamily="34" charset="0"/>
              <a:buChar char="•"/>
            </a:pPr>
            <a:r>
              <a:rPr lang="en-US" sz="1000" dirty="0" smtClean="0"/>
              <a:t>Last active status with location and timestamp</a:t>
            </a:r>
          </a:p>
          <a:p>
            <a:pPr algn="just">
              <a:buFont typeface="Arial" panose="020B0604020202020204" pitchFamily="34" charset="0"/>
              <a:buChar char="•"/>
            </a:pPr>
            <a:r>
              <a:rPr lang="en-US" sz="1000" dirty="0" smtClean="0"/>
              <a:t>Storage facility for prominent family docs</a:t>
            </a:r>
          </a:p>
          <a:p>
            <a:pPr algn="just">
              <a:buFont typeface="Arial" panose="020B0604020202020204" pitchFamily="34" charset="0"/>
              <a:buChar char="•"/>
            </a:pPr>
            <a:r>
              <a:rPr lang="en-US" sz="1000" dirty="0" smtClean="0"/>
              <a:t>One-Tap-Alert system to notify all members during the wake of an emergency</a:t>
            </a:r>
          </a:p>
          <a:p>
            <a:pPr algn="just">
              <a:buFont typeface="Arial" panose="020B0604020202020204" pitchFamily="34" charset="0"/>
              <a:buChar char="•"/>
            </a:pPr>
            <a:r>
              <a:rPr lang="en-US" sz="1000" dirty="0" smtClean="0"/>
              <a:t>One-Tap-Call to emergency services i.e. ambulance, police</a:t>
            </a:r>
          </a:p>
          <a:p>
            <a:pPr marL="101600" indent="0" algn="just">
              <a:buNone/>
            </a:pPr>
            <a:r>
              <a:rPr lang="en-US" sz="1000" dirty="0" smtClean="0">
                <a:solidFill>
                  <a:srgbClr val="FF0000"/>
                </a:solidFill>
              </a:rPr>
              <a:t>The features mentioned here are the primary ones and will not be limited to these. As we go ahead with the project we will continue to look for more features to add!</a:t>
            </a:r>
          </a:p>
          <a:p>
            <a:pPr marL="101600" indent="0" algn="just">
              <a:buNone/>
            </a:pPr>
            <a:r>
              <a:rPr lang="en-US" sz="1200" dirty="0" smtClean="0">
                <a:solidFill>
                  <a:schemeClr val="tx1"/>
                </a:solidFill>
              </a:rPr>
              <a:t>Project Environment: Android</a:t>
            </a:r>
          </a:p>
          <a:p>
            <a:pPr marL="101600" indent="0" algn="just">
              <a:buNone/>
            </a:pPr>
            <a:r>
              <a:rPr lang="en-US" sz="1200" dirty="0" smtClean="0">
                <a:solidFill>
                  <a:schemeClr val="tx1"/>
                </a:solidFill>
              </a:rPr>
              <a:t>Software Techs and development platforms: Flutter, Firebase, Slack, Android Studio, Visual Studio etc.</a:t>
            </a:r>
          </a:p>
          <a:p>
            <a:pPr marL="101600" indent="0" algn="just">
              <a:buNone/>
            </a:pPr>
            <a:r>
              <a:rPr lang="en-US" sz="1200" dirty="0" smtClean="0">
                <a:solidFill>
                  <a:schemeClr val="tx1"/>
                </a:solidFill>
              </a:rPr>
              <a:t>Languages: Dart, Java, Java Script etc.</a:t>
            </a:r>
            <a:endParaRPr lang="en-US" sz="1200" dirty="0" smtClean="0">
              <a:solidFill>
                <a:schemeClr val="tx1"/>
              </a:solidFill>
            </a:endParaRPr>
          </a:p>
          <a:p>
            <a:pPr>
              <a:buFont typeface="Arial" panose="020B0604020202020204" pitchFamily="34" charset="0"/>
              <a:buChar char="•"/>
            </a:pPr>
            <a:endParaRPr lang="en-US" sz="10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995109390"/>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2122</Words>
  <Application>Microsoft Office PowerPoint</Application>
  <PresentationFormat>On-screen Show (16:9)</PresentationFormat>
  <Paragraphs>424</Paragraphs>
  <Slides>44</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Source Sans Pro</vt:lpstr>
      <vt:lpstr>Calibri</vt:lpstr>
      <vt:lpstr>Oswald</vt:lpstr>
      <vt:lpstr>Montserrat</vt:lpstr>
      <vt:lpstr>Wingdings</vt:lpstr>
      <vt:lpstr>Quince template</vt:lpstr>
      <vt:lpstr>Family App</vt:lpstr>
      <vt:lpstr>HELLO!</vt:lpstr>
      <vt:lpstr>Outline</vt:lpstr>
      <vt:lpstr>Introduction</vt:lpstr>
      <vt:lpstr>PowerPoint Presentation</vt:lpstr>
      <vt:lpstr>Motivation and Description</vt:lpstr>
      <vt:lpstr>Similar Solutions</vt:lpstr>
      <vt:lpstr>Our Solution</vt:lpstr>
      <vt:lpstr>Approach to solution</vt:lpstr>
      <vt:lpstr>Timeline</vt:lpstr>
      <vt:lpstr>Roles and Responsibilities</vt:lpstr>
      <vt:lpstr>Conclusion</vt:lpstr>
      <vt:lpstr>THANKS!</vt:lpstr>
      <vt:lpstr>AND TABLES TO COMPARE DATA</vt:lpstr>
      <vt:lpstr>YOU CAN ALSO SPLIT YOUR CONTENT</vt:lpstr>
      <vt:lpstr>IN TWO OR THREE COLUMNS</vt:lpstr>
      <vt:lpstr>A PICTURE IS WORTH A THOUSAND WORDS</vt:lpstr>
      <vt:lpstr>WANT BIG IMPACT? USE BIG IMAGE.</vt:lpstr>
      <vt:lpstr>USE CHARTS TO EXPLAIN YOUR IDEAS</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App</dc:title>
  <cp:lastModifiedBy>user</cp:lastModifiedBy>
  <cp:revision>23</cp:revision>
  <dcterms:modified xsi:type="dcterms:W3CDTF">2021-11-09T20:26:51Z</dcterms:modified>
</cp:coreProperties>
</file>