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86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94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04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46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6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49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53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9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87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79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2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98A1-BB0E-4013-9136-D85D09BCFD79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561D-C1E0-4169-8AEC-2FE7CC9D3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6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5232399" y="702455"/>
            <a:ext cx="4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z</a:t>
            </a:r>
            <a:endParaRPr lang="fr-FR" i="1" dirty="0"/>
          </a:p>
        </p:txBody>
      </p:sp>
      <p:grpSp>
        <p:nvGrpSpPr>
          <p:cNvPr id="108" name="Groupe 107"/>
          <p:cNvGrpSpPr/>
          <p:nvPr/>
        </p:nvGrpSpPr>
        <p:grpSpPr>
          <a:xfrm>
            <a:off x="1979505" y="948267"/>
            <a:ext cx="4292602" cy="4658267"/>
            <a:chOff x="1979505" y="948267"/>
            <a:chExt cx="4292602" cy="4658267"/>
          </a:xfrm>
        </p:grpSpPr>
        <p:sp>
          <p:nvSpPr>
            <p:cNvPr id="13" name="Rectangle 12"/>
            <p:cNvSpPr/>
            <p:nvPr/>
          </p:nvSpPr>
          <p:spPr>
            <a:xfrm>
              <a:off x="2431627" y="1517227"/>
              <a:ext cx="3041226" cy="37862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87520" y="1524000"/>
              <a:ext cx="1185333" cy="377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01913" y="4686076"/>
              <a:ext cx="1185333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15273" y="4147994"/>
              <a:ext cx="941493" cy="5418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83761" y="3565260"/>
              <a:ext cx="765386" cy="5825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03802" y="2047331"/>
              <a:ext cx="444498" cy="543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5362" y="2589900"/>
              <a:ext cx="670560" cy="975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17254" y="1525242"/>
              <a:ext cx="338666" cy="5215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1867" y="2580760"/>
              <a:ext cx="846667" cy="9735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8974" y="3159279"/>
              <a:ext cx="846667" cy="1517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32368" y="2019300"/>
              <a:ext cx="846667" cy="5614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2853" y="1517227"/>
              <a:ext cx="799254" cy="378629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 flipH="1">
              <a:off x="2099522" y="5312436"/>
              <a:ext cx="34230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5472853" y="948267"/>
              <a:ext cx="0" cy="4355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979505" y="4934188"/>
              <a:ext cx="48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x</a:t>
              </a:r>
              <a:endParaRPr lang="fr-FR" i="1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391572" y="5237202"/>
              <a:ext cx="48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0</a:t>
              </a:r>
              <a:endParaRPr lang="fr-FR" i="1" dirty="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>
              <a:off x="4092785" y="2944615"/>
              <a:ext cx="59944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4016585" y="2921782"/>
              <a:ext cx="87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 smtClean="0">
                  <a:solidFill>
                    <a:srgbClr val="C00000"/>
                  </a:solidFill>
                </a:rPr>
                <a:t>Φ</a:t>
              </a:r>
              <a:r>
                <a:rPr lang="fr-FR" sz="1200" i="1" dirty="0" err="1" smtClean="0">
                  <a:solidFill>
                    <a:srgbClr val="C00000"/>
                  </a:solidFill>
                </a:rPr>
                <a:t>j,bain</a:t>
              </a:r>
              <a:r>
                <a:rPr lang="fr-FR" i="1" dirty="0" smtClean="0">
                  <a:solidFill>
                    <a:srgbClr val="C00000"/>
                  </a:solidFill>
                </a:rPr>
                <a:t> </a:t>
              </a:r>
              <a:endParaRPr lang="fr-FR" i="1" dirty="0">
                <a:solidFill>
                  <a:srgbClr val="C00000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871893" y="3167408"/>
              <a:ext cx="71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>
                  <a:solidFill>
                    <a:schemeClr val="accent2">
                      <a:lumMod val="75000"/>
                    </a:schemeClr>
                  </a:solidFill>
                </a:rPr>
                <a:t>Bain</a:t>
              </a:r>
              <a:endParaRPr lang="fr-FR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550746" y="3225707"/>
              <a:ext cx="71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>
                  <a:solidFill>
                    <a:srgbClr val="002060"/>
                  </a:solidFill>
                </a:rPr>
                <a:t>cuve</a:t>
              </a:r>
              <a:endParaRPr lang="fr-FR" i="1" dirty="0">
                <a:solidFill>
                  <a:srgbClr val="002060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322321" y="4397364"/>
              <a:ext cx="97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>
                  <a:solidFill>
                    <a:schemeClr val="accent2">
                      <a:lumMod val="50000"/>
                    </a:schemeClr>
                  </a:solidFill>
                </a:rPr>
                <a:t>croute</a:t>
              </a:r>
              <a:endParaRPr lang="fr-FR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44" name="Connecteur droit 43"/>
            <p:cNvCxnSpPr/>
            <p:nvPr/>
          </p:nvCxnSpPr>
          <p:spPr>
            <a:xfrm>
              <a:off x="4287520" y="4688840"/>
              <a:ext cx="6773" cy="609600"/>
            </a:xfrm>
            <a:prstGeom prst="line">
              <a:avLst/>
            </a:prstGeom>
            <a:ln w="5715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4999780" y="2042949"/>
              <a:ext cx="1483" cy="551688"/>
            </a:xfrm>
            <a:prstGeom prst="line">
              <a:avLst/>
            </a:prstGeom>
            <a:ln w="5715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4686726" y="3563221"/>
              <a:ext cx="2112" cy="579537"/>
            </a:xfrm>
            <a:prstGeom prst="line">
              <a:avLst/>
            </a:prstGeom>
            <a:ln w="5715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4779861" y="2588206"/>
              <a:ext cx="5501" cy="972610"/>
            </a:xfrm>
            <a:prstGeom prst="line">
              <a:avLst/>
            </a:prstGeom>
            <a:ln w="5715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5133763" y="1535852"/>
              <a:ext cx="2118" cy="508002"/>
            </a:xfrm>
            <a:prstGeom prst="line">
              <a:avLst/>
            </a:prstGeom>
            <a:ln w="5715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4519505" y="1955162"/>
              <a:ext cx="804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 smtClean="0">
                  <a:solidFill>
                    <a:srgbClr val="7030A0"/>
                  </a:solidFill>
                </a:rPr>
                <a:t>ϒ</a:t>
              </a:r>
              <a:r>
                <a:rPr lang="fr-FR" sz="1600" i="1" dirty="0" smtClean="0">
                  <a:solidFill>
                    <a:srgbClr val="7030A0"/>
                  </a:solidFill>
                </a:rPr>
                <a:t>in</a:t>
              </a:r>
              <a:endParaRPr lang="fr-FR" sz="24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66" name="Connecteur droit 65"/>
            <p:cNvCxnSpPr/>
            <p:nvPr/>
          </p:nvCxnSpPr>
          <p:spPr>
            <a:xfrm>
              <a:off x="5474546" y="1524000"/>
              <a:ext cx="13546" cy="379288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5459306" y="1717656"/>
              <a:ext cx="804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 smtClean="0">
                  <a:solidFill>
                    <a:schemeClr val="accent6">
                      <a:lumMod val="75000"/>
                    </a:schemeClr>
                  </a:solidFill>
                </a:rPr>
                <a:t>ϒ</a:t>
              </a:r>
              <a:r>
                <a:rPr lang="fr-FR" sz="16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ext</a:t>
              </a:r>
              <a:endParaRPr lang="fr-FR" sz="20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>
              <a:off x="5105402" y="5305214"/>
              <a:ext cx="417193" cy="1177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>
              <a:off x="4976286" y="2894879"/>
              <a:ext cx="71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 smtClean="0"/>
                <a:t>C</a:t>
              </a:r>
              <a:r>
                <a:rPr lang="fr-FR" sz="1400" i="1" dirty="0" err="1" smtClean="0"/>
                <a:t>j</a:t>
              </a:r>
              <a:endParaRPr lang="fr-FR" sz="1400" i="1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4958291" y="2168479"/>
              <a:ext cx="71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C</a:t>
              </a:r>
              <a:r>
                <a:rPr lang="fr-FR" sz="1400" i="1" dirty="0" smtClean="0"/>
                <a:t>j+1</a:t>
              </a:r>
              <a:endParaRPr lang="fr-FR" sz="1400" i="1" dirty="0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4927600" y="3669758"/>
              <a:ext cx="71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C</a:t>
              </a:r>
              <a:r>
                <a:rPr lang="fr-FR" sz="1400" i="1" dirty="0" smtClean="0"/>
                <a:t>j-1</a:t>
              </a:r>
              <a:endParaRPr lang="fr-FR" sz="1400" i="1" dirty="0"/>
            </a:p>
          </p:txBody>
        </p:sp>
        <p:cxnSp>
          <p:nvCxnSpPr>
            <p:cNvPr id="87" name="Connecteur droit 86"/>
            <p:cNvCxnSpPr/>
            <p:nvPr/>
          </p:nvCxnSpPr>
          <p:spPr>
            <a:xfrm flipV="1">
              <a:off x="4065274" y="4326706"/>
              <a:ext cx="692571" cy="228129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>
              <a:off x="4519509" y="4142758"/>
              <a:ext cx="425" cy="547949"/>
            </a:xfrm>
            <a:prstGeom prst="line">
              <a:avLst/>
            </a:prstGeom>
            <a:ln w="5715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4253017" y="1535853"/>
              <a:ext cx="846667" cy="4979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805132" y="3537326"/>
              <a:ext cx="846667" cy="5992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0" name="Connecteur droit 109"/>
          <p:cNvCxnSpPr/>
          <p:nvPr/>
        </p:nvCxnSpPr>
        <p:spPr>
          <a:xfrm flipH="1">
            <a:off x="4272280" y="1518920"/>
            <a:ext cx="1310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PEYBERNES Mathieu 603355</dc:creator>
  <cp:lastModifiedBy>PEYBERNES Mathieu 603355</cp:lastModifiedBy>
  <cp:revision>16</cp:revision>
  <dcterms:created xsi:type="dcterms:W3CDTF">2018-10-25T09:38:37Z</dcterms:created>
  <dcterms:modified xsi:type="dcterms:W3CDTF">2018-10-25T12:41:05Z</dcterms:modified>
</cp:coreProperties>
</file>