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77" r:id="rId4"/>
    <p:sldId id="259" r:id="rId5"/>
    <p:sldId id="257" r:id="rId6"/>
    <p:sldId id="264" r:id="rId7"/>
    <p:sldId id="261" r:id="rId8"/>
    <p:sldId id="262" r:id="rId9"/>
    <p:sldId id="263" r:id="rId10"/>
    <p:sldId id="265" r:id="rId11"/>
    <p:sldId id="268" r:id="rId12"/>
    <p:sldId id="272" r:id="rId13"/>
    <p:sldId id="270" r:id="rId14"/>
    <p:sldId id="275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yman Naseri" initials="PN" lastIdx="1" clrIdx="0">
    <p:extLst>
      <p:ext uri="{19B8F6BF-5375-455C-9EA6-DF929625EA0E}">
        <p15:presenceInfo xmlns:p15="http://schemas.microsoft.com/office/powerpoint/2012/main" userId="031681dd5357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75" autoAdjust="0"/>
  </p:normalViewPr>
  <p:slideViewPr>
    <p:cSldViewPr snapToGrid="0">
      <p:cViewPr>
        <p:scale>
          <a:sx n="96" d="100"/>
          <a:sy n="96" d="100"/>
        </p:scale>
        <p:origin x="60" y="11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751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BBC06-E13E-671B-E1F9-23914570B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8AE9B-B48B-97FA-1287-0FC53987F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C5E14-95BF-402E-B0EE-D0F07502DEE1}" type="datetime1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90F51-BB51-7772-15BB-3063997F94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fffffffffff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E9273-2261-1226-77BA-FB6BE5442F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17FD6-7626-404E-94D7-FDBF90EA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EA16F-3F6E-4F04-99BC-AD2EA00AC2DE}" type="datetime1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fffffffffff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E8C18-E23D-46E1-AC3B-D863623E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9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E8C18-E23D-46E1-AC3B-D863623EE7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FDA766-F566-4CE8-9760-646B79B35418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591-E44D-4323-9102-782FB815144F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FF6E-1C12-4FF6-B855-C24A3412D697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5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35A2-64E9-48B0-85AA-0F49FB35C0E5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24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FF3-1CEE-415E-81D4-7F77AAAEC3AF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4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BBCB-D678-41F5-870C-AFFE66D705BC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0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4D0E-3034-4A49-80C6-8983707C703A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A6F8-8393-460F-AC1F-2282E42043DD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30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A025-2C53-4465-87ED-28BAF547CE41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8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6AEE-EF2A-45ED-8E97-6133B4AD61FB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E85A-BA00-4772-BDDC-D75CDEEE4BE2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01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E4733-155C-4C6B-BB84-3E044A4F26DF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4F6F-523F-4E9D-B4E2-4D53766850D3}" type="datetime1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93C7-F1C3-4A7C-ACA1-47535313EA86}" type="datetime1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614-DE59-4C28-B6F5-FBC3A77288FF}" type="datetime1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6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8B53-C512-4464-AB8B-515FF49357A9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CB91-E508-4DFF-BD93-61040F9DEF2A}" type="datetime1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F9CE5-DEE4-4C3A-BFEB-6BBFA90C8024}" type="datetime1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7CD5E-8FB2-4BEA-BCE0-E1F29C6B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  <p:sldLayoutId id="2147483950" r:id="rId13"/>
    <p:sldLayoutId id="2147483951" r:id="rId14"/>
    <p:sldLayoutId id="2147483952" r:id="rId15"/>
    <p:sldLayoutId id="2147483953" r:id="rId16"/>
    <p:sldLayoutId id="214748395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C35-48EC-347B-4A6F-5C9AA12D96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D730-2F43-0A5A-A4AB-22077E62E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Peyman Naseri</a:t>
            </a:r>
          </a:p>
          <a:p>
            <a:r>
              <a:rPr lang="en-US" dirty="0"/>
              <a:t>ADS course presentation </a:t>
            </a:r>
          </a:p>
          <a:p>
            <a:r>
              <a:rPr lang="en-US" dirty="0"/>
              <a:t>Fall 01-02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1F85BC-A44A-9550-6F75-D7C53DB6B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4" y="4651513"/>
            <a:ext cx="1375683" cy="68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99F0D-5160-A8D1-099C-F13D3E2A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9DD8-3077-9E73-6524-706D63DE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DFA2-6B90-3E5E-7F74-1F4EDB757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Unbalanced Data </a:t>
            </a:r>
          </a:p>
          <a:p>
            <a:r>
              <a:rPr lang="en-US" dirty="0"/>
              <a:t>Text Length Distribution</a:t>
            </a:r>
          </a:p>
          <a:p>
            <a:r>
              <a:rPr lang="en-US" dirty="0"/>
              <a:t>Visualizing the Most Frequent Word</a:t>
            </a:r>
          </a:p>
          <a:p>
            <a:r>
              <a:rPr lang="en-US" dirty="0" err="1"/>
              <a:t>WordCloud</a:t>
            </a:r>
            <a:endParaRPr lang="en-US" dirty="0"/>
          </a:p>
          <a:p>
            <a:r>
              <a:rPr lang="en-US" dirty="0"/>
              <a:t>Visualizing of the Sentimental Words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4524-5D19-D034-5241-E82F0A54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38B00-A00B-0A91-115C-54E100D0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82581FC-5E05-B128-EFA4-6197FC29A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2836173"/>
            <a:ext cx="9601200" cy="130492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Text Representation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Word Embedding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4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D8209-09C8-B835-B652-BE0BD20A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4C55F-4AA8-9CD8-F584-6350C4C2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3" y="1381354"/>
            <a:ext cx="7325139" cy="4771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BF252-CDA7-64FA-E735-2E978B80801C}"/>
              </a:ext>
            </a:extLst>
          </p:cNvPr>
          <p:cNvSpPr txBox="1"/>
          <p:nvPr/>
        </p:nvSpPr>
        <p:spPr>
          <a:xfrm>
            <a:off x="4557920" y="744562"/>
            <a:ext cx="362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Good Embedding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328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9B73-A282-4771-0D97-3FF6392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ord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mbedding 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echniques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D21033-E0B0-E2FA-DB60-375A1C275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01" y="2557463"/>
            <a:ext cx="7847598" cy="3317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7A71B-1B00-E222-91D9-26C756E9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8BE6-F50F-B214-9566-CF1AF55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EDD2-6CA1-5624-DE43-1FE0E6CF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Non-Context Based</a:t>
            </a:r>
          </a:p>
          <a:p>
            <a:pPr lvl="1"/>
            <a:r>
              <a:rPr lang="en-US" dirty="0"/>
              <a:t>One-Hot</a:t>
            </a:r>
          </a:p>
          <a:p>
            <a:pPr lvl="1"/>
            <a:r>
              <a:rPr lang="en-US" dirty="0"/>
              <a:t>TF-IDF</a:t>
            </a:r>
          </a:p>
          <a:p>
            <a:r>
              <a:rPr lang="en-US" dirty="0"/>
              <a:t>Context Based</a:t>
            </a:r>
          </a:p>
          <a:p>
            <a:pPr lvl="1"/>
            <a:r>
              <a:rPr lang="en-US" dirty="0"/>
              <a:t>Language Model</a:t>
            </a:r>
          </a:p>
          <a:p>
            <a:pPr lvl="1"/>
            <a:r>
              <a:rPr lang="en-US" dirty="0"/>
              <a:t>RNN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44D9-BE1B-1083-0C8C-F74EC339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3C4EE-B757-929C-AEDE-31E889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AC052-C6D5-6930-560C-261B3D9A0C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6691" y="335389"/>
            <a:ext cx="9601200" cy="1303337"/>
          </a:xfrm>
        </p:spPr>
        <p:txBody>
          <a:bodyPr/>
          <a:lstStyle/>
          <a:p>
            <a:r>
              <a:rPr lang="en-US" dirty="0"/>
              <a:t>One-Hot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26C4D69-F3D2-27A2-DAD4-A5149141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13062"/>
              </p:ext>
            </p:extLst>
          </p:nvPr>
        </p:nvGraphicFramePr>
        <p:xfrm>
          <a:off x="2111602" y="2378766"/>
          <a:ext cx="776954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43">
                  <a:extLst>
                    <a:ext uri="{9D8B030D-6E8A-4147-A177-3AD203B41FA5}">
                      <a16:colId xmlns:a16="http://schemas.microsoft.com/office/drawing/2014/main" val="13333922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43914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4505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0275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32595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986879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16776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9994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آبی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ایران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اتمام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است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بیمار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بندر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ذخایر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8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آبی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79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ایران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در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7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حال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6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اتمام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40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/>
                        <a:t>است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75549"/>
                  </a:ext>
                </a:extLst>
              </a:tr>
            </a:tbl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5E856B8F-D7EC-D5DC-38F7-AD2137840F96}"/>
              </a:ext>
            </a:extLst>
          </p:cNvPr>
          <p:cNvSpPr/>
          <p:nvPr/>
        </p:nvSpPr>
        <p:spPr>
          <a:xfrm rot="5400000">
            <a:off x="6242068" y="-1355396"/>
            <a:ext cx="179965" cy="7098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7E083F0-8E92-5356-7BF7-EE79B24F0FA0}"/>
              </a:ext>
            </a:extLst>
          </p:cNvPr>
          <p:cNvSpPr/>
          <p:nvPr/>
        </p:nvSpPr>
        <p:spPr>
          <a:xfrm>
            <a:off x="1783253" y="2756801"/>
            <a:ext cx="240196" cy="25886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EB1CF-E11C-455F-A692-4E3FBECC5E61}"/>
              </a:ext>
            </a:extLst>
          </p:cNvPr>
          <p:cNvSpPr txBox="1"/>
          <p:nvPr/>
        </p:nvSpPr>
        <p:spPr>
          <a:xfrm rot="16200000">
            <a:off x="1005227" y="3774519"/>
            <a:ext cx="100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84F8E-E3A2-4328-4276-31262A57C05E}"/>
              </a:ext>
            </a:extLst>
          </p:cNvPr>
          <p:cNvSpPr txBox="1"/>
          <p:nvPr/>
        </p:nvSpPr>
        <p:spPr>
          <a:xfrm>
            <a:off x="5605055" y="1638726"/>
            <a:ext cx="176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57771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4028E-3D90-65C7-7AB5-5C3C5707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86C2-BB5D-B560-7D0D-6D60977FC6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78665" y="503869"/>
            <a:ext cx="9601200" cy="1303337"/>
          </a:xfrm>
        </p:spPr>
        <p:txBody>
          <a:bodyPr/>
          <a:lstStyle/>
          <a:p>
            <a:r>
              <a:rPr lang="en-US" dirty="0"/>
              <a:t>Term Frequency (TF)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1CEB0A-09DB-866B-1448-5CB8471FF39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3380292"/>
              </p:ext>
            </p:extLst>
          </p:nvPr>
        </p:nvGraphicFramePr>
        <p:xfrm>
          <a:off x="1948069" y="2861960"/>
          <a:ext cx="8530074" cy="302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582">
                  <a:extLst>
                    <a:ext uri="{9D8B030D-6E8A-4147-A177-3AD203B41FA5}">
                      <a16:colId xmlns:a16="http://schemas.microsoft.com/office/drawing/2014/main" val="1296344137"/>
                    </a:ext>
                  </a:extLst>
                </a:gridCol>
                <a:gridCol w="1218582">
                  <a:extLst>
                    <a:ext uri="{9D8B030D-6E8A-4147-A177-3AD203B41FA5}">
                      <a16:colId xmlns:a16="http://schemas.microsoft.com/office/drawing/2014/main" val="3235849407"/>
                    </a:ext>
                  </a:extLst>
                </a:gridCol>
                <a:gridCol w="1218582">
                  <a:extLst>
                    <a:ext uri="{9D8B030D-6E8A-4147-A177-3AD203B41FA5}">
                      <a16:colId xmlns:a16="http://schemas.microsoft.com/office/drawing/2014/main" val="4004849795"/>
                    </a:ext>
                  </a:extLst>
                </a:gridCol>
                <a:gridCol w="1218582">
                  <a:extLst>
                    <a:ext uri="{9D8B030D-6E8A-4147-A177-3AD203B41FA5}">
                      <a16:colId xmlns:a16="http://schemas.microsoft.com/office/drawing/2014/main" val="903600826"/>
                    </a:ext>
                  </a:extLst>
                </a:gridCol>
                <a:gridCol w="1218582">
                  <a:extLst>
                    <a:ext uri="{9D8B030D-6E8A-4147-A177-3AD203B41FA5}">
                      <a16:colId xmlns:a16="http://schemas.microsoft.com/office/drawing/2014/main" val="3953518458"/>
                    </a:ext>
                  </a:extLst>
                </a:gridCol>
                <a:gridCol w="1218582">
                  <a:extLst>
                    <a:ext uri="{9D8B030D-6E8A-4147-A177-3AD203B41FA5}">
                      <a16:colId xmlns:a16="http://schemas.microsoft.com/office/drawing/2014/main" val="629748012"/>
                    </a:ext>
                  </a:extLst>
                </a:gridCol>
                <a:gridCol w="1218582">
                  <a:extLst>
                    <a:ext uri="{9D8B030D-6E8A-4147-A177-3AD203B41FA5}">
                      <a16:colId xmlns:a16="http://schemas.microsoft.com/office/drawing/2014/main" val="3010496829"/>
                    </a:ext>
                  </a:extLst>
                </a:gridCol>
              </a:tblGrid>
              <a:tr h="3778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Iran-int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a-IR" dirty="0"/>
                        <a:t>اقتصاد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ورزشی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کیهان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50713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رئیسی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97441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دلار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47576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علی دایی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32936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مهسا امینی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55229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اعدام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72406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یارانه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89427"/>
                  </a:ext>
                </a:extLst>
              </a:tr>
              <a:tr h="377877">
                <a:tc>
                  <a:txBody>
                    <a:bodyPr/>
                    <a:lstStyle/>
                    <a:p>
                      <a:r>
                        <a:rPr lang="fa-IR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52210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3544AC50-F0E4-879F-586E-E4D543D9324B}"/>
              </a:ext>
            </a:extLst>
          </p:cNvPr>
          <p:cNvSpPr/>
          <p:nvPr/>
        </p:nvSpPr>
        <p:spPr>
          <a:xfrm rot="5400000">
            <a:off x="6706437" y="-1032254"/>
            <a:ext cx="176212" cy="7158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AE32A-3072-9326-CE5E-3B48B577DE87}"/>
              </a:ext>
            </a:extLst>
          </p:cNvPr>
          <p:cNvSpPr txBox="1"/>
          <p:nvPr/>
        </p:nvSpPr>
        <p:spPr>
          <a:xfrm rot="16200000">
            <a:off x="844716" y="4234037"/>
            <a:ext cx="100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words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3AFDE8-EADC-B754-EEC1-9E09CF09464A}"/>
              </a:ext>
            </a:extLst>
          </p:cNvPr>
          <p:cNvSpPr/>
          <p:nvPr/>
        </p:nvSpPr>
        <p:spPr>
          <a:xfrm>
            <a:off x="1643269" y="3226259"/>
            <a:ext cx="240196" cy="2658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25E15-280F-58E6-A3D3-DEF77C61F5E9}"/>
              </a:ext>
            </a:extLst>
          </p:cNvPr>
          <p:cNvSpPr txBox="1"/>
          <p:nvPr/>
        </p:nvSpPr>
        <p:spPr>
          <a:xfrm>
            <a:off x="6032437" y="1920643"/>
            <a:ext cx="176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980695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9BA087-30F0-867E-3E90-1F87878C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8EF688-1A81-901C-A86F-5F6C32BD09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30" y="1132281"/>
            <a:ext cx="7320170" cy="4881671"/>
          </a:xfrm>
        </p:spPr>
      </p:pic>
    </p:spTree>
    <p:extLst>
      <p:ext uri="{BB962C8B-B14F-4D97-AF65-F5344CB8AC3E}">
        <p14:creationId xmlns:p14="http://schemas.microsoft.com/office/powerpoint/2010/main" val="154326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59D4C8-230F-B657-0366-96BF25AF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433" y="683222"/>
            <a:ext cx="8792967" cy="552072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588564-A9EF-7357-A3E4-48E7C1C6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D5E71F-07DF-9AEE-6B02-376F4403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BE6C2A-15B9-ABB0-5253-33C23727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2E1160-BA1E-43AD-A1AF-22AF52786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09" y="720587"/>
            <a:ext cx="4967755" cy="29668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1E825-4A42-B5C4-4A63-080297E4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89" y="655982"/>
            <a:ext cx="4967755" cy="5327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5B9AA-56F9-9A23-294D-C938E9CDA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288" y="3780008"/>
            <a:ext cx="5047576" cy="22033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F7B6C8-06EB-F8E0-4B90-3BC45DF2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2C758ED-9DE7-C412-B3E8-2537CE49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Data Scientist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F1A1C2E-96C8-2543-0C63-E621BE2F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Data </a:t>
            </a:r>
            <a:endParaRPr lang="fa-IR" dirty="0"/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Preprocessing 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Feature Engineering (Text Representation)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Classic</a:t>
            </a:r>
          </a:p>
          <a:p>
            <a:pPr lvl="1"/>
            <a:r>
              <a:rPr lang="en-US" dirty="0"/>
              <a:t>Neural Network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D6F0B89-27ED-A4A8-71F0-65E9A58F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6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0430-5939-1098-FEEE-158555EE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DC22C-180F-1EAE-B2D7-B4447893E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28" y="2557993"/>
            <a:ext cx="6452917" cy="33178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D1CC-8AB0-05AD-B75A-5EA7E83D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B6579-EC8E-5310-E914-60F48688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75" y="1878702"/>
            <a:ext cx="8433779" cy="3721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2A04D6-4081-D2CB-6AA3-F38F487EEE42}"/>
              </a:ext>
            </a:extLst>
          </p:cNvPr>
          <p:cNvSpPr txBox="1"/>
          <p:nvPr/>
        </p:nvSpPr>
        <p:spPr>
          <a:xfrm>
            <a:off x="4284593" y="1047705"/>
            <a:ext cx="362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A glimpse of the data...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19626-5B17-F28A-4B53-B6040C4D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BF123F9-8C56-D0D6-C012-E87F3B3F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13807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6766C7-8616-C230-F6D9-AAADE00A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682" y="2556932"/>
            <a:ext cx="8357149" cy="3318936"/>
          </a:xfrm>
        </p:spPr>
        <p:txBody>
          <a:bodyPr/>
          <a:lstStyle/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r>
              <a:rPr lang="fa-IR" dirty="0"/>
              <a:t>فیض رُوح القدس ار باز مـــدد فرماید        دیــــگران هم بکنند آن چه مَسیحا می کرد</a:t>
            </a:r>
            <a:endParaRPr lang="en-US" dirty="0"/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r>
              <a:rPr lang="fa-IR" dirty="0"/>
              <a:t>فیض </a:t>
            </a:r>
            <a:r>
              <a:rPr lang="fa-IR" dirty="0">
                <a:solidFill>
                  <a:srgbClr val="FF0000"/>
                </a:solidFill>
              </a:rPr>
              <a:t>روح</a:t>
            </a:r>
            <a:r>
              <a:rPr lang="fa-IR" dirty="0"/>
              <a:t> ‌القدس </a:t>
            </a:r>
            <a:r>
              <a:rPr lang="fa-IR" dirty="0">
                <a:solidFill>
                  <a:srgbClr val="FF0000"/>
                </a:solidFill>
              </a:rPr>
              <a:t>اگر</a:t>
            </a:r>
            <a:r>
              <a:rPr lang="fa-IR" dirty="0"/>
              <a:t> باز </a:t>
            </a:r>
            <a:r>
              <a:rPr lang="fa-IR" dirty="0">
                <a:solidFill>
                  <a:srgbClr val="FF0000"/>
                </a:solidFill>
              </a:rPr>
              <a:t>مدد</a:t>
            </a:r>
            <a:r>
              <a:rPr lang="fa-IR" dirty="0"/>
              <a:t> فرماید         </a:t>
            </a:r>
            <a:r>
              <a:rPr lang="fa-IR" dirty="0">
                <a:solidFill>
                  <a:srgbClr val="FF0000"/>
                </a:solidFill>
              </a:rPr>
              <a:t>دیگران</a:t>
            </a:r>
            <a:r>
              <a:rPr lang="fa-IR" dirty="0"/>
              <a:t> هم بکنند آن چه </a:t>
            </a:r>
            <a:r>
              <a:rPr lang="fa-IR" dirty="0">
                <a:solidFill>
                  <a:srgbClr val="FF0000"/>
                </a:solidFill>
              </a:rPr>
              <a:t>مسیح</a:t>
            </a:r>
            <a:r>
              <a:rPr lang="fa-IR" dirty="0"/>
              <a:t> می کرد</a:t>
            </a:r>
            <a:endParaRPr lang="en-US" dirty="0"/>
          </a:p>
          <a:p>
            <a:pPr marL="0" indent="0" algn="r">
              <a:buNone/>
            </a:pPr>
            <a:endParaRPr lang="fa-IR" dirty="0"/>
          </a:p>
          <a:p>
            <a:pPr marL="0" indent="0" algn="r">
              <a:buNone/>
            </a:pPr>
            <a:r>
              <a:rPr lang="fa-IR" dirty="0"/>
              <a:t>فیض </a:t>
            </a:r>
            <a:r>
              <a:rPr lang="fa-IR" dirty="0">
                <a:solidFill>
                  <a:srgbClr val="00B050"/>
                </a:solidFill>
              </a:rPr>
              <a:t>روح‌القدس </a:t>
            </a:r>
            <a:r>
              <a:rPr lang="fa-IR" dirty="0"/>
              <a:t>اگر باز مدد فرماید         دیگران هم بکنند </a:t>
            </a:r>
            <a:r>
              <a:rPr lang="fa-IR" dirty="0">
                <a:solidFill>
                  <a:srgbClr val="00B050"/>
                </a:solidFill>
              </a:rPr>
              <a:t>آن‌چه</a:t>
            </a:r>
            <a:r>
              <a:rPr lang="fa-IR" dirty="0"/>
              <a:t> مسیح </a:t>
            </a:r>
            <a:r>
              <a:rPr lang="fa-IR" dirty="0">
                <a:solidFill>
                  <a:srgbClr val="00B050"/>
                </a:solidFill>
              </a:rPr>
              <a:t>می‌کرد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F851E-89EF-BC5B-AC07-AE5A984AA5EE}"/>
              </a:ext>
            </a:extLst>
          </p:cNvPr>
          <p:cNvSpPr txBox="1"/>
          <p:nvPr/>
        </p:nvSpPr>
        <p:spPr>
          <a:xfrm>
            <a:off x="909431" y="3038612"/>
            <a:ext cx="21319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Text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highlight>
                  <a:srgbClr val="FF0000"/>
                </a:highlight>
              </a:rPr>
              <a:t>Normalization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highlight>
                  <a:srgbClr val="00FF00"/>
                </a:highlight>
              </a:rPr>
              <a:t>Tokenization</a:t>
            </a:r>
          </a:p>
          <a:p>
            <a:endParaRPr lang="en-US" sz="2400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22E15A0-229D-4599-11BB-72374391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C7D3-1BDD-3CF5-E8D1-69722DD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2FD5-7BF1-A707-9444-1E19AA2A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Punctuation</a:t>
            </a:r>
          </a:p>
          <a:p>
            <a:r>
              <a:rPr lang="en-US" dirty="0"/>
              <a:t>Remove Stop-words</a:t>
            </a:r>
          </a:p>
          <a:p>
            <a:r>
              <a:rPr lang="en-US" dirty="0"/>
              <a:t>Spelling Correction </a:t>
            </a:r>
          </a:p>
          <a:p>
            <a:r>
              <a:rPr lang="en-US" dirty="0"/>
              <a:t>Stemming &amp; Lemmatization</a:t>
            </a:r>
          </a:p>
          <a:p>
            <a:r>
              <a:rPr lang="en-US" dirty="0"/>
              <a:t>Remove Numbers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B0F44-F758-231B-D413-2DAB725E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CD5E-8FB2-4BEA-BCE0-E1F29C6B8E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344</TotalTime>
  <Words>275</Words>
  <Application>Microsoft Office PowerPoint</Application>
  <PresentationFormat>Widescreen</PresentationFormat>
  <Paragraphs>178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Arial Unicode MS</vt:lpstr>
      <vt:lpstr>Calibri</vt:lpstr>
      <vt:lpstr>Garamond</vt:lpstr>
      <vt:lpstr>Organic</vt:lpstr>
      <vt:lpstr>Text classification</vt:lpstr>
      <vt:lpstr>PowerPoint Presentation</vt:lpstr>
      <vt:lpstr>Problem </vt:lpstr>
      <vt:lpstr>PowerPoint Presentation</vt:lpstr>
      <vt:lpstr>As Data Scientist </vt:lpstr>
      <vt:lpstr>Data Collection</vt:lpstr>
      <vt:lpstr>PowerPoint Presentation</vt:lpstr>
      <vt:lpstr>Preprocessing</vt:lpstr>
      <vt:lpstr>Another Preprocessing Techniques</vt:lpstr>
      <vt:lpstr>EDA</vt:lpstr>
      <vt:lpstr>Feature Engineering or Text Representation or Word Embedding </vt:lpstr>
      <vt:lpstr>PowerPoint Presentation</vt:lpstr>
      <vt:lpstr>Word Embedding Techniques</vt:lpstr>
      <vt:lpstr>Word Embedding</vt:lpstr>
      <vt:lpstr>One-Hot</vt:lpstr>
      <vt:lpstr>Term Frequency (TF)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</dc:title>
  <dc:creator>Peyman Naseri</dc:creator>
  <cp:lastModifiedBy>Peyman Naseri</cp:lastModifiedBy>
  <cp:revision>2</cp:revision>
  <dcterms:created xsi:type="dcterms:W3CDTF">2023-01-06T18:43:30Z</dcterms:created>
  <dcterms:modified xsi:type="dcterms:W3CDTF">2023-01-07T00:28:23Z</dcterms:modified>
</cp:coreProperties>
</file>