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9"/>
    <p:restoredTop sz="94789"/>
  </p:normalViewPr>
  <p:slideViewPr>
    <p:cSldViewPr snapToGrid="0">
      <p:cViewPr varScale="1">
        <p:scale>
          <a:sx n="52" d="100"/>
          <a:sy n="52" d="100"/>
        </p:scale>
        <p:origin x="965" y="67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martslides.crisp.help/en/article/how-to-use-smart-slides-1w14fiw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53375" y="6877050"/>
            <a:ext cx="2381250" cy="2381250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500EA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Slides</a:t>
            </a:r>
            <a:endParaRPr lang="en-US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5143500"/>
            <a:ext cx="14044090" cy="44352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Make Slides in a flash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CAAE-D0DC-E770-4CEF-DD7329B719CB}"/>
              </a:ext>
            </a:extLst>
          </p:cNvPr>
          <p:cNvSpPr txBox="1"/>
          <p:nvPr/>
        </p:nvSpPr>
        <p:spPr>
          <a:xfrm>
            <a:off x="4559697" y="94240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Smart Slides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Summary of findings.</a:t>
            </a:r>
          </a:p>
          <a:p>
            <a:pPr>
              <a:defRPr sz="2000">
                <a:latin typeface="Calibri"/>
              </a:defRPr>
            </a:pPr>
            <a:r>
              <a:t>Future research directions.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Feel free to ask any questions.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Q&amp;A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Learn more about how to use this plugin by visiting https://smartslides.crisp.help/en/article/how-to-use-smart-slides-1w14fiw/</a:t>
            </a:r>
          </a:p>
          <a:p>
            <a:pPr>
              <a:defRPr sz="2000">
                <a:latin typeface="Calibri"/>
              </a:defRPr>
            </a:pPr>
            <a:r>
              <a:t>Example Prompts:</a:t>
            </a:r>
          </a:p>
          <a:p>
            <a:pPr>
              <a:defRPr sz="2000">
                <a:latin typeface="Calibri"/>
              </a:defRPr>
            </a:pPr>
            <a:r>
              <a:t>Make me a 5 slide presentation about the history of the united states and include charts with images of mountains and rivers</a:t>
            </a:r>
          </a:p>
          <a:p>
            <a:pPr>
              <a:defRPr sz="2000">
                <a:latin typeface="Calibri"/>
              </a:defRPr>
            </a:pPr>
            <a:r>
              <a:t>Make me a 5 slide tourist presentation about Norway and lofoten islands with varied layouts and images of the northern lights using </a:t>
            </a:r>
          </a:p>
          <a:p>
            <a:pPr>
              <a:defRPr sz="2000">
                <a:latin typeface="Calibri"/>
              </a:defRPr>
            </a:pPr>
            <a:r>
              <a:t>Create a presentation with 5 slides about Sydney with images of Bondi Beach and the Opera House use font size 46 for headings and 36 for content. Use this color #FF5A5F (red) and inlude lots of image slides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Thanks for using Smart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FFFF"/>
                </a:solidFill>
                <a:latin typeface="Calibri"/>
              </a:defRPr>
            </a:pPr>
            <a:r>
              <a:t>Evaluating ChatGPT as a Recommendation System: A Comprehensive 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rPr dirty="0"/>
              <a:t>Presented by: First Author</a:t>
            </a:r>
          </a:p>
          <a:p>
            <a:pPr>
              <a:defRPr sz="2000">
                <a:latin typeface="Calibri"/>
              </a:defRPr>
            </a:pPr>
            <a:r>
              <a:rPr dirty="0"/>
              <a:t>Contact: peyman.75.naseri@gmail.com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Exploration of ChatGPT's potential in recommendation systems.</a:t>
            </a:r>
          </a:p>
          <a:p>
            <a:pPr>
              <a:defRPr sz="2000">
                <a:latin typeface="Calibri"/>
              </a:defRPr>
            </a:pPr>
            <a:r>
              <a:t>Significance in NLP and digital user experience enhancement.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Need for flexible, generalized recommendation systems.</a:t>
            </a:r>
          </a:p>
          <a:p>
            <a:pPr>
              <a:defRPr sz="2000">
                <a:latin typeface="Calibri"/>
              </a:defRPr>
            </a:pPr>
            <a:r>
              <a:t>ChatGPT's role in addressing evolving user demands.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Goals vs. accomplishments.</a:t>
            </a:r>
          </a:p>
          <a:p>
            <a:pPr>
              <a:defRPr sz="2000">
                <a:latin typeface="Calibri"/>
              </a:defRPr>
            </a:pPr>
            <a:r>
              <a:t>Adjustments made due to constraints.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Objectives and Achievements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Foundation models: BERT, GPT.</a:t>
            </a:r>
          </a:p>
          <a:p>
            <a:pPr>
              <a:defRPr sz="2000">
                <a:latin typeface="Calibri"/>
              </a:defRPr>
            </a:pPr>
            <a:r>
              <a:t>Divergence and contributions of this project.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Related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Amazon Beauty dataset.</a:t>
            </a:r>
          </a:p>
          <a:p>
            <a:pPr>
              <a:defRPr sz="2000">
                <a:latin typeface="Calibri"/>
              </a:defRPr>
            </a:pPr>
            <a:r>
              <a:t>Relevance and challenges.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Dataset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Using ChatGPT and LLAMA for recommendations.</a:t>
            </a:r>
          </a:p>
          <a:p>
            <a:pPr>
              <a:defRPr sz="2000">
                <a:latin typeface="Calibri"/>
              </a:defRPr>
            </a:pPr>
            <a:r>
              <a:t>Challenges: computational costs, hardware limitations.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Comparison with traditional methods.</a:t>
            </a:r>
          </a:p>
          <a:p>
            <a:pPr>
              <a:defRPr sz="2000">
                <a:latin typeface="Calibri"/>
              </a:defRPr>
            </a:pPr>
            <a:r>
              <a:t>Insights from ChatGPT's performance.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23456"/>
                </a:solidFill>
                <a:latin typeface="Calibri"/>
              </a:defRPr>
            </a:pPr>
            <a:r>
              <a:t>Results and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123456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280</Words>
  <Application>Microsoft Office PowerPoint</Application>
  <PresentationFormat>Custom</PresentationFormat>
  <Paragraphs>38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 Light</vt:lpstr>
      <vt:lpstr>Calibri</vt:lpstr>
      <vt:lpstr>Raleway</vt:lpstr>
      <vt:lpstr>Arial</vt:lpstr>
      <vt:lpstr>Smart Slides v1</vt:lpstr>
      <vt:lpstr>think-cell Slide</vt:lpstr>
      <vt:lpstr>Smart Slides</vt:lpstr>
      <vt:lpstr>Evaluating ChatGPT as a Recommendation System: A Comprehensive Study</vt:lpstr>
      <vt:lpstr>Introduction</vt:lpstr>
      <vt:lpstr>Problem Statement</vt:lpstr>
      <vt:lpstr>Objectives and Achievements</vt:lpstr>
      <vt:lpstr>Related Work</vt:lpstr>
      <vt:lpstr>Dataset Overview</vt:lpstr>
      <vt:lpstr>Methodology</vt:lpstr>
      <vt:lpstr>Results and Analysis</vt:lpstr>
      <vt:lpstr>Conclusion</vt:lpstr>
      <vt:lpstr>Q&amp;A</vt:lpstr>
      <vt:lpstr>Thanks for using 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Peyman Naseri</dc:creator>
  <cp:lastModifiedBy>Peyman Naseri</cp:lastModifiedBy>
  <cp:revision>63</cp:revision>
  <dcterms:modified xsi:type="dcterms:W3CDTF">2024-02-02T12:20:15Z</dcterms:modified>
</cp:coreProperties>
</file>