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84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22CD-3875-4D33-AAC9-D48F519DE7E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3EC9-8CC2-4621-B78B-4AE67E80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Topic Context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Understanding the role of AI in recommendation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Project Focus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ChatGPT's potential as a recommender.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Significance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Impact on personalized user experiences and AI technology evolution.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Study Inspiration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"Is ChatGPT a Good Recommender? A Preliminary Study".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3EC9-8CC2-4621-B78B-4AE67E80C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6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1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2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91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5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3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8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2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1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763AC4-C186-4288-B1ED-1BB67AAAEB1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0F1525-9942-4059-8596-A1C66C7D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1EC-2D1E-1DD6-D71F-C7D20DD41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b="1" i="0" dirty="0">
                <a:solidFill>
                  <a:schemeClr val="tx1"/>
                </a:solidFill>
                <a:effectLst/>
                <a:latin typeface="Söhne"/>
              </a:rPr>
              <a:t>Evaluating ChatGPT as a Recommendation System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D3C59-65AE-4012-E731-191A0E987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Peyman Naseri</a:t>
            </a:r>
          </a:p>
          <a:p>
            <a:r>
              <a:rPr lang="en-US" dirty="0"/>
              <a:t>NLP project presentation</a:t>
            </a:r>
          </a:p>
          <a:p>
            <a:r>
              <a:rPr lang="en-US" dirty="0"/>
              <a:t>Fall 02-03</a:t>
            </a:r>
          </a:p>
        </p:txBody>
      </p:sp>
    </p:spTree>
    <p:extLst>
      <p:ext uri="{BB962C8B-B14F-4D97-AF65-F5344CB8AC3E}">
        <p14:creationId xmlns:p14="http://schemas.microsoft.com/office/powerpoint/2010/main" val="292287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4BDB0E-7E53-2B96-EF5E-0FBB65B7C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2" y="679024"/>
            <a:ext cx="9624916" cy="54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7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61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Söhne</vt:lpstr>
      <vt:lpstr>Organic</vt:lpstr>
      <vt:lpstr>Evaluating ChatGPT as a Recommendation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ChatGPT as a Recommendation System</dc:title>
  <dc:creator>Peyman Naseri</dc:creator>
  <cp:lastModifiedBy>Peyman Naseri</cp:lastModifiedBy>
  <cp:revision>1</cp:revision>
  <dcterms:created xsi:type="dcterms:W3CDTF">2024-01-01T21:06:26Z</dcterms:created>
  <dcterms:modified xsi:type="dcterms:W3CDTF">2024-01-01T22:07:39Z</dcterms:modified>
</cp:coreProperties>
</file>