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6524D25-C90F-4F2A-83ED-E3AF375645C3}">
  <a:tblStyle styleId="{96524D25-C90F-4F2A-83ED-E3AF375645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9c9740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9c9740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9c9740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9c9740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9c9740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9c9740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9c9740f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9c9740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9c9740f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9c9740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a1743d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a1743d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Assembly</a:t>
            </a:r>
            <a:r>
              <a:rPr lang="en"/>
              <a:t> in my web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COMP 7615</a:t>
            </a:r>
            <a:br>
              <a:rPr lang="en"/>
            </a:br>
            <a:r>
              <a:rPr lang="en"/>
              <a:t>Tehrani Parsa, Peyman							A00922386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</a:t>
            </a:r>
            <a:r>
              <a:rPr lang="en"/>
              <a:t>WebAssembly	   tinyurl.com/y9aratt9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you run C/C++/Rus</a:t>
            </a:r>
            <a:r>
              <a:rPr lang="en"/>
              <a:t>t on the web by compiling to a new binary format called wasm.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languages are not “officially” supported but … pypyjs.org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Wat is to Assembly what wasm is to binary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to wasm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7800"/>
            <a:ext cx="86592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You’ll need </a:t>
            </a:r>
            <a:r>
              <a:rPr lang="en"/>
              <a:t>emscripten which is a LLVM to JavaScript compiler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only download </a:t>
            </a:r>
            <a:r>
              <a:rPr lang="en"/>
              <a:t>emscripten from the repo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only 2 years old so things are always changing</a:t>
            </a:r>
            <a:br>
              <a:rPr lang="en"/>
            </a:br>
            <a:r>
              <a:rPr lang="en"/>
              <a:t>	-Threading getting added soon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help besides the manuel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 many flags </a:t>
            </a:r>
            <a:r>
              <a:rPr lang="en" sz="13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--emrun -O2 -s ALLOW_MEMORY_GROWTH=1 -Wall -s MODULARIZE=1 -s ASSERTIONS=1</a:t>
            </a:r>
            <a:r>
              <a:rPr lang="en"/>
              <a:t> ...and more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tested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called cgmemtime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all Javascript and wasm I used node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could not </a:t>
            </a:r>
            <a:r>
              <a:rPr lang="en"/>
              <a:t>separate</a:t>
            </a:r>
            <a:r>
              <a:rPr lang="en"/>
              <a:t> the </a:t>
            </a:r>
            <a:r>
              <a:rPr lang="en"/>
              <a:t>overhead</a:t>
            </a:r>
            <a:r>
              <a:rPr lang="en"/>
              <a:t> of running node but it was better than launching an entire browser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fast	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417800"/>
            <a:ext cx="38928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better than </a:t>
            </a:r>
            <a:r>
              <a:rPr lang="en"/>
              <a:t>Javascript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Great for number crunching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4407600" y="18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{96524D25-C90F-4F2A-83ED-E3AF375645C3}</a:tableStyleId>
              </a:tblPr>
              <a:tblGrid>
                <a:gridCol w="1474900"/>
                <a:gridCol w="1474900"/>
                <a:gridCol w="1474900"/>
              </a:tblGrid>
              <a:tr h="21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 Time (s)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Memory (KiB)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JAVASCRIPT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0.022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28748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GCC C++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3084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wasm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0.005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29996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407600" y="1417800"/>
            <a:ext cx="38928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ibonacci - 94th number x 10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Needs to be loaded via JavaScript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Can’t access the DOM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 far no languages with garbage collection or dynamic variables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-"/>
            </a:pPr>
            <a:r>
              <a:rPr lang="en"/>
              <a:t>Only support now is reading the manual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That’s it folks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