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62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3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8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7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22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97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5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85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7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07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65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4851-AD0B-49B1-BAE7-D608C4154AB6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5133A-CEBF-4B57-BFE9-B37B4D488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8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2" y="221877"/>
            <a:ext cx="11329254" cy="6064731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916150" y="2099734"/>
            <a:ext cx="497949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日日曜日は</a:t>
            </a:r>
            <a:r>
              <a:rPr kumimoji="1" lang="ja-JP" altLang="en-US" dirty="0" err="1" smtClean="0"/>
              <a:t>が</a:t>
            </a:r>
            <a:r>
              <a:rPr kumimoji="1" lang="ja-JP" altLang="en-US" dirty="0" smtClean="0"/>
              <a:t>ロマンの湯　</a:t>
            </a:r>
            <a:r>
              <a:rPr kumimoji="1" lang="en-US" altLang="ja-JP" dirty="0" smtClean="0"/>
              <a:t>8:30</a:t>
            </a:r>
            <a:r>
              <a:rPr kumimoji="1" lang="ja-JP" altLang="en-US" dirty="0" smtClean="0"/>
              <a:t>分集合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9267" y="3254242"/>
            <a:ext cx="293859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道の駅かつらで休憩</a:t>
            </a:r>
            <a:endParaRPr kumimoji="1" lang="en-US" altLang="ja-JP" dirty="0" smtClean="0"/>
          </a:p>
          <a:p>
            <a:r>
              <a:rPr lang="ja-JP" altLang="en-US" dirty="0"/>
              <a:t>杉</a:t>
            </a:r>
            <a:r>
              <a:rPr lang="ja-JP" altLang="en-US" dirty="0" smtClean="0"/>
              <a:t>さん篠さんとご歓談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601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32375"/>
          <a:stretch/>
        </p:blipFill>
        <p:spPr>
          <a:xfrm>
            <a:off x="270934" y="0"/>
            <a:ext cx="7135012" cy="562446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41948" r="19711" b="8202"/>
          <a:stretch/>
        </p:blipFill>
        <p:spPr>
          <a:xfrm>
            <a:off x="7525780" y="2191342"/>
            <a:ext cx="3503464" cy="4471568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V="1">
            <a:off x="6423378" y="2812231"/>
            <a:ext cx="1862666" cy="1614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7608711" y="5072474"/>
            <a:ext cx="458328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阿字ヶ浦海水浴場で自由時間</a:t>
            </a:r>
            <a:endParaRPr kumimoji="1" lang="en-US" altLang="ja-JP" dirty="0" smtClean="0"/>
          </a:p>
          <a:p>
            <a:r>
              <a:rPr lang="ja-JP" altLang="en-US" dirty="0"/>
              <a:t>杉</a:t>
            </a:r>
            <a:r>
              <a:rPr lang="ja-JP" altLang="en-US" dirty="0" smtClean="0"/>
              <a:t>さんと記念写真、海を眺めてワビサビ等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70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236714"/>
            <a:ext cx="10766547" cy="573949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325395" y="4402667"/>
            <a:ext cx="3544711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11:30</a:t>
            </a:r>
            <a:r>
              <a:rPr kumimoji="1" lang="ja-JP" altLang="en-US" dirty="0" smtClean="0"/>
              <a:t>ねらいで那珂湊海鮮市場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帰りは状況を見て、日没前に宇都宮に到着するように！！！</a:t>
            </a:r>
            <a:endParaRPr kumimoji="1" lang="en-US" altLang="ja-JP" dirty="0" smtClean="0"/>
          </a:p>
          <a:p>
            <a:r>
              <a:rPr lang="en-US" altLang="ja-JP" dirty="0" smtClean="0"/>
              <a:t>14:30</a:t>
            </a:r>
            <a:r>
              <a:rPr lang="ja-JP" altLang="en-US" dirty="0" smtClean="0"/>
              <a:t>ま</a:t>
            </a:r>
            <a:r>
              <a:rPr lang="ja-JP" altLang="en-US" dirty="0" err="1" smtClean="0"/>
              <a:t>でには</a:t>
            </a:r>
            <a:r>
              <a:rPr lang="ja-JP" altLang="en-US" dirty="0" smtClean="0"/>
              <a:t>出発かと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76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HONDA 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Kazuomi Kiku (禧久 和臣)</dc:creator>
  <cp:lastModifiedBy>Kazuomi Kiku (禧久 和臣)</cp:lastModifiedBy>
  <cp:revision>5</cp:revision>
  <dcterms:created xsi:type="dcterms:W3CDTF">2019-11-07T03:42:16Z</dcterms:created>
  <dcterms:modified xsi:type="dcterms:W3CDTF">2019-11-07T23:31:04Z</dcterms:modified>
</cp:coreProperties>
</file>