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7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6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6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78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15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82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31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03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6FAE-871D-4978-AD2D-19999A658DE2}" type="datetimeFigureOut">
              <a:rPr kumimoji="1" lang="ja-JP" altLang="en-US" smtClean="0"/>
              <a:t>2019/8/28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6EB0-63E1-448C-8314-1770AEB32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" y="197555"/>
            <a:ext cx="12148192" cy="646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8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" y="716843"/>
            <a:ext cx="12079674" cy="54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2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7" y="739422"/>
            <a:ext cx="12096666" cy="53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" y="615243"/>
            <a:ext cx="12110000" cy="56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4" y="1190977"/>
            <a:ext cx="12046012" cy="4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HONDA 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Hada (羽田 智)</dc:creator>
  <cp:lastModifiedBy>Satoshi Hada (羽田 智)</cp:lastModifiedBy>
  <cp:revision>2</cp:revision>
  <dcterms:created xsi:type="dcterms:W3CDTF">2019-08-28T01:43:17Z</dcterms:created>
  <dcterms:modified xsi:type="dcterms:W3CDTF">2019-08-28T06:19:11Z</dcterms:modified>
</cp:coreProperties>
</file>