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305" r:id="rId6"/>
    <p:sldId id="257" r:id="rId7"/>
    <p:sldId id="287" r:id="rId8"/>
    <p:sldId id="291" r:id="rId9"/>
    <p:sldId id="301" r:id="rId10"/>
    <p:sldId id="302" r:id="rId11"/>
    <p:sldId id="303" r:id="rId12"/>
    <p:sldId id="308" r:id="rId13"/>
    <p:sldId id="304" r:id="rId14"/>
    <p:sldId id="290" r:id="rId15"/>
    <p:sldId id="310" r:id="rId16"/>
    <p:sldId id="292" r:id="rId17"/>
    <p:sldId id="309" r:id="rId18"/>
    <p:sldId id="286" r:id="rId19"/>
    <p:sldId id="293" r:id="rId20"/>
    <p:sldId id="307" r:id="rId21"/>
    <p:sldId id="294" r:id="rId22"/>
    <p:sldId id="295" r:id="rId23"/>
    <p:sldId id="312" r:id="rId24"/>
    <p:sldId id="296" r:id="rId25"/>
    <p:sldId id="298" r:id="rId26"/>
    <p:sldId id="297" r:id="rId27"/>
    <p:sldId id="299" r:id="rId28"/>
    <p:sldId id="300" r:id="rId29"/>
    <p:sldId id="288" r:id="rId30"/>
    <p:sldId id="311" r:id="rId31"/>
    <p:sldId id="313" r:id="rId32"/>
    <p:sldId id="314" r:id="rId33"/>
    <p:sldId id="31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54F6DB-195F-46AD-8260-7543BC73F2E2}" v="111" dt="2025-04-15T07:32:32.1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73395" autoAdjust="0"/>
  </p:normalViewPr>
  <p:slideViewPr>
    <p:cSldViewPr snapToGrid="0">
      <p:cViewPr varScale="1">
        <p:scale>
          <a:sx n="81" d="100"/>
          <a:sy n="81" d="100"/>
        </p:scale>
        <p:origin x="1692" y="84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YRACHIA Alessandro (NPO)" userId="921b2329-0777-4e24-a918-42e50c7fff9e" providerId="ADAL" clId="{6B54F6DB-195F-46AD-8260-7543BC73F2E2}"/>
    <pc:docChg chg="undo custSel addSld delSld modSld sldOrd">
      <pc:chgData name="PEYRACHIA Alessandro (NPO)" userId="921b2329-0777-4e24-a918-42e50c7fff9e" providerId="ADAL" clId="{6B54F6DB-195F-46AD-8260-7543BC73F2E2}" dt="2025-04-16T07:28:36.434" v="4393"/>
      <pc:docMkLst>
        <pc:docMk/>
      </pc:docMkLst>
      <pc:sldChg chg="addSp delSp modSp mod chgLayout">
        <pc:chgData name="PEYRACHIA Alessandro (NPO)" userId="921b2329-0777-4e24-a918-42e50c7fff9e" providerId="ADAL" clId="{6B54F6DB-195F-46AD-8260-7543BC73F2E2}" dt="2025-04-11T10:05:44.049" v="299" actId="26606"/>
        <pc:sldMkLst>
          <pc:docMk/>
          <pc:sldMk cId="1713219598" sldId="257"/>
        </pc:sldMkLst>
        <pc:spChg chg="mod">
          <ac:chgData name="PEYRACHIA Alessandro (NPO)" userId="921b2329-0777-4e24-a918-42e50c7fff9e" providerId="ADAL" clId="{6B54F6DB-195F-46AD-8260-7543BC73F2E2}" dt="2025-04-11T10:05:44.049" v="299" actId="26606"/>
          <ac:spMkLst>
            <pc:docMk/>
            <pc:sldMk cId="1713219598" sldId="257"/>
            <ac:spMk id="2" creationId="{1BEF5859-10C9-4588-9727-B9362E26C29D}"/>
          </ac:spMkLst>
        </pc:spChg>
        <pc:spChg chg="mod">
          <ac:chgData name="PEYRACHIA Alessandro (NPO)" userId="921b2329-0777-4e24-a918-42e50c7fff9e" providerId="ADAL" clId="{6B54F6DB-195F-46AD-8260-7543BC73F2E2}" dt="2025-04-11T10:05:44.049" v="299" actId="26606"/>
          <ac:spMkLst>
            <pc:docMk/>
            <pc:sldMk cId="1713219598" sldId="257"/>
            <ac:spMk id="5" creationId="{B02A8827-B1A1-2D2F-D6DD-E886B886C43E}"/>
          </ac:spMkLst>
        </pc:spChg>
        <pc:graphicFrameChg chg="add mod">
          <ac:chgData name="PEYRACHIA Alessandro (NPO)" userId="921b2329-0777-4e24-a918-42e50c7fff9e" providerId="ADAL" clId="{6B54F6DB-195F-46AD-8260-7543BC73F2E2}" dt="2025-04-11T10:05:44.049" v="299" actId="26606"/>
          <ac:graphicFrameMkLst>
            <pc:docMk/>
            <pc:sldMk cId="1713219598" sldId="257"/>
            <ac:graphicFrameMk id="7" creationId="{922F8426-5FBD-26BD-F9C3-0B39EA608C9B}"/>
          </ac:graphicFrameMkLst>
        </pc:graphicFrameChg>
      </pc:sldChg>
      <pc:sldChg chg="del">
        <pc:chgData name="PEYRACHIA Alessandro (NPO)" userId="921b2329-0777-4e24-a918-42e50c7fff9e" providerId="ADAL" clId="{6B54F6DB-195F-46AD-8260-7543BC73F2E2}" dt="2025-04-15T07:29:00.861" v="3622" actId="47"/>
        <pc:sldMkLst>
          <pc:docMk/>
          <pc:sldMk cId="3571516367" sldId="258"/>
        </pc:sldMkLst>
      </pc:sldChg>
      <pc:sldChg chg="del">
        <pc:chgData name="PEYRACHIA Alessandro (NPO)" userId="921b2329-0777-4e24-a918-42e50c7fff9e" providerId="ADAL" clId="{6B54F6DB-195F-46AD-8260-7543BC73F2E2}" dt="2025-04-15T07:28:53.787" v="3618" actId="47"/>
        <pc:sldMkLst>
          <pc:docMk/>
          <pc:sldMk cId="1742861620" sldId="266"/>
        </pc:sldMkLst>
      </pc:sldChg>
      <pc:sldChg chg="del">
        <pc:chgData name="PEYRACHIA Alessandro (NPO)" userId="921b2329-0777-4e24-a918-42e50c7fff9e" providerId="ADAL" clId="{6B54F6DB-195F-46AD-8260-7543BC73F2E2}" dt="2025-04-15T07:28:51.187" v="3614" actId="47"/>
        <pc:sldMkLst>
          <pc:docMk/>
          <pc:sldMk cId="1969787568" sldId="271"/>
        </pc:sldMkLst>
      </pc:sldChg>
      <pc:sldChg chg="del">
        <pc:chgData name="PEYRACHIA Alessandro (NPO)" userId="921b2329-0777-4e24-a918-42e50c7fff9e" providerId="ADAL" clId="{6B54F6DB-195F-46AD-8260-7543BC73F2E2}" dt="2025-04-15T07:28:44.829" v="3613" actId="47"/>
        <pc:sldMkLst>
          <pc:docMk/>
          <pc:sldMk cId="608796113" sldId="278"/>
        </pc:sldMkLst>
      </pc:sldChg>
      <pc:sldChg chg="del">
        <pc:chgData name="PEYRACHIA Alessandro (NPO)" userId="921b2329-0777-4e24-a918-42e50c7fff9e" providerId="ADAL" clId="{6B54F6DB-195F-46AD-8260-7543BC73F2E2}" dt="2025-04-15T07:29:02.333" v="3623" actId="47"/>
        <pc:sldMkLst>
          <pc:docMk/>
          <pc:sldMk cId="2241459136" sldId="279"/>
        </pc:sldMkLst>
      </pc:sldChg>
      <pc:sldChg chg="del">
        <pc:chgData name="PEYRACHIA Alessandro (NPO)" userId="921b2329-0777-4e24-a918-42e50c7fff9e" providerId="ADAL" clId="{6B54F6DB-195F-46AD-8260-7543BC73F2E2}" dt="2025-04-15T07:28:59.696" v="3621" actId="47"/>
        <pc:sldMkLst>
          <pc:docMk/>
          <pc:sldMk cId="334696707" sldId="280"/>
        </pc:sldMkLst>
      </pc:sldChg>
      <pc:sldChg chg="del">
        <pc:chgData name="PEYRACHIA Alessandro (NPO)" userId="921b2329-0777-4e24-a918-42e50c7fff9e" providerId="ADAL" clId="{6B54F6DB-195F-46AD-8260-7543BC73F2E2}" dt="2025-04-15T07:28:58.546" v="3620" actId="47"/>
        <pc:sldMkLst>
          <pc:docMk/>
          <pc:sldMk cId="103458723" sldId="281"/>
        </pc:sldMkLst>
      </pc:sldChg>
      <pc:sldChg chg="del">
        <pc:chgData name="PEYRACHIA Alessandro (NPO)" userId="921b2329-0777-4e24-a918-42e50c7fff9e" providerId="ADAL" clId="{6B54F6DB-195F-46AD-8260-7543BC73F2E2}" dt="2025-04-15T07:28:57.580" v="3619" actId="47"/>
        <pc:sldMkLst>
          <pc:docMk/>
          <pc:sldMk cId="636929804" sldId="282"/>
        </pc:sldMkLst>
      </pc:sldChg>
      <pc:sldChg chg="del">
        <pc:chgData name="PEYRACHIA Alessandro (NPO)" userId="921b2329-0777-4e24-a918-42e50c7fff9e" providerId="ADAL" clId="{6B54F6DB-195F-46AD-8260-7543BC73F2E2}" dt="2025-04-15T07:28:53.228" v="3617" actId="47"/>
        <pc:sldMkLst>
          <pc:docMk/>
          <pc:sldMk cId="1658164610" sldId="283"/>
        </pc:sldMkLst>
      </pc:sldChg>
      <pc:sldChg chg="del">
        <pc:chgData name="PEYRACHIA Alessandro (NPO)" userId="921b2329-0777-4e24-a918-42e50c7fff9e" providerId="ADAL" clId="{6B54F6DB-195F-46AD-8260-7543BC73F2E2}" dt="2025-04-15T07:28:52.718" v="3616" actId="47"/>
        <pc:sldMkLst>
          <pc:docMk/>
          <pc:sldMk cId="2403577982" sldId="284"/>
        </pc:sldMkLst>
      </pc:sldChg>
      <pc:sldChg chg="del">
        <pc:chgData name="PEYRACHIA Alessandro (NPO)" userId="921b2329-0777-4e24-a918-42e50c7fff9e" providerId="ADAL" clId="{6B54F6DB-195F-46AD-8260-7543BC73F2E2}" dt="2025-04-15T07:28:52.023" v="3615" actId="47"/>
        <pc:sldMkLst>
          <pc:docMk/>
          <pc:sldMk cId="2791821786" sldId="285"/>
        </pc:sldMkLst>
      </pc:sldChg>
      <pc:sldChg chg="addSp modSp mod">
        <pc:chgData name="PEYRACHIA Alessandro (NPO)" userId="921b2329-0777-4e24-a918-42e50c7fff9e" providerId="ADAL" clId="{6B54F6DB-195F-46AD-8260-7543BC73F2E2}" dt="2025-04-11T14:59:29.610" v="2496" actId="20577"/>
        <pc:sldMkLst>
          <pc:docMk/>
          <pc:sldMk cId="2415394408" sldId="286"/>
        </pc:sldMkLst>
        <pc:spChg chg="mod">
          <ac:chgData name="PEYRACHIA Alessandro (NPO)" userId="921b2329-0777-4e24-a918-42e50c7fff9e" providerId="ADAL" clId="{6B54F6DB-195F-46AD-8260-7543BC73F2E2}" dt="2025-04-11T12:10:02.435" v="393" actId="1076"/>
          <ac:spMkLst>
            <pc:docMk/>
            <pc:sldMk cId="2415394408" sldId="286"/>
            <ac:spMk id="2" creationId="{7FDD4A56-7F92-1A03-A8DC-2CD674C9FE97}"/>
          </ac:spMkLst>
        </pc:spChg>
        <pc:spChg chg="mod">
          <ac:chgData name="PEYRACHIA Alessandro (NPO)" userId="921b2329-0777-4e24-a918-42e50c7fff9e" providerId="ADAL" clId="{6B54F6DB-195F-46AD-8260-7543BC73F2E2}" dt="2025-04-11T09:39:51.546" v="15" actId="14100"/>
          <ac:spMkLst>
            <pc:docMk/>
            <pc:sldMk cId="2415394408" sldId="286"/>
            <ac:spMk id="3" creationId="{76747DFD-1AA8-A9DD-9CC6-B2C0C6364CDD}"/>
          </ac:spMkLst>
        </pc:spChg>
        <pc:spChg chg="mod">
          <ac:chgData name="PEYRACHIA Alessandro (NPO)" userId="921b2329-0777-4e24-a918-42e50c7fff9e" providerId="ADAL" clId="{6B54F6DB-195F-46AD-8260-7543BC73F2E2}" dt="2025-04-11T09:38:11.044" v="0" actId="1076"/>
          <ac:spMkLst>
            <pc:docMk/>
            <pc:sldMk cId="2415394408" sldId="286"/>
            <ac:spMk id="4" creationId="{BA411246-7CC1-5740-2341-85CE3E0FF78B}"/>
          </ac:spMkLst>
        </pc:spChg>
        <pc:spChg chg="mod">
          <ac:chgData name="PEYRACHIA Alessandro (NPO)" userId="921b2329-0777-4e24-a918-42e50c7fff9e" providerId="ADAL" clId="{6B54F6DB-195F-46AD-8260-7543BC73F2E2}" dt="2025-04-11T09:45:59.350" v="21" actId="20577"/>
          <ac:spMkLst>
            <pc:docMk/>
            <pc:sldMk cId="2415394408" sldId="286"/>
            <ac:spMk id="6" creationId="{2E8E80C3-9733-1969-CE0B-BB9D28FC79F7}"/>
          </ac:spMkLst>
        </pc:spChg>
        <pc:spChg chg="mod">
          <ac:chgData name="PEYRACHIA Alessandro (NPO)" userId="921b2329-0777-4e24-a918-42e50c7fff9e" providerId="ADAL" clId="{6B54F6DB-195F-46AD-8260-7543BC73F2E2}" dt="2025-04-11T14:59:29.610" v="2496" actId="20577"/>
          <ac:spMkLst>
            <pc:docMk/>
            <pc:sldMk cId="2415394408" sldId="286"/>
            <ac:spMk id="8" creationId="{10AC43CA-B4F5-5BD6-D0E0-955C2F2CE08D}"/>
          </ac:spMkLst>
        </pc:spChg>
        <pc:spChg chg="add mod">
          <ac:chgData name="PEYRACHIA Alessandro (NPO)" userId="921b2329-0777-4e24-a918-42e50c7fff9e" providerId="ADAL" clId="{6B54F6DB-195F-46AD-8260-7543BC73F2E2}" dt="2025-04-11T09:39:41.121" v="13" actId="113"/>
          <ac:spMkLst>
            <pc:docMk/>
            <pc:sldMk cId="2415394408" sldId="286"/>
            <ac:spMk id="9" creationId="{7182C657-A33A-607E-B15B-0CE917872C12}"/>
          </ac:spMkLst>
        </pc:spChg>
      </pc:sldChg>
      <pc:sldChg chg="addSp modSp mod">
        <pc:chgData name="PEYRACHIA Alessandro (NPO)" userId="921b2329-0777-4e24-a918-42e50c7fff9e" providerId="ADAL" clId="{6B54F6DB-195F-46AD-8260-7543BC73F2E2}" dt="2025-04-11T14:16:16.710" v="2156" actId="14100"/>
        <pc:sldMkLst>
          <pc:docMk/>
          <pc:sldMk cId="2172443705" sldId="287"/>
        </pc:sldMkLst>
        <pc:spChg chg="mod">
          <ac:chgData name="PEYRACHIA Alessandro (NPO)" userId="921b2329-0777-4e24-a918-42e50c7fff9e" providerId="ADAL" clId="{6B54F6DB-195F-46AD-8260-7543BC73F2E2}" dt="2025-04-11T14:16:16.710" v="2156" actId="14100"/>
          <ac:spMkLst>
            <pc:docMk/>
            <pc:sldMk cId="2172443705" sldId="287"/>
            <ac:spMk id="3" creationId="{7F4CC106-8C89-61D7-B00A-4E172600171B}"/>
          </ac:spMkLst>
        </pc:spChg>
        <pc:spChg chg="add mod">
          <ac:chgData name="PEYRACHIA Alessandro (NPO)" userId="921b2329-0777-4e24-a918-42e50c7fff9e" providerId="ADAL" clId="{6B54F6DB-195F-46AD-8260-7543BC73F2E2}" dt="2025-04-11T10:06:38.763" v="309" actId="14100"/>
          <ac:spMkLst>
            <pc:docMk/>
            <pc:sldMk cId="2172443705" sldId="287"/>
            <ac:spMk id="5" creationId="{CDCF3636-D421-8CA8-00AC-D30404E46E15}"/>
          </ac:spMkLst>
        </pc:spChg>
      </pc:sldChg>
      <pc:sldChg chg="delSp modSp mod modClrScheme chgLayout">
        <pc:chgData name="PEYRACHIA Alessandro (NPO)" userId="921b2329-0777-4e24-a918-42e50c7fff9e" providerId="ADAL" clId="{6B54F6DB-195F-46AD-8260-7543BC73F2E2}" dt="2025-04-11T14:22:00.791" v="2298" actId="14100"/>
        <pc:sldMkLst>
          <pc:docMk/>
          <pc:sldMk cId="3529540844" sldId="288"/>
        </pc:sldMkLst>
        <pc:spChg chg="mod ord">
          <ac:chgData name="PEYRACHIA Alessandro (NPO)" userId="921b2329-0777-4e24-a918-42e50c7fff9e" providerId="ADAL" clId="{6B54F6DB-195F-46AD-8260-7543BC73F2E2}" dt="2025-04-11T14:22:00.791" v="2298" actId="14100"/>
          <ac:spMkLst>
            <pc:docMk/>
            <pc:sldMk cId="3529540844" sldId="288"/>
            <ac:spMk id="3" creationId="{18F13F61-7387-B7E0-D478-F5051121BBDE}"/>
          </ac:spMkLst>
        </pc:spChg>
        <pc:spChg chg="mod ord">
          <ac:chgData name="PEYRACHIA Alessandro (NPO)" userId="921b2329-0777-4e24-a918-42e50c7fff9e" providerId="ADAL" clId="{6B54F6DB-195F-46AD-8260-7543BC73F2E2}" dt="2025-04-11T09:55:00.686" v="98" actId="700"/>
          <ac:spMkLst>
            <pc:docMk/>
            <pc:sldMk cId="3529540844" sldId="288"/>
            <ac:spMk id="5" creationId="{5107982A-AA1D-C757-AC73-090A6B3C4537}"/>
          </ac:spMkLst>
        </pc:spChg>
      </pc:sldChg>
      <pc:sldChg chg="del">
        <pc:chgData name="PEYRACHIA Alessandro (NPO)" userId="921b2329-0777-4e24-a918-42e50c7fff9e" providerId="ADAL" clId="{6B54F6DB-195F-46AD-8260-7543BC73F2E2}" dt="2025-04-11T10:06:43.734" v="310" actId="2696"/>
        <pc:sldMkLst>
          <pc:docMk/>
          <pc:sldMk cId="833171863" sldId="289"/>
        </pc:sldMkLst>
      </pc:sldChg>
      <pc:sldChg chg="addSp delSp modSp mod modNotesTx">
        <pc:chgData name="PEYRACHIA Alessandro (NPO)" userId="921b2329-0777-4e24-a918-42e50c7fff9e" providerId="ADAL" clId="{6B54F6DB-195F-46AD-8260-7543BC73F2E2}" dt="2025-04-15T07:11:44.225" v="3333" actId="2710"/>
        <pc:sldMkLst>
          <pc:docMk/>
          <pc:sldMk cId="1748378557" sldId="290"/>
        </pc:sldMkLst>
        <pc:spChg chg="mod">
          <ac:chgData name="PEYRACHIA Alessandro (NPO)" userId="921b2329-0777-4e24-a918-42e50c7fff9e" providerId="ADAL" clId="{6B54F6DB-195F-46AD-8260-7543BC73F2E2}" dt="2025-04-15T07:03:51.695" v="3143" actId="20577"/>
          <ac:spMkLst>
            <pc:docMk/>
            <pc:sldMk cId="1748378557" sldId="290"/>
            <ac:spMk id="2" creationId="{A2BC5E1C-60CE-D0D0-7B86-C08FF6FA4DFC}"/>
          </ac:spMkLst>
        </pc:spChg>
        <pc:spChg chg="del mod">
          <ac:chgData name="PEYRACHIA Alessandro (NPO)" userId="921b2329-0777-4e24-a918-42e50c7fff9e" providerId="ADAL" clId="{6B54F6DB-195F-46AD-8260-7543BC73F2E2}" dt="2025-04-15T07:02:53.518" v="3016" actId="478"/>
          <ac:spMkLst>
            <pc:docMk/>
            <pc:sldMk cId="1748378557" sldId="290"/>
            <ac:spMk id="3" creationId="{D983EDD5-0B24-A3AB-B737-2E83424F61DF}"/>
          </ac:spMkLst>
        </pc:spChg>
        <pc:spChg chg="del mod">
          <ac:chgData name="PEYRACHIA Alessandro (NPO)" userId="921b2329-0777-4e24-a918-42e50c7fff9e" providerId="ADAL" clId="{6B54F6DB-195F-46AD-8260-7543BC73F2E2}" dt="2025-04-15T07:08:16.726" v="3185" actId="478"/>
          <ac:spMkLst>
            <pc:docMk/>
            <pc:sldMk cId="1748378557" sldId="290"/>
            <ac:spMk id="4" creationId="{A6D9ABC7-06BE-71D9-3F58-8BCF09C9A4E8}"/>
          </ac:spMkLst>
        </pc:spChg>
        <pc:spChg chg="del mod">
          <ac:chgData name="PEYRACHIA Alessandro (NPO)" userId="921b2329-0777-4e24-a918-42e50c7fff9e" providerId="ADAL" clId="{6B54F6DB-195F-46AD-8260-7543BC73F2E2}" dt="2025-04-15T07:02:49.467" v="3014" actId="478"/>
          <ac:spMkLst>
            <pc:docMk/>
            <pc:sldMk cId="1748378557" sldId="290"/>
            <ac:spMk id="5" creationId="{68C01E8B-96EE-B7ED-6810-7D69CBD54474}"/>
          </ac:spMkLst>
        </pc:spChg>
        <pc:spChg chg="del mod">
          <ac:chgData name="PEYRACHIA Alessandro (NPO)" userId="921b2329-0777-4e24-a918-42e50c7fff9e" providerId="ADAL" clId="{6B54F6DB-195F-46AD-8260-7543BC73F2E2}" dt="2025-04-15T07:02:59.569" v="3019"/>
          <ac:spMkLst>
            <pc:docMk/>
            <pc:sldMk cId="1748378557" sldId="290"/>
            <ac:spMk id="6" creationId="{636558CB-31B3-CD16-A04B-33F087840DB2}"/>
          </ac:spMkLst>
        </pc:spChg>
        <pc:spChg chg="del mod">
          <ac:chgData name="PEYRACHIA Alessandro (NPO)" userId="921b2329-0777-4e24-a918-42e50c7fff9e" providerId="ADAL" clId="{6B54F6DB-195F-46AD-8260-7543BC73F2E2}" dt="2025-04-15T07:08:15.150" v="3184" actId="478"/>
          <ac:spMkLst>
            <pc:docMk/>
            <pc:sldMk cId="1748378557" sldId="290"/>
            <ac:spMk id="11" creationId="{4E31F027-D87D-43FE-1249-F9DFEC3FA1BF}"/>
          </ac:spMkLst>
        </pc:spChg>
        <pc:spChg chg="del mod">
          <ac:chgData name="PEYRACHIA Alessandro (NPO)" userId="921b2329-0777-4e24-a918-42e50c7fff9e" providerId="ADAL" clId="{6B54F6DB-195F-46AD-8260-7543BC73F2E2}" dt="2025-04-15T07:04:35.957" v="3148" actId="478"/>
          <ac:spMkLst>
            <pc:docMk/>
            <pc:sldMk cId="1748378557" sldId="290"/>
            <ac:spMk id="12" creationId="{0B1E313F-D114-421A-A495-1A2FBB889CBD}"/>
          </ac:spMkLst>
        </pc:spChg>
        <pc:spChg chg="add del mod">
          <ac:chgData name="PEYRACHIA Alessandro (NPO)" userId="921b2329-0777-4e24-a918-42e50c7fff9e" providerId="ADAL" clId="{6B54F6DB-195F-46AD-8260-7543BC73F2E2}" dt="2025-04-15T07:02:51.907" v="3015" actId="478"/>
          <ac:spMkLst>
            <pc:docMk/>
            <pc:sldMk cId="1748378557" sldId="290"/>
            <ac:spMk id="17" creationId="{2C86F7AF-7E3F-1A33-1CD8-EB95BB8D4E37}"/>
          </ac:spMkLst>
        </pc:spChg>
        <pc:spChg chg="add del mod">
          <ac:chgData name="PEYRACHIA Alessandro (NPO)" userId="921b2329-0777-4e24-a918-42e50c7fff9e" providerId="ADAL" clId="{6B54F6DB-195F-46AD-8260-7543BC73F2E2}" dt="2025-04-15T07:02:54.551" v="3017" actId="478"/>
          <ac:spMkLst>
            <pc:docMk/>
            <pc:sldMk cId="1748378557" sldId="290"/>
            <ac:spMk id="19" creationId="{EB72F3E2-59FC-C09D-A57A-E37B8518A3B5}"/>
          </ac:spMkLst>
        </pc:spChg>
        <pc:spChg chg="add del mod">
          <ac:chgData name="PEYRACHIA Alessandro (NPO)" userId="921b2329-0777-4e24-a918-42e50c7fff9e" providerId="ADAL" clId="{6B54F6DB-195F-46AD-8260-7543BC73F2E2}" dt="2025-04-15T07:11:44.225" v="3333" actId="2710"/>
          <ac:spMkLst>
            <pc:docMk/>
            <pc:sldMk cId="1748378557" sldId="290"/>
            <ac:spMk id="20" creationId="{77D81521-2ACD-23A0-B8F5-84A2D12F11F5}"/>
          </ac:spMkLst>
        </pc:spChg>
        <pc:spChg chg="add">
          <ac:chgData name="PEYRACHIA Alessandro (NPO)" userId="921b2329-0777-4e24-a918-42e50c7fff9e" providerId="ADAL" clId="{6B54F6DB-195F-46AD-8260-7543BC73F2E2}" dt="2025-04-15T07:06:40.997" v="3149"/>
          <ac:spMkLst>
            <pc:docMk/>
            <pc:sldMk cId="1748378557" sldId="290"/>
            <ac:spMk id="21" creationId="{C122471A-536D-9A45-68C2-12A73EF1D838}"/>
          </ac:spMkLst>
        </pc:spChg>
        <pc:spChg chg="add mod">
          <ac:chgData name="PEYRACHIA Alessandro (NPO)" userId="921b2329-0777-4e24-a918-42e50c7fff9e" providerId="ADAL" clId="{6B54F6DB-195F-46AD-8260-7543BC73F2E2}" dt="2025-04-15T07:06:51.198" v="3152"/>
          <ac:spMkLst>
            <pc:docMk/>
            <pc:sldMk cId="1748378557" sldId="290"/>
            <ac:spMk id="22" creationId="{1B43BA9D-7A02-63C2-4C6F-3997338C49C1}"/>
          </ac:spMkLst>
        </pc:spChg>
        <pc:spChg chg="add mod">
          <ac:chgData name="PEYRACHIA Alessandro (NPO)" userId="921b2329-0777-4e24-a918-42e50c7fff9e" providerId="ADAL" clId="{6B54F6DB-195F-46AD-8260-7543BC73F2E2}" dt="2025-04-15T07:06:57.789" v="3154"/>
          <ac:spMkLst>
            <pc:docMk/>
            <pc:sldMk cId="1748378557" sldId="290"/>
            <ac:spMk id="23" creationId="{2CBF0FEC-FA07-7EF4-E5C5-61EFF14D1AF4}"/>
          </ac:spMkLst>
        </pc:spChg>
        <pc:spChg chg="add">
          <ac:chgData name="PEYRACHIA Alessandro (NPO)" userId="921b2329-0777-4e24-a918-42e50c7fff9e" providerId="ADAL" clId="{6B54F6DB-195F-46AD-8260-7543BC73F2E2}" dt="2025-04-15T07:07:06.024" v="3163"/>
          <ac:spMkLst>
            <pc:docMk/>
            <pc:sldMk cId="1748378557" sldId="290"/>
            <ac:spMk id="24" creationId="{F2C7958E-13CF-6325-7398-6CE80257558F}"/>
          </ac:spMkLst>
        </pc:spChg>
        <pc:spChg chg="add">
          <ac:chgData name="PEYRACHIA Alessandro (NPO)" userId="921b2329-0777-4e24-a918-42e50c7fff9e" providerId="ADAL" clId="{6B54F6DB-195F-46AD-8260-7543BC73F2E2}" dt="2025-04-15T07:07:16.710" v="3164"/>
          <ac:spMkLst>
            <pc:docMk/>
            <pc:sldMk cId="1748378557" sldId="290"/>
            <ac:spMk id="25" creationId="{0DC16B8E-6E85-2EEF-9CB6-C97A34C60AAD}"/>
          </ac:spMkLst>
        </pc:spChg>
        <pc:spChg chg="add">
          <ac:chgData name="PEYRACHIA Alessandro (NPO)" userId="921b2329-0777-4e24-a918-42e50c7fff9e" providerId="ADAL" clId="{6B54F6DB-195F-46AD-8260-7543BC73F2E2}" dt="2025-04-15T07:07:30.985" v="3166"/>
          <ac:spMkLst>
            <pc:docMk/>
            <pc:sldMk cId="1748378557" sldId="290"/>
            <ac:spMk id="26" creationId="{8AA6017C-79DF-0531-2ADF-2C6D4F00498F}"/>
          </ac:spMkLst>
        </pc:spChg>
        <pc:spChg chg="add del mod">
          <ac:chgData name="PEYRACHIA Alessandro (NPO)" userId="921b2329-0777-4e24-a918-42e50c7fff9e" providerId="ADAL" clId="{6B54F6DB-195F-46AD-8260-7543BC73F2E2}" dt="2025-04-15T07:08:19.086" v="3186" actId="478"/>
          <ac:spMkLst>
            <pc:docMk/>
            <pc:sldMk cId="1748378557" sldId="290"/>
            <ac:spMk id="28" creationId="{49E6FF79-2DA2-CC11-CEF3-A50171B34722}"/>
          </ac:spMkLst>
        </pc:spChg>
      </pc:sldChg>
      <pc:sldChg chg="addSp modSp mod">
        <pc:chgData name="PEYRACHIA Alessandro (NPO)" userId="921b2329-0777-4e24-a918-42e50c7fff9e" providerId="ADAL" clId="{6B54F6DB-195F-46AD-8260-7543BC73F2E2}" dt="2025-04-11T14:17:45.163" v="2187" actId="1076"/>
        <pc:sldMkLst>
          <pc:docMk/>
          <pc:sldMk cId="1897929318" sldId="291"/>
        </pc:sldMkLst>
        <pc:spChg chg="add mod">
          <ac:chgData name="PEYRACHIA Alessandro (NPO)" userId="921b2329-0777-4e24-a918-42e50c7fff9e" providerId="ADAL" clId="{6B54F6DB-195F-46AD-8260-7543BC73F2E2}" dt="2025-04-11T14:17:45.163" v="2187" actId="1076"/>
          <ac:spMkLst>
            <pc:docMk/>
            <pc:sldMk cId="1897929318" sldId="291"/>
            <ac:spMk id="11" creationId="{3F51F859-EE8E-A5A8-4D4C-28413BA3AA4C}"/>
          </ac:spMkLst>
        </pc:spChg>
        <pc:picChg chg="mod">
          <ac:chgData name="PEYRACHIA Alessandro (NPO)" userId="921b2329-0777-4e24-a918-42e50c7fff9e" providerId="ADAL" clId="{6B54F6DB-195F-46AD-8260-7543BC73F2E2}" dt="2025-04-11T14:17:00.434" v="2161" actId="1076"/>
          <ac:picMkLst>
            <pc:docMk/>
            <pc:sldMk cId="1897929318" sldId="291"/>
            <ac:picMk id="7" creationId="{6ED7E624-0943-0C16-C59D-E2A1A58F22AC}"/>
          </ac:picMkLst>
        </pc:picChg>
      </pc:sldChg>
      <pc:sldChg chg="addSp delSp modSp mod">
        <pc:chgData name="PEYRACHIA Alessandro (NPO)" userId="921b2329-0777-4e24-a918-42e50c7fff9e" providerId="ADAL" clId="{6B54F6DB-195F-46AD-8260-7543BC73F2E2}" dt="2025-04-11T14:33:13.138" v="2465" actId="1076"/>
        <pc:sldMkLst>
          <pc:docMk/>
          <pc:sldMk cId="432531555" sldId="292"/>
        </pc:sldMkLst>
        <pc:spChg chg="mod">
          <ac:chgData name="PEYRACHIA Alessandro (NPO)" userId="921b2329-0777-4e24-a918-42e50c7fff9e" providerId="ADAL" clId="{6B54F6DB-195F-46AD-8260-7543BC73F2E2}" dt="2025-04-11T14:26:59.638" v="2457" actId="20577"/>
          <ac:spMkLst>
            <pc:docMk/>
            <pc:sldMk cId="432531555" sldId="292"/>
            <ac:spMk id="2" creationId="{154A533C-0BB8-4423-A762-EF2112ACF2D7}"/>
          </ac:spMkLst>
        </pc:spChg>
        <pc:spChg chg="mod">
          <ac:chgData name="PEYRACHIA Alessandro (NPO)" userId="921b2329-0777-4e24-a918-42e50c7fff9e" providerId="ADAL" clId="{6B54F6DB-195F-46AD-8260-7543BC73F2E2}" dt="2025-04-11T12:09:18.560" v="389" actId="20577"/>
          <ac:spMkLst>
            <pc:docMk/>
            <pc:sldMk cId="432531555" sldId="292"/>
            <ac:spMk id="12" creationId="{FD317B09-5A22-A81C-E5E4-5135E2B7ADE4}"/>
          </ac:spMkLst>
        </pc:spChg>
        <pc:picChg chg="add mod">
          <ac:chgData name="PEYRACHIA Alessandro (NPO)" userId="921b2329-0777-4e24-a918-42e50c7fff9e" providerId="ADAL" clId="{6B54F6DB-195F-46AD-8260-7543BC73F2E2}" dt="2025-04-11T14:33:13.138" v="2465" actId="1076"/>
          <ac:picMkLst>
            <pc:docMk/>
            <pc:sldMk cId="432531555" sldId="292"/>
            <ac:picMk id="26" creationId="{B4EB26B6-59CE-F27C-F9E0-1E3E3119C1E0}"/>
          </ac:picMkLst>
        </pc:picChg>
      </pc:sldChg>
      <pc:sldChg chg="addSp delSp modSp add mod">
        <pc:chgData name="PEYRACHIA Alessandro (NPO)" userId="921b2329-0777-4e24-a918-42e50c7fff9e" providerId="ADAL" clId="{6B54F6DB-195F-46AD-8260-7543BC73F2E2}" dt="2025-04-11T15:00:40.907" v="2531" actId="1076"/>
        <pc:sldMkLst>
          <pc:docMk/>
          <pc:sldMk cId="3678872829" sldId="293"/>
        </pc:sldMkLst>
        <pc:spChg chg="mod">
          <ac:chgData name="PEYRACHIA Alessandro (NPO)" userId="921b2329-0777-4e24-a918-42e50c7fff9e" providerId="ADAL" clId="{6B54F6DB-195F-46AD-8260-7543BC73F2E2}" dt="2025-04-11T10:22:54.073" v="337" actId="1076"/>
          <ac:spMkLst>
            <pc:docMk/>
            <pc:sldMk cId="3678872829" sldId="293"/>
            <ac:spMk id="2" creationId="{BC07A1F0-902C-D3A4-D47B-2FFA07C730B4}"/>
          </ac:spMkLst>
        </pc:spChg>
        <pc:spChg chg="mod">
          <ac:chgData name="PEYRACHIA Alessandro (NPO)" userId="921b2329-0777-4e24-a918-42e50c7fff9e" providerId="ADAL" clId="{6B54F6DB-195F-46AD-8260-7543BC73F2E2}" dt="2025-04-11T15:00:19.465" v="2522" actId="20577"/>
          <ac:spMkLst>
            <pc:docMk/>
            <pc:sldMk cId="3678872829" sldId="293"/>
            <ac:spMk id="3" creationId="{485A6B8F-0E36-146C-70CB-5A70B881474C}"/>
          </ac:spMkLst>
        </pc:spChg>
        <pc:spChg chg="mod">
          <ac:chgData name="PEYRACHIA Alessandro (NPO)" userId="921b2329-0777-4e24-a918-42e50c7fff9e" providerId="ADAL" clId="{6B54F6DB-195F-46AD-8260-7543BC73F2E2}" dt="2025-04-11T15:00:34.590" v="2529" actId="27636"/>
          <ac:spMkLst>
            <pc:docMk/>
            <pc:sldMk cId="3678872829" sldId="293"/>
            <ac:spMk id="8" creationId="{98E00EDF-1FEB-B907-CDD0-E3377EC98984}"/>
          </ac:spMkLst>
        </pc:spChg>
        <pc:spChg chg="add mod">
          <ac:chgData name="PEYRACHIA Alessandro (NPO)" userId="921b2329-0777-4e24-a918-42e50c7fff9e" providerId="ADAL" clId="{6B54F6DB-195F-46AD-8260-7543BC73F2E2}" dt="2025-04-11T15:00:40.907" v="2531" actId="1076"/>
          <ac:spMkLst>
            <pc:docMk/>
            <pc:sldMk cId="3678872829" sldId="293"/>
            <ac:spMk id="10" creationId="{58AF1DB2-32EF-7234-1FA7-3459CDA999B7}"/>
          </ac:spMkLst>
        </pc:spChg>
      </pc:sldChg>
      <pc:sldChg chg="addSp delSp modSp add mod modClrScheme chgLayout">
        <pc:chgData name="PEYRACHIA Alessandro (NPO)" userId="921b2329-0777-4e24-a918-42e50c7fff9e" providerId="ADAL" clId="{6B54F6DB-195F-46AD-8260-7543BC73F2E2}" dt="2025-04-11T10:22:41.049" v="336" actId="27636"/>
        <pc:sldMkLst>
          <pc:docMk/>
          <pc:sldMk cId="293770553" sldId="294"/>
        </pc:sldMkLst>
        <pc:spChg chg="mod ord">
          <ac:chgData name="PEYRACHIA Alessandro (NPO)" userId="921b2329-0777-4e24-a918-42e50c7fff9e" providerId="ADAL" clId="{6B54F6DB-195F-46AD-8260-7543BC73F2E2}" dt="2025-04-11T10:22:41.049" v="336" actId="27636"/>
          <ac:spMkLst>
            <pc:docMk/>
            <pc:sldMk cId="293770553" sldId="294"/>
            <ac:spMk id="2" creationId="{652837D1-12A7-5B79-1E0F-031AD0B32683}"/>
          </ac:spMkLst>
        </pc:spChg>
        <pc:spChg chg="mod ord">
          <ac:chgData name="PEYRACHIA Alessandro (NPO)" userId="921b2329-0777-4e24-a918-42e50c7fff9e" providerId="ADAL" clId="{6B54F6DB-195F-46AD-8260-7543BC73F2E2}" dt="2025-04-11T09:52:17.474" v="62" actId="14100"/>
          <ac:spMkLst>
            <pc:docMk/>
            <pc:sldMk cId="293770553" sldId="294"/>
            <ac:spMk id="3" creationId="{701E2A8B-1E53-A225-64E4-32022988ACF1}"/>
          </ac:spMkLst>
        </pc:spChg>
        <pc:spChg chg="mod ord">
          <ac:chgData name="PEYRACHIA Alessandro (NPO)" userId="921b2329-0777-4e24-a918-42e50c7fff9e" providerId="ADAL" clId="{6B54F6DB-195F-46AD-8260-7543BC73F2E2}" dt="2025-04-11T09:51:57.196" v="58" actId="700"/>
          <ac:spMkLst>
            <pc:docMk/>
            <pc:sldMk cId="293770553" sldId="294"/>
            <ac:spMk id="5" creationId="{2F48047A-7FE3-298A-0F91-461F788C8AED}"/>
          </ac:spMkLst>
        </pc:spChg>
        <pc:spChg chg="add mod">
          <ac:chgData name="PEYRACHIA Alessandro (NPO)" userId="921b2329-0777-4e24-a918-42e50c7fff9e" providerId="ADAL" clId="{6B54F6DB-195F-46AD-8260-7543BC73F2E2}" dt="2025-04-11T09:53:39.510" v="97" actId="20577"/>
          <ac:spMkLst>
            <pc:docMk/>
            <pc:sldMk cId="293770553" sldId="294"/>
            <ac:spMk id="6" creationId="{755636C6-4010-02C2-84EB-C10EA1E6F847}"/>
          </ac:spMkLst>
        </pc:spChg>
      </pc:sldChg>
      <pc:sldChg chg="addSp modSp add mod modClrScheme chgLayout">
        <pc:chgData name="PEYRACHIA Alessandro (NPO)" userId="921b2329-0777-4e24-a918-42e50c7fff9e" providerId="ADAL" clId="{6B54F6DB-195F-46AD-8260-7543BC73F2E2}" dt="2025-04-11T10:08:02.044" v="311" actId="1076"/>
        <pc:sldMkLst>
          <pc:docMk/>
          <pc:sldMk cId="2131196657" sldId="295"/>
        </pc:sldMkLst>
        <pc:spChg chg="mod">
          <ac:chgData name="PEYRACHIA Alessandro (NPO)" userId="921b2329-0777-4e24-a918-42e50c7fff9e" providerId="ADAL" clId="{6B54F6DB-195F-46AD-8260-7543BC73F2E2}" dt="2025-04-11T10:08:02.044" v="311" actId="1076"/>
          <ac:spMkLst>
            <pc:docMk/>
            <pc:sldMk cId="2131196657" sldId="295"/>
            <ac:spMk id="2" creationId="{C7796959-F20F-06AF-7831-89A65740DF11}"/>
          </ac:spMkLst>
        </pc:spChg>
        <pc:spChg chg="mod">
          <ac:chgData name="PEYRACHIA Alessandro (NPO)" userId="921b2329-0777-4e24-a918-42e50c7fff9e" providerId="ADAL" clId="{6B54F6DB-195F-46AD-8260-7543BC73F2E2}" dt="2025-04-11T10:02:30.517" v="272" actId="14100"/>
          <ac:spMkLst>
            <pc:docMk/>
            <pc:sldMk cId="2131196657" sldId="295"/>
            <ac:spMk id="3" creationId="{09CAF26E-4879-CDC8-9585-901C1D778A77}"/>
          </ac:spMkLst>
        </pc:spChg>
        <pc:spChg chg="mod ord">
          <ac:chgData name="PEYRACHIA Alessandro (NPO)" userId="921b2329-0777-4e24-a918-42e50c7fff9e" providerId="ADAL" clId="{6B54F6DB-195F-46AD-8260-7543BC73F2E2}" dt="2025-04-11T10:01:41.622" v="260" actId="26606"/>
          <ac:spMkLst>
            <pc:docMk/>
            <pc:sldMk cId="2131196657" sldId="295"/>
            <ac:spMk id="5" creationId="{C81C3EA0-7D84-C5D1-33C8-59409AF11FC6}"/>
          </ac:spMkLst>
        </pc:spChg>
        <pc:spChg chg="mod">
          <ac:chgData name="PEYRACHIA Alessandro (NPO)" userId="921b2329-0777-4e24-a918-42e50c7fff9e" providerId="ADAL" clId="{6B54F6DB-195F-46AD-8260-7543BC73F2E2}" dt="2025-04-11T10:02:59.596" v="290" actId="2710"/>
          <ac:spMkLst>
            <pc:docMk/>
            <pc:sldMk cId="2131196657" sldId="295"/>
            <ac:spMk id="6" creationId="{E944D19E-5A35-E577-2D37-1874680E7D5A}"/>
          </ac:spMkLst>
        </pc:spChg>
        <pc:spChg chg="add mod">
          <ac:chgData name="PEYRACHIA Alessandro (NPO)" userId="921b2329-0777-4e24-a918-42e50c7fff9e" providerId="ADAL" clId="{6B54F6DB-195F-46AD-8260-7543BC73F2E2}" dt="2025-04-11T10:03:34.457" v="297" actId="1076"/>
          <ac:spMkLst>
            <pc:docMk/>
            <pc:sldMk cId="2131196657" sldId="295"/>
            <ac:spMk id="7" creationId="{B9009B1C-9DDE-09A1-0327-DB7B8E7FC739}"/>
          </ac:spMkLst>
        </pc:spChg>
        <pc:picChg chg="add mod">
          <ac:chgData name="PEYRACHIA Alessandro (NPO)" userId="921b2329-0777-4e24-a918-42e50c7fff9e" providerId="ADAL" clId="{6B54F6DB-195F-46AD-8260-7543BC73F2E2}" dt="2025-04-11T10:03:30.669" v="296" actId="1076"/>
          <ac:picMkLst>
            <pc:docMk/>
            <pc:sldMk cId="2131196657" sldId="295"/>
            <ac:picMk id="10" creationId="{5DD254EB-6D9A-DA4B-8C55-79FD8DE0CEC4}"/>
          </ac:picMkLst>
        </pc:picChg>
      </pc:sldChg>
      <pc:sldChg chg="addSp delSp modSp add mod modClrScheme chgLayout">
        <pc:chgData name="PEYRACHIA Alessandro (NPO)" userId="921b2329-0777-4e24-a918-42e50c7fff9e" providerId="ADAL" clId="{6B54F6DB-195F-46AD-8260-7543BC73F2E2}" dt="2025-04-11T12:29:02.377" v="409" actId="14100"/>
        <pc:sldMkLst>
          <pc:docMk/>
          <pc:sldMk cId="3322279993" sldId="296"/>
        </pc:sldMkLst>
        <pc:spChg chg="add mod">
          <ac:chgData name="PEYRACHIA Alessandro (NPO)" userId="921b2329-0777-4e24-a918-42e50c7fff9e" providerId="ADAL" clId="{6B54F6DB-195F-46AD-8260-7543BC73F2E2}" dt="2025-04-11T10:00:31.871" v="228" actId="26606"/>
          <ac:spMkLst>
            <pc:docMk/>
            <pc:sldMk cId="3322279993" sldId="296"/>
            <ac:spMk id="28" creationId="{0F92A5E6-77C1-B872-890B-11B57B985EC1}"/>
          </ac:spMkLst>
        </pc:spChg>
        <pc:picChg chg="add mod">
          <ac:chgData name="PEYRACHIA Alessandro (NPO)" userId="921b2329-0777-4e24-a918-42e50c7fff9e" providerId="ADAL" clId="{6B54F6DB-195F-46AD-8260-7543BC73F2E2}" dt="2025-04-11T12:29:02.377" v="409" actId="14100"/>
          <ac:picMkLst>
            <pc:docMk/>
            <pc:sldMk cId="3322279993" sldId="296"/>
            <ac:picMk id="11" creationId="{23D926D0-012A-E956-1587-EAB4BDC74167}"/>
          </ac:picMkLst>
        </pc:picChg>
      </pc:sldChg>
      <pc:sldChg chg="addSp delSp modSp new mod modNotesTx">
        <pc:chgData name="PEYRACHIA Alessandro (NPO)" userId="921b2329-0777-4e24-a918-42e50c7fff9e" providerId="ADAL" clId="{6B54F6DB-195F-46AD-8260-7543BC73F2E2}" dt="2025-04-11T12:40:52.815" v="715" actId="20577"/>
        <pc:sldMkLst>
          <pc:docMk/>
          <pc:sldMk cId="3175587206" sldId="297"/>
        </pc:sldMkLst>
        <pc:spChg chg="mod">
          <ac:chgData name="PEYRACHIA Alessandro (NPO)" userId="921b2329-0777-4e24-a918-42e50c7fff9e" providerId="ADAL" clId="{6B54F6DB-195F-46AD-8260-7543BC73F2E2}" dt="2025-04-11T10:20:54.506" v="332" actId="20577"/>
          <ac:spMkLst>
            <pc:docMk/>
            <pc:sldMk cId="3175587206" sldId="297"/>
            <ac:spMk id="2" creationId="{C436DB05-1A77-17F5-3A57-90973BD86308}"/>
          </ac:spMkLst>
        </pc:spChg>
        <pc:spChg chg="add mod">
          <ac:chgData name="PEYRACHIA Alessandro (NPO)" userId="921b2329-0777-4e24-a918-42e50c7fff9e" providerId="ADAL" clId="{6B54F6DB-195F-46AD-8260-7543BC73F2E2}" dt="2025-04-11T10:21:04.408" v="334" actId="1076"/>
          <ac:spMkLst>
            <pc:docMk/>
            <pc:sldMk cId="3175587206" sldId="297"/>
            <ac:spMk id="6" creationId="{A57D6350-E280-E553-2B52-A7B1C26F7B91}"/>
          </ac:spMkLst>
        </pc:spChg>
        <pc:spChg chg="add mod">
          <ac:chgData name="PEYRACHIA Alessandro (NPO)" userId="921b2329-0777-4e24-a918-42e50c7fff9e" providerId="ADAL" clId="{6B54F6DB-195F-46AD-8260-7543BC73F2E2}" dt="2025-04-11T12:40:52.815" v="715" actId="20577"/>
          <ac:spMkLst>
            <pc:docMk/>
            <pc:sldMk cId="3175587206" sldId="297"/>
            <ac:spMk id="7" creationId="{70B7A3A0-E76F-A20E-764F-830B1E78C588}"/>
          </ac:spMkLst>
        </pc:spChg>
      </pc:sldChg>
      <pc:sldChg chg="addSp delSp modSp add mod ord">
        <pc:chgData name="PEYRACHIA Alessandro (NPO)" userId="921b2329-0777-4e24-a918-42e50c7fff9e" providerId="ADAL" clId="{6B54F6DB-195F-46AD-8260-7543BC73F2E2}" dt="2025-04-11T12:29:17.124" v="410" actId="1076"/>
        <pc:sldMkLst>
          <pc:docMk/>
          <pc:sldMk cId="677575166" sldId="298"/>
        </pc:sldMkLst>
        <pc:spChg chg="mod">
          <ac:chgData name="PEYRACHIA Alessandro (NPO)" userId="921b2329-0777-4e24-a918-42e50c7fff9e" providerId="ADAL" clId="{6B54F6DB-195F-46AD-8260-7543BC73F2E2}" dt="2025-04-11T10:26:58.005" v="345" actId="21"/>
          <ac:spMkLst>
            <pc:docMk/>
            <pc:sldMk cId="677575166" sldId="298"/>
            <ac:spMk id="2" creationId="{E49391CB-A87F-510D-3A5C-CDE9521DC63E}"/>
          </ac:spMkLst>
        </pc:spChg>
        <pc:spChg chg="mod">
          <ac:chgData name="PEYRACHIA Alessandro (NPO)" userId="921b2329-0777-4e24-a918-42e50c7fff9e" providerId="ADAL" clId="{6B54F6DB-195F-46AD-8260-7543BC73F2E2}" dt="2025-04-11T10:29:13.433" v="360"/>
          <ac:spMkLst>
            <pc:docMk/>
            <pc:sldMk cId="677575166" sldId="298"/>
            <ac:spMk id="6" creationId="{F1FE4EBA-F693-2FBC-280B-0953AB167266}"/>
          </ac:spMkLst>
        </pc:spChg>
        <pc:spChg chg="add mod">
          <ac:chgData name="PEYRACHIA Alessandro (NPO)" userId="921b2329-0777-4e24-a918-42e50c7fff9e" providerId="ADAL" clId="{6B54F6DB-195F-46AD-8260-7543BC73F2E2}" dt="2025-04-11T12:29:17.124" v="410" actId="1076"/>
          <ac:spMkLst>
            <pc:docMk/>
            <pc:sldMk cId="677575166" sldId="298"/>
            <ac:spMk id="7" creationId="{CDADC6D6-7F4E-961E-975F-E07AF507560D}"/>
          </ac:spMkLst>
        </pc:spChg>
        <pc:spChg chg="add mod">
          <ac:chgData name="PEYRACHIA Alessandro (NPO)" userId="921b2329-0777-4e24-a918-42e50c7fff9e" providerId="ADAL" clId="{6B54F6DB-195F-46AD-8260-7543BC73F2E2}" dt="2025-04-11T10:29:28.832" v="361" actId="20577"/>
          <ac:spMkLst>
            <pc:docMk/>
            <pc:sldMk cId="677575166" sldId="298"/>
            <ac:spMk id="9" creationId="{B987B0CA-41EA-3E86-AA4F-5D7DAA9076BF}"/>
          </ac:spMkLst>
        </pc:spChg>
      </pc:sldChg>
      <pc:sldChg chg="addSp delSp modSp add mod modNotesTx">
        <pc:chgData name="PEYRACHIA Alessandro (NPO)" userId="921b2329-0777-4e24-a918-42e50c7fff9e" providerId="ADAL" clId="{6B54F6DB-195F-46AD-8260-7543BC73F2E2}" dt="2025-04-11T12:36:16.166" v="627" actId="20577"/>
        <pc:sldMkLst>
          <pc:docMk/>
          <pc:sldMk cId="1090299510" sldId="299"/>
        </pc:sldMkLst>
        <pc:spChg chg="mod">
          <ac:chgData name="PEYRACHIA Alessandro (NPO)" userId="921b2329-0777-4e24-a918-42e50c7fff9e" providerId="ADAL" clId="{6B54F6DB-195F-46AD-8260-7543BC73F2E2}" dt="2025-04-11T12:35:56.052" v="590" actId="20577"/>
          <ac:spMkLst>
            <pc:docMk/>
            <pc:sldMk cId="1090299510" sldId="299"/>
            <ac:spMk id="2" creationId="{13FE4DA6-B1B4-72EC-8C9F-7208CAE33300}"/>
          </ac:spMkLst>
        </pc:spChg>
        <pc:picChg chg="add mod">
          <ac:chgData name="PEYRACHIA Alessandro (NPO)" userId="921b2329-0777-4e24-a918-42e50c7fff9e" providerId="ADAL" clId="{6B54F6DB-195F-46AD-8260-7543BC73F2E2}" dt="2025-04-11T12:35:38.583" v="555" actId="14100"/>
          <ac:picMkLst>
            <pc:docMk/>
            <pc:sldMk cId="1090299510" sldId="299"/>
            <ac:picMk id="5" creationId="{3E7DD8D3-B553-863B-D6F1-73E558B16C7B}"/>
          </ac:picMkLst>
        </pc:picChg>
      </pc:sldChg>
      <pc:sldChg chg="addSp delSp modSp new mod chgLayout modNotesTx">
        <pc:chgData name="PEYRACHIA Alessandro (NPO)" userId="921b2329-0777-4e24-a918-42e50c7fff9e" providerId="ADAL" clId="{6B54F6DB-195F-46AD-8260-7543BC73F2E2}" dt="2025-04-11T15:28:33.103" v="2866" actId="1076"/>
        <pc:sldMkLst>
          <pc:docMk/>
          <pc:sldMk cId="2970104308" sldId="300"/>
        </pc:sldMkLst>
        <pc:spChg chg="mod ord">
          <ac:chgData name="PEYRACHIA Alessandro (NPO)" userId="921b2329-0777-4e24-a918-42e50c7fff9e" providerId="ADAL" clId="{6B54F6DB-195F-46AD-8260-7543BC73F2E2}" dt="2025-04-11T12:37:09.705" v="630" actId="700"/>
          <ac:spMkLst>
            <pc:docMk/>
            <pc:sldMk cId="2970104308" sldId="300"/>
            <ac:spMk id="4" creationId="{7B3B558D-D9CB-B2A8-60E6-5B80A96CDF45}"/>
          </ac:spMkLst>
        </pc:spChg>
        <pc:spChg chg="add mod ord">
          <ac:chgData name="PEYRACHIA Alessandro (NPO)" userId="921b2329-0777-4e24-a918-42e50c7fff9e" providerId="ADAL" clId="{6B54F6DB-195F-46AD-8260-7543BC73F2E2}" dt="2025-04-11T13:07:02.251" v="731" actId="20577"/>
          <ac:spMkLst>
            <pc:docMk/>
            <pc:sldMk cId="2970104308" sldId="300"/>
            <ac:spMk id="5" creationId="{CFE618BE-D0F5-069A-1132-5554AC0D3BC9}"/>
          </ac:spMkLst>
        </pc:spChg>
        <pc:spChg chg="add mod">
          <ac:chgData name="PEYRACHIA Alessandro (NPO)" userId="921b2329-0777-4e24-a918-42e50c7fff9e" providerId="ADAL" clId="{6B54F6DB-195F-46AD-8260-7543BC73F2E2}" dt="2025-04-11T15:28:33.103" v="2866" actId="1076"/>
          <ac:spMkLst>
            <pc:docMk/>
            <pc:sldMk cId="2970104308" sldId="300"/>
            <ac:spMk id="9" creationId="{1FF8F183-FADE-1FCF-17D9-0FA55A2B83F1}"/>
          </ac:spMkLst>
        </pc:spChg>
        <pc:spChg chg="add mod">
          <ac:chgData name="PEYRACHIA Alessandro (NPO)" userId="921b2329-0777-4e24-a918-42e50c7fff9e" providerId="ADAL" clId="{6B54F6DB-195F-46AD-8260-7543BC73F2E2}" dt="2025-04-11T12:40:03.380" v="667" actId="1076"/>
          <ac:spMkLst>
            <pc:docMk/>
            <pc:sldMk cId="2970104308" sldId="300"/>
            <ac:spMk id="14" creationId="{1A2084A3-8179-4D23-9C87-500F875C9C4D}"/>
          </ac:spMkLst>
        </pc:spChg>
      </pc:sldChg>
      <pc:sldChg chg="delSp modSp add mod ord">
        <pc:chgData name="PEYRACHIA Alessandro (NPO)" userId="921b2329-0777-4e24-a918-42e50c7fff9e" providerId="ADAL" clId="{6B54F6DB-195F-46AD-8260-7543BC73F2E2}" dt="2025-04-14T13:28:09.107" v="3012" actId="20577"/>
        <pc:sldMkLst>
          <pc:docMk/>
          <pc:sldMk cId="1730940482" sldId="301"/>
        </pc:sldMkLst>
        <pc:spChg chg="mod">
          <ac:chgData name="PEYRACHIA Alessandro (NPO)" userId="921b2329-0777-4e24-a918-42e50c7fff9e" providerId="ADAL" clId="{6B54F6DB-195F-46AD-8260-7543BC73F2E2}" dt="2025-04-11T13:28:57.459" v="972" actId="14100"/>
          <ac:spMkLst>
            <pc:docMk/>
            <pc:sldMk cId="1730940482" sldId="301"/>
            <ac:spMk id="2" creationId="{451520A2-5096-51BA-B72C-007359A7055A}"/>
          </ac:spMkLst>
        </pc:spChg>
        <pc:spChg chg="mod">
          <ac:chgData name="PEYRACHIA Alessandro (NPO)" userId="921b2329-0777-4e24-a918-42e50c7fff9e" providerId="ADAL" clId="{6B54F6DB-195F-46AD-8260-7543BC73F2E2}" dt="2025-04-14T13:28:09.107" v="3012" actId="20577"/>
          <ac:spMkLst>
            <pc:docMk/>
            <pc:sldMk cId="1730940482" sldId="301"/>
            <ac:spMk id="3" creationId="{425CDA3D-5D50-031D-3109-F83CE6E6A551}"/>
          </ac:spMkLst>
        </pc:spChg>
      </pc:sldChg>
      <pc:sldChg chg="addSp delSp modSp add mod chgLayout">
        <pc:chgData name="PEYRACHIA Alessandro (NPO)" userId="921b2329-0777-4e24-a918-42e50c7fff9e" providerId="ADAL" clId="{6B54F6DB-195F-46AD-8260-7543BC73F2E2}" dt="2025-04-11T13:34:09.251" v="1014" actId="14100"/>
        <pc:sldMkLst>
          <pc:docMk/>
          <pc:sldMk cId="3522676466" sldId="302"/>
        </pc:sldMkLst>
        <pc:spChg chg="mod ord">
          <ac:chgData name="PEYRACHIA Alessandro (NPO)" userId="921b2329-0777-4e24-a918-42e50c7fff9e" providerId="ADAL" clId="{6B54F6DB-195F-46AD-8260-7543BC73F2E2}" dt="2025-04-11T13:33:58.078" v="1010" actId="14100"/>
          <ac:spMkLst>
            <pc:docMk/>
            <pc:sldMk cId="3522676466" sldId="302"/>
            <ac:spMk id="2" creationId="{FA9B1464-3F8E-A8E3-CDA0-F15C089E7BC7}"/>
          </ac:spMkLst>
        </pc:spChg>
        <pc:spChg chg="mod ord">
          <ac:chgData name="PEYRACHIA Alessandro (NPO)" userId="921b2329-0777-4e24-a918-42e50c7fff9e" providerId="ADAL" clId="{6B54F6DB-195F-46AD-8260-7543BC73F2E2}" dt="2025-04-11T13:29:27.044" v="976" actId="700"/>
          <ac:spMkLst>
            <pc:docMk/>
            <pc:sldMk cId="3522676466" sldId="302"/>
            <ac:spMk id="14" creationId="{A8E5EC60-6B66-2C31-D6D0-A5879532AC9F}"/>
          </ac:spMkLst>
        </pc:spChg>
        <pc:spChg chg="add mod">
          <ac:chgData name="PEYRACHIA Alessandro (NPO)" userId="921b2329-0777-4e24-a918-42e50c7fff9e" providerId="ADAL" clId="{6B54F6DB-195F-46AD-8260-7543BC73F2E2}" dt="2025-04-11T13:34:09.251" v="1014" actId="14100"/>
          <ac:spMkLst>
            <pc:docMk/>
            <pc:sldMk cId="3522676466" sldId="302"/>
            <ac:spMk id="22" creationId="{6AF61F93-A7A2-3063-CF30-4EBAD84E4739}"/>
          </ac:spMkLst>
        </pc:spChg>
        <pc:graphicFrameChg chg="add mod ord modGraphic">
          <ac:chgData name="PEYRACHIA Alessandro (NPO)" userId="921b2329-0777-4e24-a918-42e50c7fff9e" providerId="ADAL" clId="{6B54F6DB-195F-46AD-8260-7543BC73F2E2}" dt="2025-04-11T13:34:01.939" v="1011" actId="1076"/>
          <ac:graphicFrameMkLst>
            <pc:docMk/>
            <pc:sldMk cId="3522676466" sldId="302"/>
            <ac:graphicFrameMk id="20" creationId="{9224F19E-C254-40B2-7168-CAB2F5D10DC7}"/>
          </ac:graphicFrameMkLst>
        </pc:graphicFrameChg>
      </pc:sldChg>
      <pc:sldChg chg="addSp delSp modSp new mod ord chgLayout modNotesTx">
        <pc:chgData name="PEYRACHIA Alessandro (NPO)" userId="921b2329-0777-4e24-a918-42e50c7fff9e" providerId="ADAL" clId="{6B54F6DB-195F-46AD-8260-7543BC73F2E2}" dt="2025-04-15T07:22:24.004" v="3576" actId="20577"/>
        <pc:sldMkLst>
          <pc:docMk/>
          <pc:sldMk cId="3494642461" sldId="303"/>
        </pc:sldMkLst>
        <pc:spChg chg="add del mod ord">
          <ac:chgData name="PEYRACHIA Alessandro (NPO)" userId="921b2329-0777-4e24-a918-42e50c7fff9e" providerId="ADAL" clId="{6B54F6DB-195F-46AD-8260-7543BC73F2E2}" dt="2025-04-11T13:36:15.884" v="1028" actId="14100"/>
          <ac:spMkLst>
            <pc:docMk/>
            <pc:sldMk cId="3494642461" sldId="303"/>
            <ac:spMk id="2" creationId="{6DC987EB-B295-B214-D962-E3BEF9E3FDB1}"/>
          </ac:spMkLst>
        </pc:spChg>
        <pc:spChg chg="add del mod">
          <ac:chgData name="PEYRACHIA Alessandro (NPO)" userId="921b2329-0777-4e24-a918-42e50c7fff9e" providerId="ADAL" clId="{6B54F6DB-195F-46AD-8260-7543BC73F2E2}" dt="2025-04-11T13:50:04.957" v="1512" actId="1076"/>
          <ac:spMkLst>
            <pc:docMk/>
            <pc:sldMk cId="3494642461" sldId="303"/>
            <ac:spMk id="3" creationId="{DCA25541-A870-D27F-D61A-DF870877D76B}"/>
          </ac:spMkLst>
        </pc:spChg>
        <pc:spChg chg="add del mod ord">
          <ac:chgData name="PEYRACHIA Alessandro (NPO)" userId="921b2329-0777-4e24-a918-42e50c7fff9e" providerId="ADAL" clId="{6B54F6DB-195F-46AD-8260-7543BC73F2E2}" dt="2025-04-11T13:50:08.907" v="1513" actId="1076"/>
          <ac:spMkLst>
            <pc:docMk/>
            <pc:sldMk cId="3494642461" sldId="303"/>
            <ac:spMk id="4" creationId="{93E3EF9C-378A-16EA-9F48-E9713DBB4423}"/>
          </ac:spMkLst>
        </pc:spChg>
        <pc:spChg chg="add del mod">
          <ac:chgData name="PEYRACHIA Alessandro (NPO)" userId="921b2329-0777-4e24-a918-42e50c7fff9e" providerId="ADAL" clId="{6B54F6DB-195F-46AD-8260-7543BC73F2E2}" dt="2025-04-11T13:49:57.748" v="1510" actId="1076"/>
          <ac:spMkLst>
            <pc:docMk/>
            <pc:sldMk cId="3494642461" sldId="303"/>
            <ac:spMk id="5" creationId="{C50CE56B-D63F-F42F-8803-AD5209F43E84}"/>
          </ac:spMkLst>
        </pc:spChg>
        <pc:spChg chg="add del mod ord">
          <ac:chgData name="PEYRACHIA Alessandro (NPO)" userId="921b2329-0777-4e24-a918-42e50c7fff9e" providerId="ADAL" clId="{6B54F6DB-195F-46AD-8260-7543BC73F2E2}" dt="2025-04-11T13:50:01.924" v="1511" actId="1076"/>
          <ac:spMkLst>
            <pc:docMk/>
            <pc:sldMk cId="3494642461" sldId="303"/>
            <ac:spMk id="6" creationId="{93FEF9EC-2390-8C77-94F9-56C5E51911A6}"/>
          </ac:spMkLst>
        </pc:spChg>
        <pc:spChg chg="mod ord">
          <ac:chgData name="PEYRACHIA Alessandro (NPO)" userId="921b2329-0777-4e24-a918-42e50c7fff9e" providerId="ADAL" clId="{6B54F6DB-195F-46AD-8260-7543BC73F2E2}" dt="2025-04-11T13:35:37.986" v="1017" actId="700"/>
          <ac:spMkLst>
            <pc:docMk/>
            <pc:sldMk cId="3494642461" sldId="303"/>
            <ac:spMk id="7" creationId="{81986845-6C26-FA54-320C-A8AEE45C9F2A}"/>
          </ac:spMkLst>
        </pc:spChg>
        <pc:spChg chg="add mod">
          <ac:chgData name="PEYRACHIA Alessandro (NPO)" userId="921b2329-0777-4e24-a918-42e50c7fff9e" providerId="ADAL" clId="{6B54F6DB-195F-46AD-8260-7543BC73F2E2}" dt="2025-04-11T13:36:19.777" v="1030" actId="1076"/>
          <ac:spMkLst>
            <pc:docMk/>
            <pc:sldMk cId="3494642461" sldId="303"/>
            <ac:spMk id="12" creationId="{E03529C3-7663-C4B1-E9AD-8E7E161D7082}"/>
          </ac:spMkLst>
        </pc:spChg>
        <pc:spChg chg="add mod">
          <ac:chgData name="PEYRACHIA Alessandro (NPO)" userId="921b2329-0777-4e24-a918-42e50c7fff9e" providerId="ADAL" clId="{6B54F6DB-195F-46AD-8260-7543BC73F2E2}" dt="2025-04-15T07:22:24.004" v="3576" actId="20577"/>
          <ac:spMkLst>
            <pc:docMk/>
            <pc:sldMk cId="3494642461" sldId="303"/>
            <ac:spMk id="13" creationId="{312F3C8C-58FF-D29D-6CE8-EF8585754B10}"/>
          </ac:spMkLst>
        </pc:spChg>
        <pc:spChg chg="add mod">
          <ac:chgData name="PEYRACHIA Alessandro (NPO)" userId="921b2329-0777-4e24-a918-42e50c7fff9e" providerId="ADAL" clId="{6B54F6DB-195F-46AD-8260-7543BC73F2E2}" dt="2025-04-11T13:53:34.976" v="1675" actId="20577"/>
          <ac:spMkLst>
            <pc:docMk/>
            <pc:sldMk cId="3494642461" sldId="303"/>
            <ac:spMk id="15" creationId="{AE6153F0-E7EF-E5FA-3B2D-B168D0C41665}"/>
          </ac:spMkLst>
        </pc:spChg>
        <pc:spChg chg="add mod">
          <ac:chgData name="PEYRACHIA Alessandro (NPO)" userId="921b2329-0777-4e24-a918-42e50c7fff9e" providerId="ADAL" clId="{6B54F6DB-195F-46AD-8260-7543BC73F2E2}" dt="2025-04-11T13:51:40.432" v="1567" actId="27636"/>
          <ac:spMkLst>
            <pc:docMk/>
            <pc:sldMk cId="3494642461" sldId="303"/>
            <ac:spMk id="16" creationId="{4F4753EF-6C72-F9D6-C7F8-E5677E6EEF8B}"/>
          </ac:spMkLst>
        </pc:spChg>
      </pc:sldChg>
      <pc:sldChg chg="addSp delSp modSp add mod ord modClrScheme chgLayout">
        <pc:chgData name="PEYRACHIA Alessandro (NPO)" userId="921b2329-0777-4e24-a918-42e50c7fff9e" providerId="ADAL" clId="{6B54F6DB-195F-46AD-8260-7543BC73F2E2}" dt="2025-04-11T14:00:26.037" v="1929" actId="1076"/>
        <pc:sldMkLst>
          <pc:docMk/>
          <pc:sldMk cId="1069507813" sldId="304"/>
        </pc:sldMkLst>
        <pc:spChg chg="mod ord">
          <ac:chgData name="PEYRACHIA Alessandro (NPO)" userId="921b2329-0777-4e24-a918-42e50c7fff9e" providerId="ADAL" clId="{6B54F6DB-195F-46AD-8260-7543BC73F2E2}" dt="2025-04-11T13:59:20.520" v="1902" actId="14100"/>
          <ac:spMkLst>
            <pc:docMk/>
            <pc:sldMk cId="1069507813" sldId="304"/>
            <ac:spMk id="2" creationId="{0BB4C90E-424D-4D68-9D7E-7FECAE58F126}"/>
          </ac:spMkLst>
        </pc:spChg>
        <pc:spChg chg="mod ord">
          <ac:chgData name="PEYRACHIA Alessandro (NPO)" userId="921b2329-0777-4e24-a918-42e50c7fff9e" providerId="ADAL" clId="{6B54F6DB-195F-46AD-8260-7543BC73F2E2}" dt="2025-04-11T14:00:26.037" v="1929" actId="1076"/>
          <ac:spMkLst>
            <pc:docMk/>
            <pc:sldMk cId="1069507813" sldId="304"/>
            <ac:spMk id="6" creationId="{7A22C630-1D4E-11F5-31E7-6B8B9FB3DAD5}"/>
          </ac:spMkLst>
        </pc:spChg>
        <pc:spChg chg="mod">
          <ac:chgData name="PEYRACHIA Alessandro (NPO)" userId="921b2329-0777-4e24-a918-42e50c7fff9e" providerId="ADAL" clId="{6B54F6DB-195F-46AD-8260-7543BC73F2E2}" dt="2025-04-11T13:59:58.242" v="1926"/>
          <ac:spMkLst>
            <pc:docMk/>
            <pc:sldMk cId="1069507813" sldId="304"/>
            <ac:spMk id="12" creationId="{D3DAC1AF-713E-513D-569F-77F9AE076FAB}"/>
          </ac:spMkLst>
        </pc:spChg>
        <pc:spChg chg="mod ord">
          <ac:chgData name="PEYRACHIA Alessandro (NPO)" userId="921b2329-0777-4e24-a918-42e50c7fff9e" providerId="ADAL" clId="{6B54F6DB-195F-46AD-8260-7543BC73F2E2}" dt="2025-04-11T13:59:12.352" v="1897" actId="700"/>
          <ac:spMkLst>
            <pc:docMk/>
            <pc:sldMk cId="1069507813" sldId="304"/>
            <ac:spMk id="14" creationId="{4CAE4E55-4516-6294-30E4-59EB734A3C8C}"/>
          </ac:spMkLst>
        </pc:spChg>
      </pc:sldChg>
      <pc:sldChg chg="addSp delSp modSp add mod chgLayout">
        <pc:chgData name="PEYRACHIA Alessandro (NPO)" userId="921b2329-0777-4e24-a918-42e50c7fff9e" providerId="ADAL" clId="{6B54F6DB-195F-46AD-8260-7543BC73F2E2}" dt="2025-04-11T14:15:08.498" v="2155" actId="478"/>
        <pc:sldMkLst>
          <pc:docMk/>
          <pc:sldMk cId="428060284" sldId="305"/>
        </pc:sldMkLst>
        <pc:spChg chg="add mod">
          <ac:chgData name="PEYRACHIA Alessandro (NPO)" userId="921b2329-0777-4e24-a918-42e50c7fff9e" providerId="ADAL" clId="{6B54F6DB-195F-46AD-8260-7543BC73F2E2}" dt="2025-04-11T14:13:07.338" v="2124" actId="20577"/>
          <ac:spMkLst>
            <pc:docMk/>
            <pc:sldMk cId="428060284" sldId="305"/>
            <ac:spMk id="3" creationId="{A99A9EF8-F3FA-0254-FF30-DA48BDDFD8F3}"/>
          </ac:spMkLst>
        </pc:spChg>
        <pc:spChg chg="add mod">
          <ac:chgData name="PEYRACHIA Alessandro (NPO)" userId="921b2329-0777-4e24-a918-42e50c7fff9e" providerId="ADAL" clId="{6B54F6DB-195F-46AD-8260-7543BC73F2E2}" dt="2025-04-11T14:14:57.444" v="2151" actId="21"/>
          <ac:spMkLst>
            <pc:docMk/>
            <pc:sldMk cId="428060284" sldId="305"/>
            <ac:spMk id="4" creationId="{65ED02F9-A868-E99D-71E2-593BCA6D3AED}"/>
          </ac:spMkLst>
        </pc:spChg>
        <pc:spChg chg="add mod ord">
          <ac:chgData name="PEYRACHIA Alessandro (NPO)" userId="921b2329-0777-4e24-a918-42e50c7fff9e" providerId="ADAL" clId="{6B54F6DB-195F-46AD-8260-7543BC73F2E2}" dt="2025-04-11T14:13:46.881" v="2135" actId="1076"/>
          <ac:spMkLst>
            <pc:docMk/>
            <pc:sldMk cId="428060284" sldId="305"/>
            <ac:spMk id="11" creationId="{10914B20-7C71-5796-1C84-74349630A0DD}"/>
          </ac:spMkLst>
        </pc:spChg>
        <pc:spChg chg="add mod">
          <ac:chgData name="PEYRACHIA Alessandro (NPO)" userId="921b2329-0777-4e24-a918-42e50c7fff9e" providerId="ADAL" clId="{6B54F6DB-195F-46AD-8260-7543BC73F2E2}" dt="2025-04-11T14:14:12.151" v="2145" actId="27636"/>
          <ac:spMkLst>
            <pc:docMk/>
            <pc:sldMk cId="428060284" sldId="305"/>
            <ac:spMk id="12" creationId="{FA7BD2E3-B762-F2CE-C135-A660119C01D2}"/>
          </ac:spMkLst>
        </pc:spChg>
        <pc:picChg chg="add mod">
          <ac:chgData name="PEYRACHIA Alessandro (NPO)" userId="921b2329-0777-4e24-a918-42e50c7fff9e" providerId="ADAL" clId="{6B54F6DB-195F-46AD-8260-7543BC73F2E2}" dt="2025-04-11T14:11:40.218" v="2037" actId="1076"/>
          <ac:picMkLst>
            <pc:docMk/>
            <pc:sldMk cId="428060284" sldId="305"/>
            <ac:picMk id="5" creationId="{284CFD29-4E05-3AC3-1375-5C1ACC8EC76B}"/>
          </ac:picMkLst>
        </pc:picChg>
      </pc:sldChg>
      <pc:sldChg chg="addSp delSp modSp new del mod modClrScheme chgLayout">
        <pc:chgData name="PEYRACHIA Alessandro (NPO)" userId="921b2329-0777-4e24-a918-42e50c7fff9e" providerId="ADAL" clId="{6B54F6DB-195F-46AD-8260-7543BC73F2E2}" dt="2025-04-11T14:07:06.143" v="1958" actId="2696"/>
        <pc:sldMkLst>
          <pc:docMk/>
          <pc:sldMk cId="3875796457" sldId="305"/>
        </pc:sldMkLst>
      </pc:sldChg>
      <pc:sldChg chg="addSp delSp modSp new del mod modClrScheme chgLayout">
        <pc:chgData name="PEYRACHIA Alessandro (NPO)" userId="921b2329-0777-4e24-a918-42e50c7fff9e" providerId="ADAL" clId="{6B54F6DB-195F-46AD-8260-7543BC73F2E2}" dt="2025-04-15T07:23:25.878" v="3579" actId="2696"/>
        <pc:sldMkLst>
          <pc:docMk/>
          <pc:sldMk cId="2054124865" sldId="306"/>
        </pc:sldMkLst>
        <pc:spChg chg="mod ord">
          <ac:chgData name="PEYRACHIA Alessandro (NPO)" userId="921b2329-0777-4e24-a918-42e50c7fff9e" providerId="ADAL" clId="{6B54F6DB-195F-46AD-8260-7543BC73F2E2}" dt="2025-04-15T07:23:18.865" v="3578" actId="700"/>
          <ac:spMkLst>
            <pc:docMk/>
            <pc:sldMk cId="2054124865" sldId="306"/>
            <ac:spMk id="4" creationId="{5BEB18CE-62BD-6B96-E29D-00DC7E9EB553}"/>
          </ac:spMkLst>
        </pc:spChg>
        <pc:spChg chg="add mod ord">
          <ac:chgData name="PEYRACHIA Alessandro (NPO)" userId="921b2329-0777-4e24-a918-42e50c7fff9e" providerId="ADAL" clId="{6B54F6DB-195F-46AD-8260-7543BC73F2E2}" dt="2025-04-15T07:23:18.865" v="3578" actId="700"/>
          <ac:spMkLst>
            <pc:docMk/>
            <pc:sldMk cId="2054124865" sldId="306"/>
            <ac:spMk id="5" creationId="{290FCE0E-0C2D-B813-9DB7-5A76389BE5AC}"/>
          </ac:spMkLst>
        </pc:spChg>
      </pc:sldChg>
      <pc:sldChg chg="add del">
        <pc:chgData name="PEYRACHIA Alessandro (NPO)" userId="921b2329-0777-4e24-a918-42e50c7fff9e" providerId="ADAL" clId="{6B54F6DB-195F-46AD-8260-7543BC73F2E2}" dt="2025-04-11T14:23:46.188" v="2304"/>
        <pc:sldMkLst>
          <pc:docMk/>
          <pc:sldMk cId="302171215" sldId="307"/>
        </pc:sldMkLst>
      </pc:sldChg>
      <pc:sldChg chg="addSp delSp modSp add mod">
        <pc:chgData name="PEYRACHIA Alessandro (NPO)" userId="921b2329-0777-4e24-a918-42e50c7fff9e" providerId="ADAL" clId="{6B54F6DB-195F-46AD-8260-7543BC73F2E2}" dt="2025-04-11T16:42:47.217" v="3001" actId="1076"/>
        <pc:sldMkLst>
          <pc:docMk/>
          <pc:sldMk cId="1931137741" sldId="307"/>
        </pc:sldMkLst>
        <pc:spChg chg="mod">
          <ac:chgData name="PEYRACHIA Alessandro (NPO)" userId="921b2329-0777-4e24-a918-42e50c7fff9e" providerId="ADAL" clId="{6B54F6DB-195F-46AD-8260-7543BC73F2E2}" dt="2025-04-11T16:42:23.245" v="2994" actId="20577"/>
          <ac:spMkLst>
            <pc:docMk/>
            <pc:sldMk cId="1931137741" sldId="307"/>
            <ac:spMk id="3" creationId="{08B22BC1-09C3-E3B5-7052-BD840F42AF86}"/>
          </ac:spMkLst>
        </pc:spChg>
        <pc:spChg chg="add mod">
          <ac:chgData name="PEYRACHIA Alessandro (NPO)" userId="921b2329-0777-4e24-a918-42e50c7fff9e" providerId="ADAL" clId="{6B54F6DB-195F-46AD-8260-7543BC73F2E2}" dt="2025-04-11T15:07:41.211" v="2781" actId="13822"/>
          <ac:spMkLst>
            <pc:docMk/>
            <pc:sldMk cId="1931137741" sldId="307"/>
            <ac:spMk id="9" creationId="{549487B5-0958-59C0-3E74-E35D0A317689}"/>
          </ac:spMkLst>
        </pc:spChg>
        <pc:spChg chg="add mod">
          <ac:chgData name="PEYRACHIA Alessandro (NPO)" userId="921b2329-0777-4e24-a918-42e50c7fff9e" providerId="ADAL" clId="{6B54F6DB-195F-46AD-8260-7543BC73F2E2}" dt="2025-04-11T15:02:24.109" v="2590" actId="20577"/>
          <ac:spMkLst>
            <pc:docMk/>
            <pc:sldMk cId="1931137741" sldId="307"/>
            <ac:spMk id="11" creationId="{31C2DF06-E7E4-C488-0551-370FB1874816}"/>
          </ac:spMkLst>
        </pc:spChg>
        <pc:spChg chg="add mod">
          <ac:chgData name="PEYRACHIA Alessandro (NPO)" userId="921b2329-0777-4e24-a918-42e50c7fff9e" providerId="ADAL" clId="{6B54F6DB-195F-46AD-8260-7543BC73F2E2}" dt="2025-04-11T15:11:43.737" v="2854" actId="1076"/>
          <ac:spMkLst>
            <pc:docMk/>
            <pc:sldMk cId="1931137741" sldId="307"/>
            <ac:spMk id="12" creationId="{14FB9B71-A69B-EADB-DC8D-FFC2598FF149}"/>
          </ac:spMkLst>
        </pc:spChg>
        <pc:spChg chg="add mod">
          <ac:chgData name="PEYRACHIA Alessandro (NPO)" userId="921b2329-0777-4e24-a918-42e50c7fff9e" providerId="ADAL" clId="{6B54F6DB-195F-46AD-8260-7543BC73F2E2}" dt="2025-04-11T16:42:45.163" v="3000" actId="1076"/>
          <ac:spMkLst>
            <pc:docMk/>
            <pc:sldMk cId="1931137741" sldId="307"/>
            <ac:spMk id="13" creationId="{0E8532B3-6FEB-BC85-1BA8-E57B2BB7D24C}"/>
          </ac:spMkLst>
        </pc:spChg>
        <pc:spChg chg="add mod">
          <ac:chgData name="PEYRACHIA Alessandro (NPO)" userId="921b2329-0777-4e24-a918-42e50c7fff9e" providerId="ADAL" clId="{6B54F6DB-195F-46AD-8260-7543BC73F2E2}" dt="2025-04-11T16:42:39.022" v="2997" actId="1076"/>
          <ac:spMkLst>
            <pc:docMk/>
            <pc:sldMk cId="1931137741" sldId="307"/>
            <ac:spMk id="14" creationId="{CD4AD0BB-ADA7-6006-EFB4-5685E0A2E49E}"/>
          </ac:spMkLst>
        </pc:spChg>
        <pc:spChg chg="add mod">
          <ac:chgData name="PEYRACHIA Alessandro (NPO)" userId="921b2329-0777-4e24-a918-42e50c7fff9e" providerId="ADAL" clId="{6B54F6DB-195F-46AD-8260-7543BC73F2E2}" dt="2025-04-11T15:12:27.981" v="2862" actId="1076"/>
          <ac:spMkLst>
            <pc:docMk/>
            <pc:sldMk cId="1931137741" sldId="307"/>
            <ac:spMk id="15" creationId="{5841CA8E-C435-896E-FDEB-CED0F4ECA9E9}"/>
          </ac:spMkLst>
        </pc:spChg>
        <pc:spChg chg="add mod">
          <ac:chgData name="PEYRACHIA Alessandro (NPO)" userId="921b2329-0777-4e24-a918-42e50c7fff9e" providerId="ADAL" clId="{6B54F6DB-195F-46AD-8260-7543BC73F2E2}" dt="2025-04-11T16:42:47.217" v="3001" actId="1076"/>
          <ac:spMkLst>
            <pc:docMk/>
            <pc:sldMk cId="1931137741" sldId="307"/>
            <ac:spMk id="16" creationId="{1E361366-0A89-8A3C-0EBA-652E55022F37}"/>
          </ac:spMkLst>
        </pc:spChg>
        <pc:spChg chg="add mod">
          <ac:chgData name="PEYRACHIA Alessandro (NPO)" userId="921b2329-0777-4e24-a918-42e50c7fff9e" providerId="ADAL" clId="{6B54F6DB-195F-46AD-8260-7543BC73F2E2}" dt="2025-04-11T16:42:37.457" v="2996" actId="1076"/>
          <ac:spMkLst>
            <pc:docMk/>
            <pc:sldMk cId="1931137741" sldId="307"/>
            <ac:spMk id="17" creationId="{C94AB877-2B7A-B1AF-1D06-E529A59D9B22}"/>
          </ac:spMkLst>
        </pc:spChg>
        <pc:spChg chg="add mod">
          <ac:chgData name="PEYRACHIA Alessandro (NPO)" userId="921b2329-0777-4e24-a918-42e50c7fff9e" providerId="ADAL" clId="{6B54F6DB-195F-46AD-8260-7543BC73F2E2}" dt="2025-04-11T15:11:55.105" v="2856" actId="1076"/>
          <ac:spMkLst>
            <pc:docMk/>
            <pc:sldMk cId="1931137741" sldId="307"/>
            <ac:spMk id="20" creationId="{CFE22152-D15D-F724-9C97-EDA0A9D72161}"/>
          </ac:spMkLst>
        </pc:spChg>
        <pc:cxnChg chg="add mod">
          <ac:chgData name="PEYRACHIA Alessandro (NPO)" userId="921b2329-0777-4e24-a918-42e50c7fff9e" providerId="ADAL" clId="{6B54F6DB-195F-46AD-8260-7543BC73F2E2}" dt="2025-04-11T15:11:43.737" v="2854" actId="1076"/>
          <ac:cxnSpMkLst>
            <pc:docMk/>
            <pc:sldMk cId="1931137741" sldId="307"/>
            <ac:cxnSpMk id="19" creationId="{651309C2-6789-D348-8C49-B22ADCFB7D39}"/>
          </ac:cxnSpMkLst>
        </pc:cxnChg>
        <pc:cxnChg chg="add mod">
          <ac:chgData name="PEYRACHIA Alessandro (NPO)" userId="921b2329-0777-4e24-a918-42e50c7fff9e" providerId="ADAL" clId="{6B54F6DB-195F-46AD-8260-7543BC73F2E2}" dt="2025-04-11T16:42:39.022" v="2997" actId="1076"/>
          <ac:cxnSpMkLst>
            <pc:docMk/>
            <pc:sldMk cId="1931137741" sldId="307"/>
            <ac:cxnSpMk id="22" creationId="{47F3EA3F-1EE2-6C31-2171-52BB3CBBB751}"/>
          </ac:cxnSpMkLst>
        </pc:cxnChg>
        <pc:cxnChg chg="add mod">
          <ac:chgData name="PEYRACHIA Alessandro (NPO)" userId="921b2329-0777-4e24-a918-42e50c7fff9e" providerId="ADAL" clId="{6B54F6DB-195F-46AD-8260-7543BC73F2E2}" dt="2025-04-11T16:42:39.022" v="2997" actId="1076"/>
          <ac:cxnSpMkLst>
            <pc:docMk/>
            <pc:sldMk cId="1931137741" sldId="307"/>
            <ac:cxnSpMk id="28" creationId="{AD9D2FC3-9448-6A12-F95A-0B93EF40FFC3}"/>
          </ac:cxnSpMkLst>
        </pc:cxnChg>
        <pc:cxnChg chg="add mod">
          <ac:chgData name="PEYRACHIA Alessandro (NPO)" userId="921b2329-0777-4e24-a918-42e50c7fff9e" providerId="ADAL" clId="{6B54F6DB-195F-46AD-8260-7543BC73F2E2}" dt="2025-04-11T16:42:47.217" v="3001" actId="1076"/>
          <ac:cxnSpMkLst>
            <pc:docMk/>
            <pc:sldMk cId="1931137741" sldId="307"/>
            <ac:cxnSpMk id="39" creationId="{CB7D3EB1-690B-3D0D-4CDB-C4D6EF03C0CD}"/>
          </ac:cxnSpMkLst>
        </pc:cxnChg>
        <pc:cxnChg chg="add mod">
          <ac:chgData name="PEYRACHIA Alessandro (NPO)" userId="921b2329-0777-4e24-a918-42e50c7fff9e" providerId="ADAL" clId="{6B54F6DB-195F-46AD-8260-7543BC73F2E2}" dt="2025-04-11T16:42:45.163" v="3000" actId="1076"/>
          <ac:cxnSpMkLst>
            <pc:docMk/>
            <pc:sldMk cId="1931137741" sldId="307"/>
            <ac:cxnSpMk id="41" creationId="{1957063A-2189-5E7E-D42C-A85F28AA120E}"/>
          </ac:cxnSpMkLst>
        </pc:cxnChg>
        <pc:cxnChg chg="add mod">
          <ac:chgData name="PEYRACHIA Alessandro (NPO)" userId="921b2329-0777-4e24-a918-42e50c7fff9e" providerId="ADAL" clId="{6B54F6DB-195F-46AD-8260-7543BC73F2E2}" dt="2025-04-11T16:42:37.457" v="2996" actId="1076"/>
          <ac:cxnSpMkLst>
            <pc:docMk/>
            <pc:sldMk cId="1931137741" sldId="307"/>
            <ac:cxnSpMk id="43" creationId="{0791F2B1-4054-92DE-15F6-B941975C1AF9}"/>
          </ac:cxnSpMkLst>
        </pc:cxnChg>
        <pc:cxnChg chg="add mod">
          <ac:chgData name="PEYRACHIA Alessandro (NPO)" userId="921b2329-0777-4e24-a918-42e50c7fff9e" providerId="ADAL" clId="{6B54F6DB-195F-46AD-8260-7543BC73F2E2}" dt="2025-04-11T16:42:47.217" v="3001" actId="1076"/>
          <ac:cxnSpMkLst>
            <pc:docMk/>
            <pc:sldMk cId="1931137741" sldId="307"/>
            <ac:cxnSpMk id="51" creationId="{3A448E9F-B56E-1F40-476D-3E414636B7A8}"/>
          </ac:cxnSpMkLst>
        </pc:cxnChg>
        <pc:cxnChg chg="add mod">
          <ac:chgData name="PEYRACHIA Alessandro (NPO)" userId="921b2329-0777-4e24-a918-42e50c7fff9e" providerId="ADAL" clId="{6B54F6DB-195F-46AD-8260-7543BC73F2E2}" dt="2025-04-11T16:42:45.163" v="3000" actId="1076"/>
          <ac:cxnSpMkLst>
            <pc:docMk/>
            <pc:sldMk cId="1931137741" sldId="307"/>
            <ac:cxnSpMk id="54" creationId="{134DA71A-5A99-09BF-1FF1-8A16ED22D0A1}"/>
          </ac:cxnSpMkLst>
        </pc:cxnChg>
        <pc:cxnChg chg="add mod">
          <ac:chgData name="PEYRACHIA Alessandro (NPO)" userId="921b2329-0777-4e24-a918-42e50c7fff9e" providerId="ADAL" clId="{6B54F6DB-195F-46AD-8260-7543BC73F2E2}" dt="2025-04-11T16:42:45.163" v="3000" actId="1076"/>
          <ac:cxnSpMkLst>
            <pc:docMk/>
            <pc:sldMk cId="1931137741" sldId="307"/>
            <ac:cxnSpMk id="56" creationId="{EEE371CA-FDB9-CC52-C929-F87296DD1710}"/>
          </ac:cxnSpMkLst>
        </pc:cxnChg>
        <pc:cxnChg chg="add mod">
          <ac:chgData name="PEYRACHIA Alessandro (NPO)" userId="921b2329-0777-4e24-a918-42e50c7fff9e" providerId="ADAL" clId="{6B54F6DB-195F-46AD-8260-7543BC73F2E2}" dt="2025-04-11T15:12:27.981" v="2862" actId="1076"/>
          <ac:cxnSpMkLst>
            <pc:docMk/>
            <pc:sldMk cId="1931137741" sldId="307"/>
            <ac:cxnSpMk id="59" creationId="{35B2034A-B72F-5AFF-2A39-5367B668216B}"/>
          </ac:cxnSpMkLst>
        </pc:cxnChg>
        <pc:cxnChg chg="add mod">
          <ac:chgData name="PEYRACHIA Alessandro (NPO)" userId="921b2329-0777-4e24-a918-42e50c7fff9e" providerId="ADAL" clId="{6B54F6DB-195F-46AD-8260-7543BC73F2E2}" dt="2025-04-11T16:42:39.022" v="2997" actId="1076"/>
          <ac:cxnSpMkLst>
            <pc:docMk/>
            <pc:sldMk cId="1931137741" sldId="307"/>
            <ac:cxnSpMk id="64" creationId="{2D31B489-42A1-F35D-45F8-465BFD819F70}"/>
          </ac:cxnSpMkLst>
        </pc:cxnChg>
        <pc:cxnChg chg="add mod">
          <ac:chgData name="PEYRACHIA Alessandro (NPO)" userId="921b2329-0777-4e24-a918-42e50c7fff9e" providerId="ADAL" clId="{6B54F6DB-195F-46AD-8260-7543BC73F2E2}" dt="2025-04-11T16:42:45.163" v="3000" actId="1076"/>
          <ac:cxnSpMkLst>
            <pc:docMk/>
            <pc:sldMk cId="1931137741" sldId="307"/>
            <ac:cxnSpMk id="68" creationId="{1B5A66A6-4C8C-2414-4C0C-15101975DBA7}"/>
          </ac:cxnSpMkLst>
        </pc:cxnChg>
        <pc:cxnChg chg="add mod">
          <ac:chgData name="PEYRACHIA Alessandro (NPO)" userId="921b2329-0777-4e24-a918-42e50c7fff9e" providerId="ADAL" clId="{6B54F6DB-195F-46AD-8260-7543BC73F2E2}" dt="2025-04-11T16:42:39.022" v="2997" actId="1076"/>
          <ac:cxnSpMkLst>
            <pc:docMk/>
            <pc:sldMk cId="1931137741" sldId="307"/>
            <ac:cxnSpMk id="89" creationId="{FDAD85CF-04EF-C366-DCD1-89A09E38E6A1}"/>
          </ac:cxnSpMkLst>
        </pc:cxnChg>
        <pc:cxnChg chg="add mod">
          <ac:chgData name="PEYRACHIA Alessandro (NPO)" userId="921b2329-0777-4e24-a918-42e50c7fff9e" providerId="ADAL" clId="{6B54F6DB-195F-46AD-8260-7543BC73F2E2}" dt="2025-04-11T16:42:39.022" v="2997" actId="1076"/>
          <ac:cxnSpMkLst>
            <pc:docMk/>
            <pc:sldMk cId="1931137741" sldId="307"/>
            <ac:cxnSpMk id="91" creationId="{F5061972-2650-4D00-443C-F1FCA173BE9E}"/>
          </ac:cxnSpMkLst>
        </pc:cxnChg>
        <pc:cxnChg chg="add mod">
          <ac:chgData name="PEYRACHIA Alessandro (NPO)" userId="921b2329-0777-4e24-a918-42e50c7fff9e" providerId="ADAL" clId="{6B54F6DB-195F-46AD-8260-7543BC73F2E2}" dt="2025-04-11T15:12:27.981" v="2862" actId="1076"/>
          <ac:cxnSpMkLst>
            <pc:docMk/>
            <pc:sldMk cId="1931137741" sldId="307"/>
            <ac:cxnSpMk id="102" creationId="{6E8AA3B6-9902-6324-2A6C-090659A571FA}"/>
          </ac:cxnSpMkLst>
        </pc:cxnChg>
      </pc:sldChg>
      <pc:sldChg chg="add del">
        <pc:chgData name="PEYRACHIA Alessandro (NPO)" userId="921b2329-0777-4e24-a918-42e50c7fff9e" providerId="ADAL" clId="{6B54F6DB-195F-46AD-8260-7543BC73F2E2}" dt="2025-04-11T14:23:40.251" v="2302"/>
        <pc:sldMkLst>
          <pc:docMk/>
          <pc:sldMk cId="2006776595" sldId="307"/>
        </pc:sldMkLst>
      </pc:sldChg>
      <pc:sldChg chg="addSp delSp modSp add mod">
        <pc:chgData name="PEYRACHIA Alessandro (NPO)" userId="921b2329-0777-4e24-a918-42e50c7fff9e" providerId="ADAL" clId="{6B54F6DB-195F-46AD-8260-7543BC73F2E2}" dt="2025-04-15T07:42:38.018" v="4351" actId="20577"/>
        <pc:sldMkLst>
          <pc:docMk/>
          <pc:sldMk cId="2561745595" sldId="308"/>
        </pc:sldMkLst>
        <pc:spChg chg="mod">
          <ac:chgData name="PEYRACHIA Alessandro (NPO)" userId="921b2329-0777-4e24-a918-42e50c7fff9e" providerId="ADAL" clId="{6B54F6DB-195F-46AD-8260-7543BC73F2E2}" dt="2025-04-15T07:19:25.130" v="3511" actId="313"/>
          <ac:spMkLst>
            <pc:docMk/>
            <pc:sldMk cId="2561745595" sldId="308"/>
            <ac:spMk id="2" creationId="{1E74532A-C37D-ADD7-236A-B6CF64D05C15}"/>
          </ac:spMkLst>
        </pc:spChg>
        <pc:spChg chg="del">
          <ac:chgData name="PEYRACHIA Alessandro (NPO)" userId="921b2329-0777-4e24-a918-42e50c7fff9e" providerId="ADAL" clId="{6B54F6DB-195F-46AD-8260-7543BC73F2E2}" dt="2025-04-15T07:19:54.028" v="3518" actId="478"/>
          <ac:spMkLst>
            <pc:docMk/>
            <pc:sldMk cId="2561745595" sldId="308"/>
            <ac:spMk id="3" creationId="{FCB0A546-0922-6D43-E263-A26FC4667AC7}"/>
          </ac:spMkLst>
        </pc:spChg>
        <pc:spChg chg="mod">
          <ac:chgData name="PEYRACHIA Alessandro (NPO)" userId="921b2329-0777-4e24-a918-42e50c7fff9e" providerId="ADAL" clId="{6B54F6DB-195F-46AD-8260-7543BC73F2E2}" dt="2025-04-15T07:42:38.018" v="4351" actId="20577"/>
          <ac:spMkLst>
            <pc:docMk/>
            <pc:sldMk cId="2561745595" sldId="308"/>
            <ac:spMk id="4" creationId="{1595B7D0-507F-288B-9987-1440D71B3481}"/>
          </ac:spMkLst>
        </pc:spChg>
        <pc:spChg chg="del">
          <ac:chgData name="PEYRACHIA Alessandro (NPO)" userId="921b2329-0777-4e24-a918-42e50c7fff9e" providerId="ADAL" clId="{6B54F6DB-195F-46AD-8260-7543BC73F2E2}" dt="2025-04-15T07:19:51.839" v="3517" actId="478"/>
          <ac:spMkLst>
            <pc:docMk/>
            <pc:sldMk cId="2561745595" sldId="308"/>
            <ac:spMk id="5" creationId="{4401509F-914F-9203-5B45-E7412EC0396E}"/>
          </ac:spMkLst>
        </pc:spChg>
        <pc:spChg chg="del">
          <ac:chgData name="PEYRACHIA Alessandro (NPO)" userId="921b2329-0777-4e24-a918-42e50c7fff9e" providerId="ADAL" clId="{6B54F6DB-195F-46AD-8260-7543BC73F2E2}" dt="2025-04-15T07:20:00.134" v="3520" actId="478"/>
          <ac:spMkLst>
            <pc:docMk/>
            <pc:sldMk cId="2561745595" sldId="308"/>
            <ac:spMk id="6" creationId="{52222D87-D521-149C-0442-511A919EB4CD}"/>
          </ac:spMkLst>
        </pc:spChg>
        <pc:spChg chg="add">
          <ac:chgData name="PEYRACHIA Alessandro (NPO)" userId="921b2329-0777-4e24-a918-42e50c7fff9e" providerId="ADAL" clId="{6B54F6DB-195F-46AD-8260-7543BC73F2E2}" dt="2025-04-15T07:19:41.432" v="3512"/>
          <ac:spMkLst>
            <pc:docMk/>
            <pc:sldMk cId="2561745595" sldId="308"/>
            <ac:spMk id="8" creationId="{08685F12-7C64-8C01-12C5-B761ECFFDA2F}"/>
          </ac:spMkLst>
        </pc:spChg>
        <pc:spChg chg="add del mod">
          <ac:chgData name="PEYRACHIA Alessandro (NPO)" userId="921b2329-0777-4e24-a918-42e50c7fff9e" providerId="ADAL" clId="{6B54F6DB-195F-46AD-8260-7543BC73F2E2}" dt="2025-04-15T07:20:01.459" v="3521" actId="478"/>
          <ac:spMkLst>
            <pc:docMk/>
            <pc:sldMk cId="2561745595" sldId="308"/>
            <ac:spMk id="10" creationId="{40A989E2-E432-6D97-1844-251EF0788AA8}"/>
          </ac:spMkLst>
        </pc:spChg>
        <pc:spChg chg="mod">
          <ac:chgData name="PEYRACHIA Alessandro (NPO)" userId="921b2329-0777-4e24-a918-42e50c7fff9e" providerId="ADAL" clId="{6B54F6DB-195F-46AD-8260-7543BC73F2E2}" dt="2025-04-15T07:19:14.272" v="3490"/>
          <ac:spMkLst>
            <pc:docMk/>
            <pc:sldMk cId="2561745595" sldId="308"/>
            <ac:spMk id="12" creationId="{E8F97ACC-A970-5728-7AFC-9C54741C97CD}"/>
          </ac:spMkLst>
        </pc:spChg>
        <pc:spChg chg="del">
          <ac:chgData name="PEYRACHIA Alessandro (NPO)" userId="921b2329-0777-4e24-a918-42e50c7fff9e" providerId="ADAL" clId="{6B54F6DB-195F-46AD-8260-7543BC73F2E2}" dt="2025-04-15T07:20:05.029" v="3523" actId="478"/>
          <ac:spMkLst>
            <pc:docMk/>
            <pc:sldMk cId="2561745595" sldId="308"/>
            <ac:spMk id="13" creationId="{DA96D621-AB72-6547-F111-1B80CEF5F9CA}"/>
          </ac:spMkLst>
        </pc:spChg>
        <pc:spChg chg="add del mod">
          <ac:chgData name="PEYRACHIA Alessandro (NPO)" userId="921b2329-0777-4e24-a918-42e50c7fff9e" providerId="ADAL" clId="{6B54F6DB-195F-46AD-8260-7543BC73F2E2}" dt="2025-04-15T07:19:57.489" v="3519" actId="478"/>
          <ac:spMkLst>
            <pc:docMk/>
            <pc:sldMk cId="2561745595" sldId="308"/>
            <ac:spMk id="14" creationId="{ACDA586F-132D-B2FB-7E81-3BC88CE13C31}"/>
          </ac:spMkLst>
        </pc:spChg>
        <pc:spChg chg="del">
          <ac:chgData name="PEYRACHIA Alessandro (NPO)" userId="921b2329-0777-4e24-a918-42e50c7fff9e" providerId="ADAL" clId="{6B54F6DB-195F-46AD-8260-7543BC73F2E2}" dt="2025-04-15T07:20:08.568" v="3525" actId="478"/>
          <ac:spMkLst>
            <pc:docMk/>
            <pc:sldMk cId="2561745595" sldId="308"/>
            <ac:spMk id="15" creationId="{8FF6548E-477F-5000-B20B-AAD356128289}"/>
          </ac:spMkLst>
        </pc:spChg>
        <pc:spChg chg="del">
          <ac:chgData name="PEYRACHIA Alessandro (NPO)" userId="921b2329-0777-4e24-a918-42e50c7fff9e" providerId="ADAL" clId="{6B54F6DB-195F-46AD-8260-7543BC73F2E2}" dt="2025-04-15T07:20:06.971" v="3524" actId="478"/>
          <ac:spMkLst>
            <pc:docMk/>
            <pc:sldMk cId="2561745595" sldId="308"/>
            <ac:spMk id="16" creationId="{536299AB-7421-7F59-6F85-93E5A3984241}"/>
          </ac:spMkLst>
        </pc:spChg>
        <pc:spChg chg="add del mod">
          <ac:chgData name="PEYRACHIA Alessandro (NPO)" userId="921b2329-0777-4e24-a918-42e50c7fff9e" providerId="ADAL" clId="{6B54F6DB-195F-46AD-8260-7543BC73F2E2}" dt="2025-04-15T07:20:03.252" v="3522" actId="478"/>
          <ac:spMkLst>
            <pc:docMk/>
            <pc:sldMk cId="2561745595" sldId="308"/>
            <ac:spMk id="18" creationId="{8BFB7E65-3E76-5C4A-6B7B-72E730EE3152}"/>
          </ac:spMkLst>
        </pc:spChg>
        <pc:spChg chg="add">
          <ac:chgData name="PEYRACHIA Alessandro (NPO)" userId="921b2329-0777-4e24-a918-42e50c7fff9e" providerId="ADAL" clId="{6B54F6DB-195F-46AD-8260-7543BC73F2E2}" dt="2025-04-15T07:20:28.830" v="3531"/>
          <ac:spMkLst>
            <pc:docMk/>
            <pc:sldMk cId="2561745595" sldId="308"/>
            <ac:spMk id="19" creationId="{C187C167-655E-F28D-A6E7-900AE27FAB4B}"/>
          </ac:spMkLst>
        </pc:spChg>
      </pc:sldChg>
      <pc:sldChg chg="addSp delSp modSp add mod chgLayout">
        <pc:chgData name="PEYRACHIA Alessandro (NPO)" userId="921b2329-0777-4e24-a918-42e50c7fff9e" providerId="ADAL" clId="{6B54F6DB-195F-46AD-8260-7543BC73F2E2}" dt="2025-04-15T07:15:55.868" v="3487" actId="20577"/>
        <pc:sldMkLst>
          <pc:docMk/>
          <pc:sldMk cId="3594729631" sldId="309"/>
        </pc:sldMkLst>
        <pc:spChg chg="mod ord">
          <ac:chgData name="PEYRACHIA Alessandro (NPO)" userId="921b2329-0777-4e24-a918-42e50c7fff9e" providerId="ADAL" clId="{6B54F6DB-195F-46AD-8260-7543BC73F2E2}" dt="2025-04-15T07:15:25.654" v="3422"/>
          <ac:spMkLst>
            <pc:docMk/>
            <pc:sldMk cId="3594729631" sldId="309"/>
            <ac:spMk id="2" creationId="{FD036170-379B-4864-4D48-451242B206EA}"/>
          </ac:spMkLst>
        </pc:spChg>
        <pc:spChg chg="add mod">
          <ac:chgData name="PEYRACHIA Alessandro (NPO)" userId="921b2329-0777-4e24-a918-42e50c7fff9e" providerId="ADAL" clId="{6B54F6DB-195F-46AD-8260-7543BC73F2E2}" dt="2025-04-15T07:13:49.929" v="3342" actId="1076"/>
          <ac:spMkLst>
            <pc:docMk/>
            <pc:sldMk cId="3594729631" sldId="309"/>
            <ac:spMk id="3" creationId="{1D99A71F-BA8C-3F52-39FF-E55E49A6403F}"/>
          </ac:spMkLst>
        </pc:spChg>
        <pc:spChg chg="add del mod ord">
          <ac:chgData name="PEYRACHIA Alessandro (NPO)" userId="921b2329-0777-4e24-a918-42e50c7fff9e" providerId="ADAL" clId="{6B54F6DB-195F-46AD-8260-7543BC73F2E2}" dt="2025-04-15T07:14:14.144" v="3344" actId="700"/>
          <ac:spMkLst>
            <pc:docMk/>
            <pc:sldMk cId="3594729631" sldId="309"/>
            <ac:spMk id="4" creationId="{6216BF31-8C57-376A-C7F5-666B11B1FCAD}"/>
          </ac:spMkLst>
        </pc:spChg>
        <pc:spChg chg="add del mod ord">
          <ac:chgData name="PEYRACHIA Alessandro (NPO)" userId="921b2329-0777-4e24-a918-42e50c7fff9e" providerId="ADAL" clId="{6B54F6DB-195F-46AD-8260-7543BC73F2E2}" dt="2025-04-15T07:14:14.144" v="3344" actId="700"/>
          <ac:spMkLst>
            <pc:docMk/>
            <pc:sldMk cId="3594729631" sldId="309"/>
            <ac:spMk id="5" creationId="{D060833D-8994-F6FE-59B3-DF768D844D7F}"/>
          </ac:spMkLst>
        </pc:spChg>
        <pc:spChg chg="add del mod ord">
          <ac:chgData name="PEYRACHIA Alessandro (NPO)" userId="921b2329-0777-4e24-a918-42e50c7fff9e" providerId="ADAL" clId="{6B54F6DB-195F-46AD-8260-7543BC73F2E2}" dt="2025-04-15T07:14:14.144" v="3344" actId="700"/>
          <ac:spMkLst>
            <pc:docMk/>
            <pc:sldMk cId="3594729631" sldId="309"/>
            <ac:spMk id="6" creationId="{43F22D0E-2A35-160A-2079-CF1C69BE98D0}"/>
          </ac:spMkLst>
        </pc:spChg>
        <pc:spChg chg="add del mod ord">
          <ac:chgData name="PEYRACHIA Alessandro (NPO)" userId="921b2329-0777-4e24-a918-42e50c7fff9e" providerId="ADAL" clId="{6B54F6DB-195F-46AD-8260-7543BC73F2E2}" dt="2025-04-15T07:14:14.144" v="3344" actId="700"/>
          <ac:spMkLst>
            <pc:docMk/>
            <pc:sldMk cId="3594729631" sldId="309"/>
            <ac:spMk id="7" creationId="{BE39615D-0D26-06DB-1F66-BFECAB41E273}"/>
          </ac:spMkLst>
        </pc:spChg>
        <pc:spChg chg="add mod">
          <ac:chgData name="PEYRACHIA Alessandro (NPO)" userId="921b2329-0777-4e24-a918-42e50c7fff9e" providerId="ADAL" clId="{6B54F6DB-195F-46AD-8260-7543BC73F2E2}" dt="2025-04-15T07:15:16.325" v="3421" actId="6549"/>
          <ac:spMkLst>
            <pc:docMk/>
            <pc:sldMk cId="3594729631" sldId="309"/>
            <ac:spMk id="8" creationId="{5C12AA52-CE00-6629-8056-A9326BE54FD8}"/>
          </ac:spMkLst>
        </pc:spChg>
        <pc:spChg chg="mod">
          <ac:chgData name="PEYRACHIA Alessandro (NPO)" userId="921b2329-0777-4e24-a918-42e50c7fff9e" providerId="ADAL" clId="{6B54F6DB-195F-46AD-8260-7543BC73F2E2}" dt="2025-04-15T07:15:55.868" v="3487" actId="20577"/>
          <ac:spMkLst>
            <pc:docMk/>
            <pc:sldMk cId="3594729631" sldId="309"/>
            <ac:spMk id="12" creationId="{B88E0DFC-16B1-6163-6187-0CD691862070}"/>
          </ac:spMkLst>
        </pc:spChg>
        <pc:spChg chg="mod ord">
          <ac:chgData name="PEYRACHIA Alessandro (NPO)" userId="921b2329-0777-4e24-a918-42e50c7fff9e" providerId="ADAL" clId="{6B54F6DB-195F-46AD-8260-7543BC73F2E2}" dt="2025-04-15T07:14:14.144" v="3344" actId="700"/>
          <ac:spMkLst>
            <pc:docMk/>
            <pc:sldMk cId="3594729631" sldId="309"/>
            <ac:spMk id="14" creationId="{6E56E2F7-933B-B873-CF30-75D6888EC5A0}"/>
          </ac:spMkLst>
        </pc:spChg>
      </pc:sldChg>
      <pc:sldChg chg="add">
        <pc:chgData name="PEYRACHIA Alessandro (NPO)" userId="921b2329-0777-4e24-a918-42e50c7fff9e" providerId="ADAL" clId="{6B54F6DB-195F-46AD-8260-7543BC73F2E2}" dt="2025-04-15T07:02:39.407" v="3013" actId="2890"/>
        <pc:sldMkLst>
          <pc:docMk/>
          <pc:sldMk cId="1190604583" sldId="310"/>
        </pc:sldMkLst>
      </pc:sldChg>
      <pc:sldChg chg="addSp delSp modSp new mod modClrScheme chgLayout">
        <pc:chgData name="PEYRACHIA Alessandro (NPO)" userId="921b2329-0777-4e24-a918-42e50c7fff9e" providerId="ADAL" clId="{6B54F6DB-195F-46AD-8260-7543BC73F2E2}" dt="2025-04-15T07:24:11.457" v="3612" actId="14100"/>
        <pc:sldMkLst>
          <pc:docMk/>
          <pc:sldMk cId="1481933726" sldId="311"/>
        </pc:sldMkLst>
        <pc:spChg chg="del mod ord">
          <ac:chgData name="PEYRACHIA Alessandro (NPO)" userId="921b2329-0777-4e24-a918-42e50c7fff9e" providerId="ADAL" clId="{6B54F6DB-195F-46AD-8260-7543BC73F2E2}" dt="2025-04-15T07:23:35.899" v="3581" actId="700"/>
          <ac:spMkLst>
            <pc:docMk/>
            <pc:sldMk cId="1481933726" sldId="311"/>
            <ac:spMk id="2" creationId="{27173A63-3DCE-2AED-E157-1C6621D56B15}"/>
          </ac:spMkLst>
        </pc:spChg>
        <pc:spChg chg="del">
          <ac:chgData name="PEYRACHIA Alessandro (NPO)" userId="921b2329-0777-4e24-a918-42e50c7fff9e" providerId="ADAL" clId="{6B54F6DB-195F-46AD-8260-7543BC73F2E2}" dt="2025-04-15T07:23:35.899" v="3581" actId="700"/>
          <ac:spMkLst>
            <pc:docMk/>
            <pc:sldMk cId="1481933726" sldId="311"/>
            <ac:spMk id="3" creationId="{1D986936-D863-45EE-8388-F1CAFAA93E90}"/>
          </ac:spMkLst>
        </pc:spChg>
        <pc:spChg chg="mod ord">
          <ac:chgData name="PEYRACHIA Alessandro (NPO)" userId="921b2329-0777-4e24-a918-42e50c7fff9e" providerId="ADAL" clId="{6B54F6DB-195F-46AD-8260-7543BC73F2E2}" dt="2025-04-15T07:23:35.899" v="3581" actId="700"/>
          <ac:spMkLst>
            <pc:docMk/>
            <pc:sldMk cId="1481933726" sldId="311"/>
            <ac:spMk id="4" creationId="{D65629C0-D25B-0FF4-AF00-5268AE69EEA0}"/>
          </ac:spMkLst>
        </pc:spChg>
        <pc:spChg chg="add mod ord">
          <ac:chgData name="PEYRACHIA Alessandro (NPO)" userId="921b2329-0777-4e24-a918-42e50c7fff9e" providerId="ADAL" clId="{6B54F6DB-195F-46AD-8260-7543BC73F2E2}" dt="2025-04-15T07:24:11.457" v="3612" actId="14100"/>
          <ac:spMkLst>
            <pc:docMk/>
            <pc:sldMk cId="1481933726" sldId="311"/>
            <ac:spMk id="5" creationId="{142AD1FE-1D35-ED70-E3E3-CA5B1F37B61D}"/>
          </ac:spMkLst>
        </pc:spChg>
      </pc:sldChg>
      <pc:sldChg chg="addSp delSp modSp add mod">
        <pc:chgData name="PEYRACHIA Alessandro (NPO)" userId="921b2329-0777-4e24-a918-42e50c7fff9e" providerId="ADAL" clId="{6B54F6DB-195F-46AD-8260-7543BC73F2E2}" dt="2025-04-15T07:33:48.855" v="3787" actId="1076"/>
        <pc:sldMkLst>
          <pc:docMk/>
          <pc:sldMk cId="3637965750" sldId="312"/>
        </pc:sldMkLst>
        <pc:spChg chg="del">
          <ac:chgData name="PEYRACHIA Alessandro (NPO)" userId="921b2329-0777-4e24-a918-42e50c7fff9e" providerId="ADAL" clId="{6B54F6DB-195F-46AD-8260-7543BC73F2E2}" dt="2025-04-15T07:32:28.463" v="3739" actId="478"/>
          <ac:spMkLst>
            <pc:docMk/>
            <pc:sldMk cId="3637965750" sldId="312"/>
            <ac:spMk id="2" creationId="{3BB1C872-2662-9E36-3176-01D026EA3DC7}"/>
          </ac:spMkLst>
        </pc:spChg>
        <pc:spChg chg="mod">
          <ac:chgData name="PEYRACHIA Alessandro (NPO)" userId="921b2329-0777-4e24-a918-42e50c7fff9e" providerId="ADAL" clId="{6B54F6DB-195F-46AD-8260-7543BC73F2E2}" dt="2025-04-15T07:30:38.155" v="3649" actId="20577"/>
          <ac:spMkLst>
            <pc:docMk/>
            <pc:sldMk cId="3637965750" sldId="312"/>
            <ac:spMk id="3" creationId="{A920BEC0-5B73-90CA-FED5-F57655C48EA5}"/>
          </ac:spMkLst>
        </pc:spChg>
        <pc:spChg chg="mod">
          <ac:chgData name="PEYRACHIA Alessandro (NPO)" userId="921b2329-0777-4e24-a918-42e50c7fff9e" providerId="ADAL" clId="{6B54F6DB-195F-46AD-8260-7543BC73F2E2}" dt="2025-04-15T07:32:55.472" v="3773" actId="20577"/>
          <ac:spMkLst>
            <pc:docMk/>
            <pc:sldMk cId="3637965750" sldId="312"/>
            <ac:spMk id="6" creationId="{38626F5A-8EA7-0C5E-178C-76BE0A509210}"/>
          </ac:spMkLst>
        </pc:spChg>
        <pc:spChg chg="mod">
          <ac:chgData name="PEYRACHIA Alessandro (NPO)" userId="921b2329-0777-4e24-a918-42e50c7fff9e" providerId="ADAL" clId="{6B54F6DB-195F-46AD-8260-7543BC73F2E2}" dt="2025-04-15T07:33:47.264" v="3786" actId="1076"/>
          <ac:spMkLst>
            <pc:docMk/>
            <pc:sldMk cId="3637965750" sldId="312"/>
            <ac:spMk id="7" creationId="{EA3F77F0-493E-C7D7-8C52-821D3A0453FA}"/>
          </ac:spMkLst>
        </pc:spChg>
        <pc:spChg chg="add del mod">
          <ac:chgData name="PEYRACHIA Alessandro (NPO)" userId="921b2329-0777-4e24-a918-42e50c7fff9e" providerId="ADAL" clId="{6B54F6DB-195F-46AD-8260-7543BC73F2E2}" dt="2025-04-15T07:32:30.102" v="3740" actId="478"/>
          <ac:spMkLst>
            <pc:docMk/>
            <pc:sldMk cId="3637965750" sldId="312"/>
            <ac:spMk id="8" creationId="{94145C0C-A6DA-EF54-775A-CB2025A5BC56}"/>
          </ac:spMkLst>
        </pc:spChg>
        <pc:picChg chg="mod">
          <ac:chgData name="PEYRACHIA Alessandro (NPO)" userId="921b2329-0777-4e24-a918-42e50c7fff9e" providerId="ADAL" clId="{6B54F6DB-195F-46AD-8260-7543BC73F2E2}" dt="2025-04-15T07:33:48.855" v="3787" actId="1076"/>
          <ac:picMkLst>
            <pc:docMk/>
            <pc:sldMk cId="3637965750" sldId="312"/>
            <ac:picMk id="10" creationId="{71D05BAF-C231-E5EC-409C-AD9C7AD49095}"/>
          </ac:picMkLst>
        </pc:picChg>
      </pc:sldChg>
      <pc:sldChg chg="addSp modSp add mod modClrScheme chgLayout">
        <pc:chgData name="PEYRACHIA Alessandro (NPO)" userId="921b2329-0777-4e24-a918-42e50c7fff9e" providerId="ADAL" clId="{6B54F6DB-195F-46AD-8260-7543BC73F2E2}" dt="2025-04-15T07:42:12.009" v="4343" actId="1076"/>
        <pc:sldMkLst>
          <pc:docMk/>
          <pc:sldMk cId="3889724819" sldId="313"/>
        </pc:sldMkLst>
        <pc:spChg chg="add mod ord">
          <ac:chgData name="PEYRACHIA Alessandro (NPO)" userId="921b2329-0777-4e24-a918-42e50c7fff9e" providerId="ADAL" clId="{6B54F6DB-195F-46AD-8260-7543BC73F2E2}" dt="2025-04-15T07:42:12.009" v="4343" actId="1076"/>
          <ac:spMkLst>
            <pc:docMk/>
            <pc:sldMk cId="3889724819" sldId="313"/>
            <ac:spMk id="2" creationId="{62EB3480-5803-77DB-F707-86D3BF302872}"/>
          </ac:spMkLst>
        </pc:spChg>
        <pc:spChg chg="mod ord">
          <ac:chgData name="PEYRACHIA Alessandro (NPO)" userId="921b2329-0777-4e24-a918-42e50c7fff9e" providerId="ADAL" clId="{6B54F6DB-195F-46AD-8260-7543BC73F2E2}" dt="2025-04-15T07:35:37.033" v="3789" actId="700"/>
          <ac:spMkLst>
            <pc:docMk/>
            <pc:sldMk cId="3889724819" sldId="313"/>
            <ac:spMk id="4" creationId="{E9178C73-3185-D47E-B650-ADA58C3B2408}"/>
          </ac:spMkLst>
        </pc:spChg>
        <pc:spChg chg="mod ord">
          <ac:chgData name="PEYRACHIA Alessandro (NPO)" userId="921b2329-0777-4e24-a918-42e50c7fff9e" providerId="ADAL" clId="{6B54F6DB-195F-46AD-8260-7543BC73F2E2}" dt="2025-04-15T07:39:23.068" v="4183" actId="14100"/>
          <ac:spMkLst>
            <pc:docMk/>
            <pc:sldMk cId="3889724819" sldId="313"/>
            <ac:spMk id="5" creationId="{3FC8F730-3E2E-FA6D-3337-367B6BDE63C5}"/>
          </ac:spMkLst>
        </pc:spChg>
      </pc:sldChg>
      <pc:sldChg chg="modSp add mod">
        <pc:chgData name="PEYRACHIA Alessandro (NPO)" userId="921b2329-0777-4e24-a918-42e50c7fff9e" providerId="ADAL" clId="{6B54F6DB-195F-46AD-8260-7543BC73F2E2}" dt="2025-04-15T07:41:26.048" v="4337" actId="207"/>
        <pc:sldMkLst>
          <pc:docMk/>
          <pc:sldMk cId="1149917228" sldId="314"/>
        </pc:sldMkLst>
        <pc:spChg chg="mod">
          <ac:chgData name="PEYRACHIA Alessandro (NPO)" userId="921b2329-0777-4e24-a918-42e50c7fff9e" providerId="ADAL" clId="{6B54F6DB-195F-46AD-8260-7543BC73F2E2}" dt="2025-04-15T07:41:26.048" v="4337" actId="207"/>
          <ac:spMkLst>
            <pc:docMk/>
            <pc:sldMk cId="1149917228" sldId="314"/>
            <ac:spMk id="2" creationId="{A19BCA13-57F3-06AE-C74F-E9B06DEF87F3}"/>
          </ac:spMkLst>
        </pc:spChg>
        <pc:spChg chg="mod">
          <ac:chgData name="PEYRACHIA Alessandro (NPO)" userId="921b2329-0777-4e24-a918-42e50c7fff9e" providerId="ADAL" clId="{6B54F6DB-195F-46AD-8260-7543BC73F2E2}" dt="2025-04-15T07:40:40.460" v="4326" actId="20577"/>
          <ac:spMkLst>
            <pc:docMk/>
            <pc:sldMk cId="1149917228" sldId="314"/>
            <ac:spMk id="5" creationId="{A56D6B5F-16CE-3802-558E-A58CAA95EA2E}"/>
          </ac:spMkLst>
        </pc:spChg>
      </pc:sldChg>
      <pc:sldChg chg="modSp add mod">
        <pc:chgData name="PEYRACHIA Alessandro (NPO)" userId="921b2329-0777-4e24-a918-42e50c7fff9e" providerId="ADAL" clId="{6B54F6DB-195F-46AD-8260-7543BC73F2E2}" dt="2025-04-16T07:28:36.434" v="4393"/>
        <pc:sldMkLst>
          <pc:docMk/>
          <pc:sldMk cId="2805580257" sldId="315"/>
        </pc:sldMkLst>
        <pc:spChg chg="mod">
          <ac:chgData name="PEYRACHIA Alessandro (NPO)" userId="921b2329-0777-4e24-a918-42e50c7fff9e" providerId="ADAL" clId="{6B54F6DB-195F-46AD-8260-7543BC73F2E2}" dt="2025-04-16T07:28:36.434" v="4393"/>
          <ac:spMkLst>
            <pc:docMk/>
            <pc:sldMk cId="2805580257" sldId="315"/>
            <ac:spMk id="2" creationId="{4056C7DD-8822-F13E-A7A2-3474B26DD347}"/>
          </ac:spMkLst>
        </pc:spChg>
        <pc:spChg chg="mod">
          <ac:chgData name="PEYRACHIA Alessandro (NPO)" userId="921b2329-0777-4e24-a918-42e50c7fff9e" providerId="ADAL" clId="{6B54F6DB-195F-46AD-8260-7543BC73F2E2}" dt="2025-04-16T07:28:30.630" v="4392" actId="20577"/>
          <ac:spMkLst>
            <pc:docMk/>
            <pc:sldMk cId="2805580257" sldId="315"/>
            <ac:spMk id="5" creationId="{0260D624-579C-9A1B-A44B-4C8561431C7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0E1B89-A643-4FD8-B3E6-07D5FA8B3DC7}" type="doc">
      <dgm:prSet loTypeId="urn:microsoft.com/office/officeart/2018/2/layout/IconCircle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5784646-C55A-4224-9E38-5D9C6987AF7D}">
      <dgm:prSet/>
      <dgm:spPr/>
      <dgm:t>
        <a:bodyPr/>
        <a:lstStyle/>
        <a:p>
          <a:r>
            <a:rPr lang="it-IT"/>
            <a:t>Benvenuti nel Cloud: da infinite risorse derivano infinite responsabilità</a:t>
          </a:r>
          <a:endParaRPr lang="en-US"/>
        </a:p>
      </dgm:t>
    </dgm:pt>
    <dgm:pt modelId="{1C4EEE8E-073D-4697-B034-4EB807B96134}" type="parTrans" cxnId="{662E319C-2DD7-48CA-9F36-AF3FD70E2C86}">
      <dgm:prSet/>
      <dgm:spPr/>
      <dgm:t>
        <a:bodyPr/>
        <a:lstStyle/>
        <a:p>
          <a:endParaRPr lang="en-US"/>
        </a:p>
      </dgm:t>
    </dgm:pt>
    <dgm:pt modelId="{889F549D-59BE-4E4B-BF85-D3655425A94F}" type="sibTrans" cxnId="{662E319C-2DD7-48CA-9F36-AF3FD70E2C86}">
      <dgm:prSet/>
      <dgm:spPr/>
      <dgm:t>
        <a:bodyPr/>
        <a:lstStyle/>
        <a:p>
          <a:endParaRPr lang="en-US"/>
        </a:p>
      </dgm:t>
    </dgm:pt>
    <dgm:pt modelId="{2FEFB204-C23B-4D64-BD74-C2E20410D444}">
      <dgm:prSet/>
      <dgm:spPr/>
      <dgm:t>
        <a:bodyPr/>
        <a:lstStyle/>
        <a:p>
          <a:r>
            <a:rPr lang="it-IT"/>
            <a:t>Dal codice al Cloud: il tuo primo deployment senza mani</a:t>
          </a:r>
          <a:endParaRPr lang="en-US"/>
        </a:p>
      </dgm:t>
    </dgm:pt>
    <dgm:pt modelId="{80D519F1-9070-4F5E-A83A-472F8E32C559}" type="parTrans" cxnId="{FDA7425F-6365-45BD-873F-9F167AE6D33B}">
      <dgm:prSet/>
      <dgm:spPr/>
      <dgm:t>
        <a:bodyPr/>
        <a:lstStyle/>
        <a:p>
          <a:endParaRPr lang="en-US"/>
        </a:p>
      </dgm:t>
    </dgm:pt>
    <dgm:pt modelId="{AA62482D-E912-40AD-890B-C705EA38540B}" type="sibTrans" cxnId="{FDA7425F-6365-45BD-873F-9F167AE6D33B}">
      <dgm:prSet/>
      <dgm:spPr/>
      <dgm:t>
        <a:bodyPr/>
        <a:lstStyle/>
        <a:p>
          <a:endParaRPr lang="en-US"/>
        </a:p>
      </dgm:t>
    </dgm:pt>
    <dgm:pt modelId="{31F2E7D6-A894-44E8-9E9A-B96088004152}">
      <dgm:prSet/>
      <dgm:spPr/>
      <dgm:t>
        <a:bodyPr/>
        <a:lstStyle/>
        <a:p>
          <a:r>
            <a:rPr lang="it-IT"/>
            <a:t>Collaborare, testare, rilasciare: il cuore del DevOps</a:t>
          </a:r>
          <a:endParaRPr lang="en-US"/>
        </a:p>
      </dgm:t>
    </dgm:pt>
    <dgm:pt modelId="{CAB06674-FA80-4D24-A7A8-7C09F8EE03CA}" type="parTrans" cxnId="{54FBB406-C9D2-4EA7-99D6-3BA1E9742CF5}">
      <dgm:prSet/>
      <dgm:spPr/>
      <dgm:t>
        <a:bodyPr/>
        <a:lstStyle/>
        <a:p>
          <a:endParaRPr lang="en-US"/>
        </a:p>
      </dgm:t>
    </dgm:pt>
    <dgm:pt modelId="{924657B6-B6A8-4A73-BE09-54FEB2E232A7}" type="sibTrans" cxnId="{54FBB406-C9D2-4EA7-99D6-3BA1E9742CF5}">
      <dgm:prSet/>
      <dgm:spPr/>
      <dgm:t>
        <a:bodyPr/>
        <a:lstStyle/>
        <a:p>
          <a:endParaRPr lang="en-US"/>
        </a:p>
      </dgm:t>
    </dgm:pt>
    <dgm:pt modelId="{15FC2DC2-E1E6-469F-B3E8-A70615F08E5E}">
      <dgm:prSet/>
      <dgm:spPr/>
      <dgm:t>
        <a:bodyPr/>
        <a:lstStyle/>
        <a:p>
          <a:r>
            <a:rPr lang="it-IT"/>
            <a:t>Si è rotto tutto, e adesso?: come monitorare le proprie applicazioni</a:t>
          </a:r>
          <a:endParaRPr lang="en-US"/>
        </a:p>
      </dgm:t>
    </dgm:pt>
    <dgm:pt modelId="{CC618E47-C497-4812-85CF-69E8EED75B2E}" type="parTrans" cxnId="{19560DE8-749D-4E70-88A2-958091AC98F3}">
      <dgm:prSet/>
      <dgm:spPr/>
      <dgm:t>
        <a:bodyPr/>
        <a:lstStyle/>
        <a:p>
          <a:endParaRPr lang="en-US"/>
        </a:p>
      </dgm:t>
    </dgm:pt>
    <dgm:pt modelId="{1F13BE2C-2696-4CF6-872D-50FF7FFD3EB1}" type="sibTrans" cxnId="{19560DE8-749D-4E70-88A2-958091AC98F3}">
      <dgm:prSet/>
      <dgm:spPr/>
      <dgm:t>
        <a:bodyPr/>
        <a:lstStyle/>
        <a:p>
          <a:endParaRPr lang="en-US"/>
        </a:p>
      </dgm:t>
    </dgm:pt>
    <dgm:pt modelId="{9F9AC1C2-3B72-4105-83C0-E46D4C5BC2FC}" type="pres">
      <dgm:prSet presAssocID="{7E0E1B89-A643-4FD8-B3E6-07D5FA8B3DC7}" presName="root" presStyleCnt="0">
        <dgm:presLayoutVars>
          <dgm:dir/>
          <dgm:resizeHandles val="exact"/>
        </dgm:presLayoutVars>
      </dgm:prSet>
      <dgm:spPr/>
    </dgm:pt>
    <dgm:pt modelId="{EC4BA190-1C52-49AE-AFD0-F4F731280EE3}" type="pres">
      <dgm:prSet presAssocID="{7E0E1B89-A643-4FD8-B3E6-07D5FA8B3DC7}" presName="container" presStyleCnt="0">
        <dgm:presLayoutVars>
          <dgm:dir/>
          <dgm:resizeHandles val="exact"/>
        </dgm:presLayoutVars>
      </dgm:prSet>
      <dgm:spPr/>
    </dgm:pt>
    <dgm:pt modelId="{8F4B3169-3556-43FE-9894-2F88F64497F5}" type="pres">
      <dgm:prSet presAssocID="{A5784646-C55A-4224-9E38-5D9C6987AF7D}" presName="compNode" presStyleCnt="0"/>
      <dgm:spPr/>
    </dgm:pt>
    <dgm:pt modelId="{68968AA8-76A8-4F5A-93B5-D8537031FEAF}" type="pres">
      <dgm:prSet presAssocID="{A5784646-C55A-4224-9E38-5D9C6987AF7D}" presName="iconBgRect" presStyleLbl="bgShp" presStyleIdx="0" presStyleCnt="4"/>
      <dgm:spPr/>
    </dgm:pt>
    <dgm:pt modelId="{253D6A0B-6CC6-4AC7-A3AE-D511125127D2}" type="pres">
      <dgm:prSet presAssocID="{A5784646-C55A-4224-9E38-5D9C6987AF7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lar system"/>
        </a:ext>
      </dgm:extLst>
    </dgm:pt>
    <dgm:pt modelId="{DCE569AE-52F9-4891-AC7B-52390EA2C07A}" type="pres">
      <dgm:prSet presAssocID="{A5784646-C55A-4224-9E38-5D9C6987AF7D}" presName="spaceRect" presStyleCnt="0"/>
      <dgm:spPr/>
    </dgm:pt>
    <dgm:pt modelId="{76A2D8FA-629E-4213-A9DD-B52C71AAA5C6}" type="pres">
      <dgm:prSet presAssocID="{A5784646-C55A-4224-9E38-5D9C6987AF7D}" presName="textRect" presStyleLbl="revTx" presStyleIdx="0" presStyleCnt="4">
        <dgm:presLayoutVars>
          <dgm:chMax val="1"/>
          <dgm:chPref val="1"/>
        </dgm:presLayoutVars>
      </dgm:prSet>
      <dgm:spPr/>
    </dgm:pt>
    <dgm:pt modelId="{3FDE5C09-3E0D-4714-AA09-13C80841ABBE}" type="pres">
      <dgm:prSet presAssocID="{889F549D-59BE-4E4B-BF85-D3655425A94F}" presName="sibTrans" presStyleLbl="sibTrans2D1" presStyleIdx="0" presStyleCnt="0"/>
      <dgm:spPr/>
    </dgm:pt>
    <dgm:pt modelId="{61EEB665-EC0B-4A46-963F-DFE5B5E1E9F0}" type="pres">
      <dgm:prSet presAssocID="{2FEFB204-C23B-4D64-BD74-C2E20410D444}" presName="compNode" presStyleCnt="0"/>
      <dgm:spPr/>
    </dgm:pt>
    <dgm:pt modelId="{3C9AA8D2-3104-4E78-A886-B7922243F884}" type="pres">
      <dgm:prSet presAssocID="{2FEFB204-C23B-4D64-BD74-C2E20410D444}" presName="iconBgRect" presStyleLbl="bgShp" presStyleIdx="1" presStyleCnt="4"/>
      <dgm:spPr/>
    </dgm:pt>
    <dgm:pt modelId="{1C25272C-8152-491A-BD3D-FB51E2589F49}" type="pres">
      <dgm:prSet presAssocID="{2FEFB204-C23B-4D64-BD74-C2E20410D44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B3B20D03-B8AE-4961-9B44-4433F5A9BD16}" type="pres">
      <dgm:prSet presAssocID="{2FEFB204-C23B-4D64-BD74-C2E20410D444}" presName="spaceRect" presStyleCnt="0"/>
      <dgm:spPr/>
    </dgm:pt>
    <dgm:pt modelId="{A330091C-2745-479E-A172-DAA770959E5E}" type="pres">
      <dgm:prSet presAssocID="{2FEFB204-C23B-4D64-BD74-C2E20410D444}" presName="textRect" presStyleLbl="revTx" presStyleIdx="1" presStyleCnt="4">
        <dgm:presLayoutVars>
          <dgm:chMax val="1"/>
          <dgm:chPref val="1"/>
        </dgm:presLayoutVars>
      </dgm:prSet>
      <dgm:spPr/>
    </dgm:pt>
    <dgm:pt modelId="{7BE936D0-92FC-4FB1-9E87-33EA23F7F668}" type="pres">
      <dgm:prSet presAssocID="{AA62482D-E912-40AD-890B-C705EA38540B}" presName="sibTrans" presStyleLbl="sibTrans2D1" presStyleIdx="0" presStyleCnt="0"/>
      <dgm:spPr/>
    </dgm:pt>
    <dgm:pt modelId="{93E962C6-B9D5-47E0-9787-500C6E5D39A6}" type="pres">
      <dgm:prSet presAssocID="{31F2E7D6-A894-44E8-9E9A-B96088004152}" presName="compNode" presStyleCnt="0"/>
      <dgm:spPr/>
    </dgm:pt>
    <dgm:pt modelId="{7B38B191-C742-4AB9-BD3C-7E02B914D276}" type="pres">
      <dgm:prSet presAssocID="{31F2E7D6-A894-44E8-9E9A-B96088004152}" presName="iconBgRect" presStyleLbl="bgShp" presStyleIdx="2" presStyleCnt="4"/>
      <dgm:spPr/>
    </dgm:pt>
    <dgm:pt modelId="{0F31F515-6FAE-426A-96BC-0E1B889E9745}" type="pres">
      <dgm:prSet presAssocID="{31F2E7D6-A894-44E8-9E9A-B9608800415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7F00CC0-ECEA-478A-AD7B-B29EC6E9F850}" type="pres">
      <dgm:prSet presAssocID="{31F2E7D6-A894-44E8-9E9A-B96088004152}" presName="spaceRect" presStyleCnt="0"/>
      <dgm:spPr/>
    </dgm:pt>
    <dgm:pt modelId="{C26B72BE-2C38-4768-9FAB-FD61928A1F5A}" type="pres">
      <dgm:prSet presAssocID="{31F2E7D6-A894-44E8-9E9A-B96088004152}" presName="textRect" presStyleLbl="revTx" presStyleIdx="2" presStyleCnt="4">
        <dgm:presLayoutVars>
          <dgm:chMax val="1"/>
          <dgm:chPref val="1"/>
        </dgm:presLayoutVars>
      </dgm:prSet>
      <dgm:spPr/>
    </dgm:pt>
    <dgm:pt modelId="{9CECAF55-73B2-4E3E-AB8C-BEB132355E64}" type="pres">
      <dgm:prSet presAssocID="{924657B6-B6A8-4A73-BE09-54FEB2E232A7}" presName="sibTrans" presStyleLbl="sibTrans2D1" presStyleIdx="0" presStyleCnt="0"/>
      <dgm:spPr/>
    </dgm:pt>
    <dgm:pt modelId="{D4C03040-B038-4E02-A5CA-DB5C2D048606}" type="pres">
      <dgm:prSet presAssocID="{15FC2DC2-E1E6-469F-B3E8-A70615F08E5E}" presName="compNode" presStyleCnt="0"/>
      <dgm:spPr/>
    </dgm:pt>
    <dgm:pt modelId="{837EE817-7AAB-4A74-9D5B-4A71F7E77EEF}" type="pres">
      <dgm:prSet presAssocID="{15FC2DC2-E1E6-469F-B3E8-A70615F08E5E}" presName="iconBgRect" presStyleLbl="bgShp" presStyleIdx="3" presStyleCnt="4"/>
      <dgm:spPr/>
    </dgm:pt>
    <dgm:pt modelId="{8953A727-13F0-4784-8D8B-A8A73501C7DD}" type="pres">
      <dgm:prSet presAssocID="{15FC2DC2-E1E6-469F-B3E8-A70615F08E5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08B50CC-CB47-472A-B430-D61A407AFCFA}" type="pres">
      <dgm:prSet presAssocID="{15FC2DC2-E1E6-469F-B3E8-A70615F08E5E}" presName="spaceRect" presStyleCnt="0"/>
      <dgm:spPr/>
    </dgm:pt>
    <dgm:pt modelId="{DB99ADB9-F394-4135-9F91-15438383E429}" type="pres">
      <dgm:prSet presAssocID="{15FC2DC2-E1E6-469F-B3E8-A70615F08E5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4FBB406-C9D2-4EA7-99D6-3BA1E9742CF5}" srcId="{7E0E1B89-A643-4FD8-B3E6-07D5FA8B3DC7}" destId="{31F2E7D6-A894-44E8-9E9A-B96088004152}" srcOrd="2" destOrd="0" parTransId="{CAB06674-FA80-4D24-A7A8-7C09F8EE03CA}" sibTransId="{924657B6-B6A8-4A73-BE09-54FEB2E232A7}"/>
    <dgm:cxn modelId="{A3115E3D-A126-49C1-B281-5D590AE967AF}" type="presOf" srcId="{2FEFB204-C23B-4D64-BD74-C2E20410D444}" destId="{A330091C-2745-479E-A172-DAA770959E5E}" srcOrd="0" destOrd="0" presId="urn:microsoft.com/office/officeart/2018/2/layout/IconCircleList"/>
    <dgm:cxn modelId="{FDA7425F-6365-45BD-873F-9F167AE6D33B}" srcId="{7E0E1B89-A643-4FD8-B3E6-07D5FA8B3DC7}" destId="{2FEFB204-C23B-4D64-BD74-C2E20410D444}" srcOrd="1" destOrd="0" parTransId="{80D519F1-9070-4F5E-A83A-472F8E32C559}" sibTransId="{AA62482D-E912-40AD-890B-C705EA38540B}"/>
    <dgm:cxn modelId="{4759EF60-B28B-4F9E-9263-576163523D24}" type="presOf" srcId="{A5784646-C55A-4224-9E38-5D9C6987AF7D}" destId="{76A2D8FA-629E-4213-A9DD-B52C71AAA5C6}" srcOrd="0" destOrd="0" presId="urn:microsoft.com/office/officeart/2018/2/layout/IconCircleList"/>
    <dgm:cxn modelId="{847E1447-ACE4-4770-A7FF-A3EB1F65050A}" type="presOf" srcId="{924657B6-B6A8-4A73-BE09-54FEB2E232A7}" destId="{9CECAF55-73B2-4E3E-AB8C-BEB132355E64}" srcOrd="0" destOrd="0" presId="urn:microsoft.com/office/officeart/2018/2/layout/IconCircleList"/>
    <dgm:cxn modelId="{AE49BB6B-16EE-4E92-8C4F-DDBF2AACFA23}" type="presOf" srcId="{15FC2DC2-E1E6-469F-B3E8-A70615F08E5E}" destId="{DB99ADB9-F394-4135-9F91-15438383E429}" srcOrd="0" destOrd="0" presId="urn:microsoft.com/office/officeart/2018/2/layout/IconCircleList"/>
    <dgm:cxn modelId="{4E6C6874-5105-4636-AD5B-92B6FAA4C40E}" type="presOf" srcId="{31F2E7D6-A894-44E8-9E9A-B96088004152}" destId="{C26B72BE-2C38-4768-9FAB-FD61928A1F5A}" srcOrd="0" destOrd="0" presId="urn:microsoft.com/office/officeart/2018/2/layout/IconCircleList"/>
    <dgm:cxn modelId="{6ABDC98D-B5EA-41D6-B16F-71F9C513E4F9}" type="presOf" srcId="{7E0E1B89-A643-4FD8-B3E6-07D5FA8B3DC7}" destId="{9F9AC1C2-3B72-4105-83C0-E46D4C5BC2FC}" srcOrd="0" destOrd="0" presId="urn:microsoft.com/office/officeart/2018/2/layout/IconCircleList"/>
    <dgm:cxn modelId="{662E319C-2DD7-48CA-9F36-AF3FD70E2C86}" srcId="{7E0E1B89-A643-4FD8-B3E6-07D5FA8B3DC7}" destId="{A5784646-C55A-4224-9E38-5D9C6987AF7D}" srcOrd="0" destOrd="0" parTransId="{1C4EEE8E-073D-4697-B034-4EB807B96134}" sibTransId="{889F549D-59BE-4E4B-BF85-D3655425A94F}"/>
    <dgm:cxn modelId="{0AD8BAC3-10B0-4E62-B478-820DA9526712}" type="presOf" srcId="{AA62482D-E912-40AD-890B-C705EA38540B}" destId="{7BE936D0-92FC-4FB1-9E87-33EA23F7F668}" srcOrd="0" destOrd="0" presId="urn:microsoft.com/office/officeart/2018/2/layout/IconCircleList"/>
    <dgm:cxn modelId="{19560DE8-749D-4E70-88A2-958091AC98F3}" srcId="{7E0E1B89-A643-4FD8-B3E6-07D5FA8B3DC7}" destId="{15FC2DC2-E1E6-469F-B3E8-A70615F08E5E}" srcOrd="3" destOrd="0" parTransId="{CC618E47-C497-4812-85CF-69E8EED75B2E}" sibTransId="{1F13BE2C-2696-4CF6-872D-50FF7FFD3EB1}"/>
    <dgm:cxn modelId="{D9C8C8E8-192C-4F83-AE52-D036138AAC63}" type="presOf" srcId="{889F549D-59BE-4E4B-BF85-D3655425A94F}" destId="{3FDE5C09-3E0D-4714-AA09-13C80841ABBE}" srcOrd="0" destOrd="0" presId="urn:microsoft.com/office/officeart/2018/2/layout/IconCircleList"/>
    <dgm:cxn modelId="{550AAF3A-BFB3-4C83-AFD4-8421F32DA87E}" type="presParOf" srcId="{9F9AC1C2-3B72-4105-83C0-E46D4C5BC2FC}" destId="{EC4BA190-1C52-49AE-AFD0-F4F731280EE3}" srcOrd="0" destOrd="0" presId="urn:microsoft.com/office/officeart/2018/2/layout/IconCircleList"/>
    <dgm:cxn modelId="{FCA579B8-2F1A-4C5B-8897-99D62683C18B}" type="presParOf" srcId="{EC4BA190-1C52-49AE-AFD0-F4F731280EE3}" destId="{8F4B3169-3556-43FE-9894-2F88F64497F5}" srcOrd="0" destOrd="0" presId="urn:microsoft.com/office/officeart/2018/2/layout/IconCircleList"/>
    <dgm:cxn modelId="{21E2390D-D166-424E-8E46-0BDB875D7F6A}" type="presParOf" srcId="{8F4B3169-3556-43FE-9894-2F88F64497F5}" destId="{68968AA8-76A8-4F5A-93B5-D8537031FEAF}" srcOrd="0" destOrd="0" presId="urn:microsoft.com/office/officeart/2018/2/layout/IconCircleList"/>
    <dgm:cxn modelId="{A4CDF1EF-6FA5-4D41-913B-95CF9147D265}" type="presParOf" srcId="{8F4B3169-3556-43FE-9894-2F88F64497F5}" destId="{253D6A0B-6CC6-4AC7-A3AE-D511125127D2}" srcOrd="1" destOrd="0" presId="urn:microsoft.com/office/officeart/2018/2/layout/IconCircleList"/>
    <dgm:cxn modelId="{64B65A57-FFBB-4023-B10A-BCC9745F3558}" type="presParOf" srcId="{8F4B3169-3556-43FE-9894-2F88F64497F5}" destId="{DCE569AE-52F9-4891-AC7B-52390EA2C07A}" srcOrd="2" destOrd="0" presId="urn:microsoft.com/office/officeart/2018/2/layout/IconCircleList"/>
    <dgm:cxn modelId="{752A7861-CC63-45DF-A87F-5C4C44FE2B8D}" type="presParOf" srcId="{8F4B3169-3556-43FE-9894-2F88F64497F5}" destId="{76A2D8FA-629E-4213-A9DD-B52C71AAA5C6}" srcOrd="3" destOrd="0" presId="urn:microsoft.com/office/officeart/2018/2/layout/IconCircleList"/>
    <dgm:cxn modelId="{17ED0319-D833-450C-9900-DD4295234F9C}" type="presParOf" srcId="{EC4BA190-1C52-49AE-AFD0-F4F731280EE3}" destId="{3FDE5C09-3E0D-4714-AA09-13C80841ABBE}" srcOrd="1" destOrd="0" presId="urn:microsoft.com/office/officeart/2018/2/layout/IconCircleList"/>
    <dgm:cxn modelId="{8BB1546C-08C0-41CF-B8E1-7AE8C3F09787}" type="presParOf" srcId="{EC4BA190-1C52-49AE-AFD0-F4F731280EE3}" destId="{61EEB665-EC0B-4A46-963F-DFE5B5E1E9F0}" srcOrd="2" destOrd="0" presId="urn:microsoft.com/office/officeart/2018/2/layout/IconCircleList"/>
    <dgm:cxn modelId="{E491EC7E-2E33-4AC6-97E3-545D6A91A3F3}" type="presParOf" srcId="{61EEB665-EC0B-4A46-963F-DFE5B5E1E9F0}" destId="{3C9AA8D2-3104-4E78-A886-B7922243F884}" srcOrd="0" destOrd="0" presId="urn:microsoft.com/office/officeart/2018/2/layout/IconCircleList"/>
    <dgm:cxn modelId="{A407C123-2F2E-490E-A10E-F99A13E356C7}" type="presParOf" srcId="{61EEB665-EC0B-4A46-963F-DFE5B5E1E9F0}" destId="{1C25272C-8152-491A-BD3D-FB51E2589F49}" srcOrd="1" destOrd="0" presId="urn:microsoft.com/office/officeart/2018/2/layout/IconCircleList"/>
    <dgm:cxn modelId="{B3372521-6116-4891-A2CC-71CFC8B316E2}" type="presParOf" srcId="{61EEB665-EC0B-4A46-963F-DFE5B5E1E9F0}" destId="{B3B20D03-B8AE-4961-9B44-4433F5A9BD16}" srcOrd="2" destOrd="0" presId="urn:microsoft.com/office/officeart/2018/2/layout/IconCircleList"/>
    <dgm:cxn modelId="{E05E7D81-6AC5-4478-83FA-5CAA134F9EAA}" type="presParOf" srcId="{61EEB665-EC0B-4A46-963F-DFE5B5E1E9F0}" destId="{A330091C-2745-479E-A172-DAA770959E5E}" srcOrd="3" destOrd="0" presId="urn:microsoft.com/office/officeart/2018/2/layout/IconCircleList"/>
    <dgm:cxn modelId="{16063E33-836D-4C2C-A6EB-3BD9EA6A1FDF}" type="presParOf" srcId="{EC4BA190-1C52-49AE-AFD0-F4F731280EE3}" destId="{7BE936D0-92FC-4FB1-9E87-33EA23F7F668}" srcOrd="3" destOrd="0" presId="urn:microsoft.com/office/officeart/2018/2/layout/IconCircleList"/>
    <dgm:cxn modelId="{475FE23C-0509-40E3-B6E8-62A2618DE199}" type="presParOf" srcId="{EC4BA190-1C52-49AE-AFD0-F4F731280EE3}" destId="{93E962C6-B9D5-47E0-9787-500C6E5D39A6}" srcOrd="4" destOrd="0" presId="urn:microsoft.com/office/officeart/2018/2/layout/IconCircleList"/>
    <dgm:cxn modelId="{6AF587A1-F37F-487A-8F1E-E56587BB0A73}" type="presParOf" srcId="{93E962C6-B9D5-47E0-9787-500C6E5D39A6}" destId="{7B38B191-C742-4AB9-BD3C-7E02B914D276}" srcOrd="0" destOrd="0" presId="urn:microsoft.com/office/officeart/2018/2/layout/IconCircleList"/>
    <dgm:cxn modelId="{DE27ABC7-CE70-4A83-A17B-15C22F8F536D}" type="presParOf" srcId="{93E962C6-B9D5-47E0-9787-500C6E5D39A6}" destId="{0F31F515-6FAE-426A-96BC-0E1B889E9745}" srcOrd="1" destOrd="0" presId="urn:microsoft.com/office/officeart/2018/2/layout/IconCircleList"/>
    <dgm:cxn modelId="{0DA9820E-E089-40DE-8B10-49A1B6AC3765}" type="presParOf" srcId="{93E962C6-B9D5-47E0-9787-500C6E5D39A6}" destId="{27F00CC0-ECEA-478A-AD7B-B29EC6E9F850}" srcOrd="2" destOrd="0" presId="urn:microsoft.com/office/officeart/2018/2/layout/IconCircleList"/>
    <dgm:cxn modelId="{B633C949-F670-4538-8FA8-18AC676A8111}" type="presParOf" srcId="{93E962C6-B9D5-47E0-9787-500C6E5D39A6}" destId="{C26B72BE-2C38-4768-9FAB-FD61928A1F5A}" srcOrd="3" destOrd="0" presId="urn:microsoft.com/office/officeart/2018/2/layout/IconCircleList"/>
    <dgm:cxn modelId="{B4D9898F-5312-4DB8-8228-B35CB50EBDE4}" type="presParOf" srcId="{EC4BA190-1C52-49AE-AFD0-F4F731280EE3}" destId="{9CECAF55-73B2-4E3E-AB8C-BEB132355E64}" srcOrd="5" destOrd="0" presId="urn:microsoft.com/office/officeart/2018/2/layout/IconCircleList"/>
    <dgm:cxn modelId="{F1666518-046C-436F-8614-28ED4C4514FE}" type="presParOf" srcId="{EC4BA190-1C52-49AE-AFD0-F4F731280EE3}" destId="{D4C03040-B038-4E02-A5CA-DB5C2D048606}" srcOrd="6" destOrd="0" presId="urn:microsoft.com/office/officeart/2018/2/layout/IconCircleList"/>
    <dgm:cxn modelId="{D32E1F0A-2AAD-4DE6-8DD8-690BE6FC64B8}" type="presParOf" srcId="{D4C03040-B038-4E02-A5CA-DB5C2D048606}" destId="{837EE817-7AAB-4A74-9D5B-4A71F7E77EEF}" srcOrd="0" destOrd="0" presId="urn:microsoft.com/office/officeart/2018/2/layout/IconCircleList"/>
    <dgm:cxn modelId="{6D6AC169-3420-438C-82E4-3AE4C66A32A5}" type="presParOf" srcId="{D4C03040-B038-4E02-A5CA-DB5C2D048606}" destId="{8953A727-13F0-4784-8D8B-A8A73501C7DD}" srcOrd="1" destOrd="0" presId="urn:microsoft.com/office/officeart/2018/2/layout/IconCircleList"/>
    <dgm:cxn modelId="{EEA2516E-5A9B-4098-B3B8-289E0992A7BF}" type="presParOf" srcId="{D4C03040-B038-4E02-A5CA-DB5C2D048606}" destId="{808B50CC-CB47-472A-B430-D61A407AFCFA}" srcOrd="2" destOrd="0" presId="urn:microsoft.com/office/officeart/2018/2/layout/IconCircleList"/>
    <dgm:cxn modelId="{A7CE4407-FB3A-4D1D-B34C-C14332894ECD}" type="presParOf" srcId="{D4C03040-B038-4E02-A5CA-DB5C2D048606}" destId="{DB99ADB9-F394-4135-9F91-15438383E42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68AA8-76A8-4F5A-93B5-D8537031FEAF}">
      <dsp:nvSpPr>
        <dsp:cNvPr id="0" name=""/>
        <dsp:cNvSpPr/>
      </dsp:nvSpPr>
      <dsp:spPr>
        <a:xfrm>
          <a:off x="212335" y="146034"/>
          <a:ext cx="1335915" cy="133591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D6A0B-6CC6-4AC7-A3AE-D511125127D2}">
      <dsp:nvSpPr>
        <dsp:cNvPr id="0" name=""/>
        <dsp:cNvSpPr/>
      </dsp:nvSpPr>
      <dsp:spPr>
        <a:xfrm>
          <a:off x="492877" y="426576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2D8FA-629E-4213-A9DD-B52C71AAA5C6}">
      <dsp:nvSpPr>
        <dsp:cNvPr id="0" name=""/>
        <dsp:cNvSpPr/>
      </dsp:nvSpPr>
      <dsp:spPr>
        <a:xfrm>
          <a:off x="1834517" y="146034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Benvenuti nel Cloud: da infinite risorse derivano infinite responsabilità</a:t>
          </a:r>
          <a:endParaRPr lang="en-US" sz="2400" kern="1200"/>
        </a:p>
      </dsp:txBody>
      <dsp:txXfrm>
        <a:off x="1834517" y="146034"/>
        <a:ext cx="3148942" cy="1335915"/>
      </dsp:txXfrm>
    </dsp:sp>
    <dsp:sp modelId="{3C9AA8D2-3104-4E78-A886-B7922243F884}">
      <dsp:nvSpPr>
        <dsp:cNvPr id="0" name=""/>
        <dsp:cNvSpPr/>
      </dsp:nvSpPr>
      <dsp:spPr>
        <a:xfrm>
          <a:off x="5532139" y="146034"/>
          <a:ext cx="1335915" cy="133591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25272C-8152-491A-BD3D-FB51E2589F49}">
      <dsp:nvSpPr>
        <dsp:cNvPr id="0" name=""/>
        <dsp:cNvSpPr/>
      </dsp:nvSpPr>
      <dsp:spPr>
        <a:xfrm>
          <a:off x="5812681" y="426576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0091C-2745-479E-A172-DAA770959E5E}">
      <dsp:nvSpPr>
        <dsp:cNvPr id="0" name=""/>
        <dsp:cNvSpPr/>
      </dsp:nvSpPr>
      <dsp:spPr>
        <a:xfrm>
          <a:off x="7154322" y="146034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Dal codice al Cloud: il tuo primo deployment senza mani</a:t>
          </a:r>
          <a:endParaRPr lang="en-US" sz="2400" kern="1200"/>
        </a:p>
      </dsp:txBody>
      <dsp:txXfrm>
        <a:off x="7154322" y="146034"/>
        <a:ext cx="3148942" cy="1335915"/>
      </dsp:txXfrm>
    </dsp:sp>
    <dsp:sp modelId="{7B38B191-C742-4AB9-BD3C-7E02B914D276}">
      <dsp:nvSpPr>
        <dsp:cNvPr id="0" name=""/>
        <dsp:cNvSpPr/>
      </dsp:nvSpPr>
      <dsp:spPr>
        <a:xfrm>
          <a:off x="212335" y="2089013"/>
          <a:ext cx="1335915" cy="133591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31F515-6FAE-426A-96BC-0E1B889E9745}">
      <dsp:nvSpPr>
        <dsp:cNvPr id="0" name=""/>
        <dsp:cNvSpPr/>
      </dsp:nvSpPr>
      <dsp:spPr>
        <a:xfrm>
          <a:off x="492877" y="2369555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B72BE-2C38-4768-9FAB-FD61928A1F5A}">
      <dsp:nvSpPr>
        <dsp:cNvPr id="0" name=""/>
        <dsp:cNvSpPr/>
      </dsp:nvSpPr>
      <dsp:spPr>
        <a:xfrm>
          <a:off x="1834517" y="2089013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Collaborare, testare, rilasciare: il cuore del DevOps</a:t>
          </a:r>
          <a:endParaRPr lang="en-US" sz="2400" kern="1200"/>
        </a:p>
      </dsp:txBody>
      <dsp:txXfrm>
        <a:off x="1834517" y="2089013"/>
        <a:ext cx="3148942" cy="1335915"/>
      </dsp:txXfrm>
    </dsp:sp>
    <dsp:sp modelId="{837EE817-7AAB-4A74-9D5B-4A71F7E77EEF}">
      <dsp:nvSpPr>
        <dsp:cNvPr id="0" name=""/>
        <dsp:cNvSpPr/>
      </dsp:nvSpPr>
      <dsp:spPr>
        <a:xfrm>
          <a:off x="5532139" y="2089013"/>
          <a:ext cx="1335915" cy="133591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53A727-13F0-4784-8D8B-A8A73501C7DD}">
      <dsp:nvSpPr>
        <dsp:cNvPr id="0" name=""/>
        <dsp:cNvSpPr/>
      </dsp:nvSpPr>
      <dsp:spPr>
        <a:xfrm>
          <a:off x="5812681" y="2369555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9ADB9-F394-4135-9F91-15438383E429}">
      <dsp:nvSpPr>
        <dsp:cNvPr id="0" name=""/>
        <dsp:cNvSpPr/>
      </dsp:nvSpPr>
      <dsp:spPr>
        <a:xfrm>
          <a:off x="7154322" y="2089013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Si è rotto tutto, e adesso?: come monitorare le proprie applicazioni</a:t>
          </a:r>
          <a:endParaRPr lang="en-US" sz="2400" kern="1200"/>
        </a:p>
      </dsp:txBody>
      <dsp:txXfrm>
        <a:off x="7154322" y="2089013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EDDD2-D599-66F5-A5B5-424268D08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A3C3CB-58A6-C96C-B62F-EBF5C53DD2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F44EF2-9349-B27B-5C12-6ADD127EDC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C15FA-E780-7DA2-734D-FCDA42E6F4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47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75502-F0DE-9A27-0049-9FDF38F7F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F95CFE-E878-316D-A532-027963A041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81020E-9918-EB3B-33E0-E49509EEF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PAYG vs </a:t>
            </a:r>
            <a:r>
              <a:rPr lang="en-US" dirty="0" err="1"/>
              <a:t>Acquista</a:t>
            </a:r>
            <a:r>
              <a:rPr lang="en-US" dirty="0"/>
              <a:t> e </a:t>
            </a:r>
            <a:r>
              <a:rPr lang="en-US" dirty="0" err="1"/>
              <a:t>ammortizza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4131B-59EB-B075-3554-D12D32873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16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2D0CC-4DE7-90F8-19F7-D72B6D656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032115-7E1C-6B48-14A5-634B89EE21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E1E873-CC9A-B806-0451-91F882310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PAYG vs </a:t>
            </a:r>
            <a:r>
              <a:rPr lang="en-US" dirty="0" err="1"/>
              <a:t>Acquista</a:t>
            </a:r>
            <a:r>
              <a:rPr lang="en-US" dirty="0"/>
              <a:t> e </a:t>
            </a:r>
            <a:r>
              <a:rPr lang="en-US" dirty="0" err="1"/>
              <a:t>ammortizza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01C07-5B3D-D9FB-17D6-952A848617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60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F227D-A184-AF7E-154E-55217FC02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2D9413-11FF-7546-C020-0CCCD1E1A3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272180-51C4-CEAF-60ED-1A889E5457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DD802-3F21-FF9B-EBBE-5C33F98D51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757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CC0C0-5D0E-8C71-88DB-889165892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EF47E4-DC2D-D3F0-921F-20F413937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E5E767-EF1B-F05F-1C2F-D8772B627C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A3E68-3395-D34F-A43F-462E08BF99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52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2A8B9-6FFD-25C2-75A7-3A8741F3C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5DB41B-887A-460D-E726-776654C573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9642FA-C9D6-3DBF-8CE6-1F43AAD4E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76D65-FE15-CD97-32D4-4134BCAED2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95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52822-B69A-C7D6-E799-6017717A3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22C7D4-2554-C53E-106C-6BF7F566B3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913588-9DFA-EE07-B36B-707EE8226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1256A-4382-1D98-427B-AC28600E03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46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56496-131A-0AFA-2591-C67999D9A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F75B62-E010-B5E7-36CB-8F8063C392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592DC5-D2B2-4FBE-6F11-5AE8B4C52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24A2F-0EDF-15BC-A149-38EFD5B85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004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09B80-8026-EC46-E32E-6D9EFB4D5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684E56-8B00-CC45-96A3-F9CDAF7FCF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B26C7F-DB84-7E0F-7F1D-5A3ECE2871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772E4-73C9-6078-79AC-51CE71ABC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96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38E3F-D2A0-1AF1-8E93-CD2BA6363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002AB0-0642-6514-AA9E-53F3141B0E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9E8EC0-32B8-6393-3C6D-AD8FB92B21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18E1C-03F2-5BC9-33BB-9597FCB0BF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33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48F0A-39E9-EB1D-CC02-9C7DC1B4B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581304-1085-7736-6B55-763AF05626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82EE55-EA2E-AC68-1AA2-8CB057E39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944CF-AFED-5D91-B60A-DC36751642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729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03507-6C6A-7C5E-256D-DFFB93B91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B41908-EA0C-64F4-31E0-491791911D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42CEDE-36D3-1DDE-FD9B-45A8BB370D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FAE30-1C84-CBBA-A6D2-5A69BF5C3E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602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85296-7F6F-C3C6-2EFC-FDA0C3327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18D582-113B-1996-9857-FDDF9CB208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CAB231-7008-CDCD-60B3-0C0452FB29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67E1A-D7E1-B4A8-C6DD-034ABBD00B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49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91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Prima 		Dopo (DevOps)</a:t>
            </a:r>
          </a:p>
          <a:p>
            <a:r>
              <a:rPr lang="it-IT" dirty="0"/>
              <a:t>Team separati		Team unico</a:t>
            </a:r>
          </a:p>
          <a:p>
            <a:r>
              <a:rPr lang="it-IT" dirty="0"/>
              <a:t>Consegne tra team	Collaborazione diretta</a:t>
            </a:r>
          </a:p>
          <a:p>
            <a:r>
              <a:rPr lang="it-IT" dirty="0"/>
              <a:t>Specializzazione rigida	Competenze condivise</a:t>
            </a:r>
          </a:p>
          <a:p>
            <a:r>
              <a:rPr lang="it-IT" dirty="0"/>
              <a:t>Responsabilità divise	Responsabilità diffusa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4812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5902B-5B57-C908-CF8C-E84B59252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1052C4-A36A-1889-8FDB-8A30C44A7C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BE1B01-DAB1-32AF-9C85-F8080E18E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Non è la soluzione a tutti i problemi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DBD24-3D6F-F162-F33C-F48EFB3929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569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en-US" sz="1200" dirty="0" err="1"/>
              <a:t>Fail</a:t>
            </a:r>
            <a:r>
              <a:rPr lang="it-IT" altLang="en-US" sz="1200" dirty="0"/>
              <a:t> Fast, </a:t>
            </a:r>
            <a:r>
              <a:rPr lang="it-IT" altLang="en-US" sz="1200" dirty="0" err="1"/>
              <a:t>Fail</a:t>
            </a:r>
            <a:r>
              <a:rPr lang="it-IT" altLang="en-US" sz="1200" dirty="0"/>
              <a:t> </a:t>
            </a:r>
            <a:r>
              <a:rPr lang="it-IT" altLang="en-US" sz="1200" dirty="0" err="1"/>
              <a:t>Early</a:t>
            </a:r>
            <a:endParaRPr lang="it-IT" altLang="en-US" sz="1200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Storiella</a:t>
            </a:r>
            <a:r>
              <a:rPr lang="en-US" dirty="0"/>
              <a:t> </a:t>
            </a:r>
            <a:r>
              <a:rPr lang="en-US" dirty="0" err="1"/>
              <a:t>sulla</a:t>
            </a:r>
            <a:r>
              <a:rPr lang="en-US" dirty="0"/>
              <a:t> </a:t>
            </a:r>
            <a:r>
              <a:rPr lang="en-US" dirty="0" err="1"/>
              <a:t>paura</a:t>
            </a:r>
            <a:r>
              <a:rPr lang="en-US" dirty="0"/>
              <a:t> del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941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93484-AF30-BDF6-A564-D45E45BBB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44E0F8-783E-6537-A61B-73AF42272B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F53108-A26C-2A6E-2C5C-09D0C619B0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E1CC3-33F4-182F-D30C-81583C0453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22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0ED07-E85C-F5A5-00CA-FF418CD14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5581E7-7B87-464F-285A-E723FF3FDC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A05CAD-2408-CAF0-C3C6-CB358FA843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D879E-25AA-68B0-ED15-7BBACD030F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393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637DC-F99B-16D7-F6FB-412A589A1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E93F94-5907-7250-8B98-209099616E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12E6ED-E4BC-2382-892B-7AD717A7D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FBF27-E24F-0383-2111-0C35F1957F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89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7B79F-9F29-3DB9-332C-694549002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A71ECA-6C99-9992-BEE1-4167CAB085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534E8D-78DF-2AE6-4667-D89A4F82A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F9168-5ECF-7560-08A4-1E9057AA4A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71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26781-6411-5F87-6F2F-000F01AA7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8292D3-29A8-EF9A-5397-EB5FA517DD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502910-33BC-1036-110C-7F9F0C730D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E3DDD-5F02-53B8-7FC2-41E10E0BED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363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i="1" dirty="0"/>
              <a:t>Il Cloud dà accesso alla scala dei big player al singolo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078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A72A6-4704-D378-ED25-0FFEA9546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845E53-C623-7B01-490D-BF38E608B1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809C7B-1E64-605A-2C66-7978EEFEB2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i="1" dirty="0"/>
              <a:t>Il Cloud dà accesso alla scala dei big player al singolo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53A89-5C35-7F5E-BCD4-DFCD1F56B7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79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7A1AE3-8E9A-2CDA-F3C6-9439D885D07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0880725" y="63500"/>
            <a:ext cx="12763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39393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Classification: INTERNAL</a:t>
            </a:r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8831" y="4374472"/>
            <a:ext cx="8043169" cy="2483528"/>
          </a:xfrm>
        </p:spPr>
        <p:txBody>
          <a:bodyPr anchor="ctr"/>
          <a:lstStyle/>
          <a:p>
            <a:r>
              <a:rPr lang="it-IT" dirty="0"/>
              <a:t>Cloud &amp; DevOps, ma senza slide: </a:t>
            </a:r>
            <a:br>
              <a:rPr lang="it-IT" dirty="0"/>
            </a:br>
            <a:r>
              <a:rPr lang="it-IT" dirty="0"/>
              <a:t>dal codice al Cloud in 2 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03BA6-6ED7-17D6-EC4E-D23CACE5C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4C90E-424D-4D68-9D7E-7FECAE58F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10245286" cy="1240844"/>
          </a:xfrm>
        </p:spPr>
        <p:txBody>
          <a:bodyPr>
            <a:normAutofit/>
          </a:bodyPr>
          <a:lstStyle/>
          <a:p>
            <a:r>
              <a:rPr lang="it-IT" b="1" dirty="0"/>
              <a:t>Da grandi risorse Derivano grandi responsabilità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2C630-1D4E-11F5-31E7-6B8B9FB3D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18" y="2177152"/>
            <a:ext cx="7288212" cy="3202716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dirty="0"/>
              <a:t>Configurare correttamente i servizi (non tutto è sicuro di default)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dirty="0"/>
              <a:t>Controllare accessi e permessi (IAM, chiavi, segreti...)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dirty="0"/>
              <a:t>Gestire la qualità del codice: ogni bug può finire subito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dirty="0"/>
              <a:t>Automatizzare con criterio: velocità ≠ superficialità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dirty="0"/>
              <a:t>Monitorare costi e risorse, anche se non è il focus principale</a:t>
            </a:r>
            <a:br>
              <a:rPr lang="it-IT" dirty="0"/>
            </a:br>
            <a:endParaRPr lang="it-IT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CAE4E55-4516-6294-30E4-59EB734A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3DAC1AF-713E-513D-569F-77F9AE076FAB}"/>
              </a:ext>
            </a:extLst>
          </p:cNvPr>
          <p:cNvSpPr txBox="1">
            <a:spLocks/>
          </p:cNvSpPr>
          <p:nvPr/>
        </p:nvSpPr>
        <p:spPr>
          <a:xfrm>
            <a:off x="1341120" y="6207945"/>
            <a:ext cx="9953308" cy="3512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/>
              <a:t>💡 </a:t>
            </a:r>
            <a:r>
              <a:rPr lang="it-IT" sz="1600" i="1" dirty="0"/>
              <a:t>Il Cloud è potente, ma sei tu a doverlo usare con intelligenza.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069507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D2D6C-B445-2F05-68FC-084BF88E9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5E1C-60CE-D0D0-7B86-C08FF6FA4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656682"/>
          </a:xfrm>
        </p:spPr>
        <p:txBody>
          <a:bodyPr/>
          <a:lstStyle/>
          <a:p>
            <a:r>
              <a:rPr lang="it-IT" dirty="0"/>
              <a:t>Da quando esiste il cloud?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499C3D9-2654-43E8-CA3C-129949865F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77D81521-2ACD-23A0-B8F5-84A2D12F11F5}"/>
              </a:ext>
            </a:extLst>
          </p:cNvPr>
          <p:cNvSpPr>
            <a:spLocks noGrp="1" noChangeArrowheads="1"/>
          </p:cNvSpPr>
          <p:nvPr>
            <p:ph sz="half" idx="15"/>
          </p:nvPr>
        </p:nvSpPr>
        <p:spPr bwMode="auto">
          <a:xfrm>
            <a:off x="814822" y="1841505"/>
            <a:ext cx="10546080" cy="3888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Anni ‘60 – si propone il concetto di computing come utility, come l’energia elettrica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Anni ‘70–80 – Mainframe condivisi e terminali remoti: già allora si usavano “risorse a distanza”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Anni ‘90 – La virtualizzazione rende possibile separare risorse fisiche da risorse logiche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Anni 2000 – Hosting provider e primi servizi “on demand”, ma con gestione manuale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2006 – Amazon Web Services lancia S3 e EC2: nasce il Cloud come lo conosciamo oggi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2010+ – GCP, Azure, </a:t>
            </a:r>
            <a:r>
              <a:rPr kumimoji="0" lang="it-IT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DigitalOcean</a:t>
            </a:r>
            <a:r>
              <a:rPr kumimoji="0" lang="it-IT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… il Cloud diventa lo standard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Oggi – Il Cloud computing diventa componibile, automatizzato, globale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48378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78AD5-DA5A-611B-C6DA-79B97C356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BBA3-C621-020A-F395-463F2461B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656682"/>
          </a:xfrm>
        </p:spPr>
        <p:txBody>
          <a:bodyPr/>
          <a:lstStyle/>
          <a:p>
            <a:r>
              <a:rPr lang="it-IT" dirty="0"/>
              <a:t>Come è fatto il Cloud?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3BFAD-CA1F-818E-5057-DD13931C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1280" y="2529719"/>
            <a:ext cx="4436428" cy="351284"/>
          </a:xfrm>
        </p:spPr>
        <p:txBody>
          <a:bodyPr/>
          <a:lstStyle/>
          <a:p>
            <a:r>
              <a:rPr lang="en-US" dirty="0" err="1"/>
              <a:t>Principali</a:t>
            </a:r>
            <a:r>
              <a:rPr lang="en-US" dirty="0"/>
              <a:t> </a:t>
            </a:r>
            <a:r>
              <a:rPr lang="en-US" dirty="0" err="1"/>
              <a:t>Livelli</a:t>
            </a:r>
            <a:r>
              <a:rPr lang="en-US" dirty="0"/>
              <a:t> di </a:t>
            </a:r>
            <a:r>
              <a:rPr lang="en-US" dirty="0" err="1"/>
              <a:t>Servizio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BF8CEC-0725-D0B9-E526-6DE00BDDE48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51280" y="3015566"/>
            <a:ext cx="4446588" cy="28020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IaaS</a:t>
            </a:r>
            <a:r>
              <a:rPr lang="en-US" dirty="0"/>
              <a:t> – Virtual Machine, Networking, Storage, Load Balancer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PaaS</a:t>
            </a:r>
            <a:r>
              <a:rPr lang="en-US" dirty="0"/>
              <a:t> – Database, API gateway, Kubernetes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SaaS</a:t>
            </a:r>
            <a:r>
              <a:rPr lang="en-US" dirty="0"/>
              <a:t> – App </a:t>
            </a:r>
            <a:r>
              <a:rPr lang="en-US" dirty="0" err="1"/>
              <a:t>pronte</a:t>
            </a:r>
            <a:r>
              <a:rPr lang="en-US" dirty="0"/>
              <a:t> </a:t>
            </a:r>
            <a:r>
              <a:rPr lang="en-US" dirty="0" err="1"/>
              <a:t>all’uso</a:t>
            </a:r>
            <a:r>
              <a:rPr lang="en-US" dirty="0"/>
              <a:t> (Gmail, GitHub)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08E13-210A-11AF-8DF8-3D5002DDB56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787708" y="2515878"/>
            <a:ext cx="5516880" cy="351284"/>
          </a:xfrm>
        </p:spPr>
        <p:txBody>
          <a:bodyPr/>
          <a:lstStyle/>
          <a:p>
            <a:r>
              <a:rPr lang="en-US" dirty="0"/>
              <a:t>Come </a:t>
            </a:r>
            <a:r>
              <a:rPr lang="en-US" dirty="0" err="1"/>
              <a:t>funziona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68F92-039B-86EF-DD26-503E2E2165E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797868" y="3218783"/>
            <a:ext cx="5506720" cy="2163242"/>
          </a:xfrm>
        </p:spPr>
        <p:txBody>
          <a:bodyPr>
            <a:normAutofit/>
          </a:bodyPr>
          <a:lstStyle/>
          <a:p>
            <a:pPr lvl="1"/>
            <a:r>
              <a:rPr lang="it-IT" dirty="0"/>
              <a:t>Centinaia di data center distribuiti nel mondo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Servizi accessibili via API o interfacce web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Risorse on demand, gestite dal provider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D0BF0FB-9F42-42FB-A7CA-54137D8296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C9576D9-A21C-1E6D-5192-400768555CC7}"/>
              </a:ext>
            </a:extLst>
          </p:cNvPr>
          <p:cNvSpPr txBox="1">
            <a:spLocks/>
          </p:cNvSpPr>
          <p:nvPr/>
        </p:nvSpPr>
        <p:spPr>
          <a:xfrm>
            <a:off x="1341120" y="1363887"/>
            <a:ext cx="9953308" cy="3512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Nel Cloud </a:t>
            </a:r>
            <a:r>
              <a:rPr lang="en-US" b="0" dirty="0" err="1"/>
              <a:t>tutto</a:t>
            </a:r>
            <a:r>
              <a:rPr lang="en-US" b="0" dirty="0"/>
              <a:t> è un </a:t>
            </a:r>
            <a:r>
              <a:rPr lang="en-US" b="0" dirty="0" err="1"/>
              <a:t>servizio</a:t>
            </a:r>
            <a:r>
              <a:rPr lang="en-US" b="0" dirty="0"/>
              <a:t>, </a:t>
            </a:r>
            <a:r>
              <a:rPr lang="en-US" b="0" dirty="0" err="1"/>
              <a:t>disponibile</a:t>
            </a:r>
            <a:r>
              <a:rPr lang="en-US" b="0" dirty="0"/>
              <a:t> con </a:t>
            </a:r>
            <a:r>
              <a:rPr lang="en-US" b="0" dirty="0" err="1"/>
              <a:t>diversi</a:t>
            </a:r>
            <a:r>
              <a:rPr lang="en-US" b="0" dirty="0"/>
              <a:t> </a:t>
            </a:r>
            <a:r>
              <a:rPr lang="en-US" b="0" dirty="0" err="1"/>
              <a:t>livelli</a:t>
            </a:r>
            <a:r>
              <a:rPr lang="en-US" b="0" dirty="0"/>
              <a:t> di </a:t>
            </a:r>
            <a:r>
              <a:rPr lang="en-US" b="0" dirty="0" err="1"/>
              <a:t>interazione</a:t>
            </a:r>
            <a:endParaRPr lang="en-US" b="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BB1A3F0-2F22-D371-B23A-7D5F9886F9FD}"/>
              </a:ext>
            </a:extLst>
          </p:cNvPr>
          <p:cNvSpPr txBox="1">
            <a:spLocks/>
          </p:cNvSpPr>
          <p:nvPr/>
        </p:nvSpPr>
        <p:spPr>
          <a:xfrm>
            <a:off x="1341120" y="6029005"/>
            <a:ext cx="9953308" cy="3512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b="0" dirty="0"/>
              <a:t>Il Cloud non è un prodotto, è un </a:t>
            </a:r>
            <a:r>
              <a:rPr lang="it-IT" sz="1600" i="1" dirty="0"/>
              <a:t>modello</a:t>
            </a:r>
            <a:r>
              <a:rPr lang="it-IT" sz="1600" b="0" dirty="0"/>
              <a:t> per costruire applicazioni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190604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A52BD-6D18-5F03-416A-FE26EC6E0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533C-0BB8-4423-A762-EF2112AC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6041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*</a:t>
            </a:r>
            <a:r>
              <a:rPr lang="en-US" kern="1200" cap="all" spc="150" baseline="0" dirty="0">
                <a:latin typeface="+mj-lt"/>
                <a:ea typeface="+mj-ea"/>
                <a:cs typeface="+mj-cs"/>
              </a:rPr>
              <a:t> “as a Service”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D317B09-5A22-A81C-E5E4-5135E2B7ADE4}"/>
              </a:ext>
            </a:extLst>
          </p:cNvPr>
          <p:cNvSpPr txBox="1">
            <a:spLocks/>
          </p:cNvSpPr>
          <p:nvPr/>
        </p:nvSpPr>
        <p:spPr>
          <a:xfrm>
            <a:off x="1341120" y="1535204"/>
            <a:ext cx="4908760" cy="3512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0" kern="1200" spc="5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66B9EC-A0AD-F659-3AE8-BD92D77C5D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4EB26B6-59CE-F27C-F9E0-1E3E3119C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955" y="1616191"/>
            <a:ext cx="9710090" cy="474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31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AEC89-D003-2631-B835-8A6F2796A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6170-379B-4864-4D48-451242B20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6041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Shared responsibility model</a:t>
            </a:r>
            <a:endParaRPr lang="en-US" sz="1400" b="0" kern="1200" spc="5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88E0DFC-16B1-6163-6187-0CD691862070}"/>
              </a:ext>
            </a:extLst>
          </p:cNvPr>
          <p:cNvSpPr txBox="1">
            <a:spLocks/>
          </p:cNvSpPr>
          <p:nvPr/>
        </p:nvSpPr>
        <p:spPr>
          <a:xfrm>
            <a:off x="1341120" y="1535204"/>
            <a:ext cx="4908760" cy="3512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Chi è </a:t>
            </a:r>
            <a:r>
              <a:rPr lang="en-US" sz="3200" dirty="0" err="1"/>
              <a:t>responsabile</a:t>
            </a:r>
            <a:r>
              <a:rPr lang="en-US" sz="3200" dirty="0"/>
              <a:t> </a:t>
            </a:r>
            <a:r>
              <a:rPr lang="en-US" sz="3200" dirty="0" err="1"/>
              <a:t>delle</a:t>
            </a:r>
            <a:r>
              <a:rPr lang="en-US" sz="3200" dirty="0"/>
              <a:t> operation?</a:t>
            </a:r>
            <a:endParaRPr lang="en-US" sz="1600" b="0" kern="1200" spc="5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E56E2F7-933B-B873-CF30-75D6888EC5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C12AA52-CE00-6629-8056-A9326BE54FD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51280" y="2105526"/>
            <a:ext cx="9573394" cy="371210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Lo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Responsability</a:t>
            </a:r>
            <a:r>
              <a:rPr lang="it-IT" dirty="0"/>
              <a:t> Model definisce i confini tra ciò che è gestito dal cloud provider e ciò che resta in carico all'utente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provider è responsabile della sicurezza e disponibilità dell’infrastruttura fisica e dei servizi sottostanti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L’utente è responsabile della configurazione, della gestione degli accessi, del codice applicativo e dei dati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Al crescere del livello di astrazione del servizio (es. da IaaS a SaaS), le responsabilità dell’utente si riducono, ma non scompaiono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729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65498-F5DD-E6A4-BD4A-68A57695C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747DFD-1AA8-A9DD-9CC6-B2C0C6364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145712"/>
          </a:xfrm>
        </p:spPr>
        <p:txBody>
          <a:bodyPr>
            <a:normAutofit/>
          </a:bodyPr>
          <a:lstStyle/>
          <a:p>
            <a:r>
              <a:rPr lang="en-US" dirty="0" err="1"/>
              <a:t>Perchè</a:t>
            </a:r>
            <a:r>
              <a:rPr lang="en-US" dirty="0"/>
              <a:t> il Cloud?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DD4A56-7F92-1A03-A8DC-2CD674C9F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5710" y="2965490"/>
            <a:ext cx="2722880" cy="351284"/>
          </a:xfrm>
        </p:spPr>
        <p:txBody>
          <a:bodyPr/>
          <a:lstStyle/>
          <a:p>
            <a:r>
              <a:rPr lang="it-IT" b="1" dirty="0"/>
              <a:t>🚫 Prima del Cloud</a:t>
            </a:r>
            <a:endParaRPr lang="it-IT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11246-7CC1-5740-2341-85CE3E0FF78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96000" y="2960877"/>
            <a:ext cx="5516880" cy="351284"/>
          </a:xfrm>
        </p:spPr>
        <p:txBody>
          <a:bodyPr/>
          <a:lstStyle/>
          <a:p>
            <a:r>
              <a:rPr lang="it-IT" b="1" dirty="0"/>
              <a:t>✅ Con il Cloud</a:t>
            </a:r>
            <a:endParaRPr lang="it-IT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8E80C3-9733-1969-CE0B-BB9D28FC79F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23247" y="3324860"/>
            <a:ext cx="4038354" cy="2205476"/>
          </a:xfrm>
        </p:spPr>
        <p:txBody>
          <a:bodyPr>
            <a:normAutofit/>
          </a:bodyPr>
          <a:lstStyle/>
          <a:p>
            <a:pPr marL="283464" indent="-283464">
              <a:buFont typeface="Arial" panose="020B0604020202020204" pitchFamily="34" charset="0"/>
              <a:buChar char="•"/>
            </a:pPr>
            <a:r>
              <a:rPr lang="it-IT" dirty="0"/>
              <a:t>Risorse pronte in pochi minuti</a:t>
            </a:r>
          </a:p>
          <a:p>
            <a:pPr marL="283464" indent="-283464">
              <a:buFont typeface="Arial" panose="020B0604020202020204" pitchFamily="34" charset="0"/>
              <a:buChar char="•"/>
            </a:pPr>
            <a:r>
              <a:rPr lang="it-IT" dirty="0"/>
              <a:t>Ambienti replicabili via codice</a:t>
            </a:r>
          </a:p>
          <a:p>
            <a:pPr marL="283464" indent="-283464">
              <a:buFont typeface="Arial" panose="020B0604020202020204" pitchFamily="34" charset="0"/>
              <a:buChar char="•"/>
            </a:pPr>
            <a:r>
              <a:rPr lang="it-IT" dirty="0"/>
              <a:t>Deploy frequenti, automatizzati</a:t>
            </a:r>
          </a:p>
          <a:p>
            <a:pPr marL="283464" indent="-283464">
              <a:buFont typeface="Arial" panose="020B0604020202020204" pitchFamily="34" charset="0"/>
              <a:buChar char="•"/>
            </a:pPr>
            <a:r>
              <a:rPr lang="it-IT" dirty="0"/>
              <a:t>Self-service per sviluppatori</a:t>
            </a:r>
          </a:p>
          <a:p>
            <a:pPr marL="283464" indent="-283464">
              <a:buFont typeface="Arial" panose="020B0604020202020204" pitchFamily="34" charset="0"/>
              <a:buChar char="•"/>
            </a:pPr>
            <a:r>
              <a:rPr lang="it-IT" dirty="0"/>
              <a:t>Focus sul prodotto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E63D8-96D4-AB38-98F3-FEB8B76594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AC43CA-B4F5-5BD6-D0E0-955C2F2CE08D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4038354" cy="21383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Hardware fisico da ordinare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Ambienti da preparare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Rilasci lenti e manuali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Forte dipendenza da altri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Focus su infrastruttura</a:t>
            </a:r>
          </a:p>
          <a:p>
            <a:endParaRPr lang="en-US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7182C657-A33A-607E-B15B-0CE917872C12}"/>
              </a:ext>
            </a:extLst>
          </p:cNvPr>
          <p:cNvSpPr txBox="1">
            <a:spLocks/>
          </p:cNvSpPr>
          <p:nvPr/>
        </p:nvSpPr>
        <p:spPr>
          <a:xfrm>
            <a:off x="1341120" y="5767700"/>
            <a:ext cx="9509760" cy="3512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0" dirty="0"/>
              <a:t>💡 </a:t>
            </a:r>
            <a:r>
              <a:rPr lang="it-IT" b="0" i="1" dirty="0"/>
              <a:t>Il Cloud nasce per rispondere alla velocità e flessibilità richieste dallo sviluppo moderno</a:t>
            </a:r>
            <a:endParaRPr lang="it-IT" b="0" dirty="0"/>
          </a:p>
        </p:txBody>
      </p:sp>
    </p:spTree>
    <p:extLst>
      <p:ext uri="{BB962C8B-B14F-4D97-AF65-F5344CB8AC3E}">
        <p14:creationId xmlns:p14="http://schemas.microsoft.com/office/powerpoint/2010/main" val="2415394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989D5-1E4A-95D4-46B3-C9DAEBBF4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5A6B8F-0E36-146C-70CB-5A70B8814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145712"/>
          </a:xfrm>
        </p:spPr>
        <p:txBody>
          <a:bodyPr>
            <a:normAutofit/>
          </a:bodyPr>
          <a:lstStyle/>
          <a:p>
            <a:r>
              <a:rPr lang="it-IT" dirty="0"/>
              <a:t>Com’era il ciclo di sviluppo prima del Cloud?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07A1F0-902C-D3A4-D47B-2FFA07C73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3077716"/>
            <a:ext cx="2722880" cy="351284"/>
          </a:xfrm>
        </p:spPr>
        <p:txBody>
          <a:bodyPr/>
          <a:lstStyle/>
          <a:p>
            <a:r>
              <a:rPr lang="it-IT" b="1" dirty="0"/>
              <a:t>🚫 Prima del Cloud</a:t>
            </a:r>
            <a:endParaRPr lang="it-IT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ADBDA-7839-BDE8-41B8-03EB69BCCF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E00EDF-1FEB-B907-CDD0-E3377EC9898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711631"/>
            <a:ext cx="9032230" cy="2298552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Ogni team ha strumenti, processi e priorità diversi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Le consegne tra team (</a:t>
            </a:r>
            <a:r>
              <a:rPr lang="it-IT" dirty="0" err="1"/>
              <a:t>handoff</a:t>
            </a:r>
            <a:r>
              <a:rPr lang="it-IT" dirty="0"/>
              <a:t>) richiedono tempo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La comunicazione è spesso asincrona (ticket, email…)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Ogni passaggio è un possibile collo di bottiglia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AF1DB2-32EF-7234-1FA7-3459CDA999B7}"/>
              </a:ext>
            </a:extLst>
          </p:cNvPr>
          <p:cNvSpPr txBox="1"/>
          <p:nvPr/>
        </p:nvSpPr>
        <p:spPr>
          <a:xfrm>
            <a:off x="1341120" y="2154074"/>
            <a:ext cx="8906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Sviluppatore → Sistemista → Team rete → Team sicurezza → DBA → QA → Produzione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72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4DE27-FD82-C8D2-4F31-85EB9740D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B22BC1-09C3-E3B5-7052-BD840F42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145712"/>
          </a:xfrm>
        </p:spPr>
        <p:txBody>
          <a:bodyPr>
            <a:normAutofit/>
          </a:bodyPr>
          <a:lstStyle/>
          <a:p>
            <a:r>
              <a:rPr lang="it-IT" dirty="0"/>
              <a:t>In realtà assomiglia più a questo…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431C8-2EA9-7765-34B0-A0689716AB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49487B5-0958-59C0-3E74-E35D0A317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04" y="3983311"/>
            <a:ext cx="1657757" cy="3512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it-IT" dirty="0"/>
              <a:t>Sviluppatore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31C2DF06-E7E4-C488-0551-370FB1874816}"/>
              </a:ext>
            </a:extLst>
          </p:cNvPr>
          <p:cNvSpPr txBox="1">
            <a:spLocks/>
          </p:cNvSpPr>
          <p:nvPr/>
        </p:nvSpPr>
        <p:spPr>
          <a:xfrm>
            <a:off x="9144419" y="4205773"/>
            <a:ext cx="2722880" cy="3512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14FB9B71-A69B-EADB-DC8D-FFC2598FF149}"/>
              </a:ext>
            </a:extLst>
          </p:cNvPr>
          <p:cNvSpPr txBox="1">
            <a:spLocks/>
          </p:cNvSpPr>
          <p:nvPr/>
        </p:nvSpPr>
        <p:spPr>
          <a:xfrm>
            <a:off x="3643955" y="2628343"/>
            <a:ext cx="2130814" cy="351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Team Piattaforma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E8532B3-6FEB-BC85-1BA8-E57B2BB7D24C}"/>
              </a:ext>
            </a:extLst>
          </p:cNvPr>
          <p:cNvSpPr txBox="1">
            <a:spLocks/>
          </p:cNvSpPr>
          <p:nvPr/>
        </p:nvSpPr>
        <p:spPr>
          <a:xfrm>
            <a:off x="7781304" y="2893338"/>
            <a:ext cx="1873188" cy="351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Team Sicurezza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CD4AD0BB-ADA7-6006-EFB4-5685E0A2E49E}"/>
              </a:ext>
            </a:extLst>
          </p:cNvPr>
          <p:cNvSpPr txBox="1">
            <a:spLocks/>
          </p:cNvSpPr>
          <p:nvPr/>
        </p:nvSpPr>
        <p:spPr>
          <a:xfrm>
            <a:off x="3590918" y="4137151"/>
            <a:ext cx="2130814" cy="351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Team Middleware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5841CA8E-C435-896E-FDEB-CED0F4ECA9E9}"/>
              </a:ext>
            </a:extLst>
          </p:cNvPr>
          <p:cNvSpPr txBox="1">
            <a:spLocks/>
          </p:cNvSpPr>
          <p:nvPr/>
        </p:nvSpPr>
        <p:spPr>
          <a:xfrm>
            <a:off x="9026365" y="5174741"/>
            <a:ext cx="1211284" cy="351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Team QA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1E361366-0A89-8A3C-0EBA-652E55022F37}"/>
              </a:ext>
            </a:extLst>
          </p:cNvPr>
          <p:cNvSpPr txBox="1">
            <a:spLocks/>
          </p:cNvSpPr>
          <p:nvPr/>
        </p:nvSpPr>
        <p:spPr>
          <a:xfrm>
            <a:off x="5375800" y="3558389"/>
            <a:ext cx="2130814" cy="351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Sistemista di Rete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94AB877-2B7A-B1AF-1D06-E529A59D9B22}"/>
              </a:ext>
            </a:extLst>
          </p:cNvPr>
          <p:cNvSpPr txBox="1">
            <a:spLocks/>
          </p:cNvSpPr>
          <p:nvPr/>
        </p:nvSpPr>
        <p:spPr>
          <a:xfrm>
            <a:off x="5951324" y="5740910"/>
            <a:ext cx="653964" cy="351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DBA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1309C2-6789-D348-8C49-B22ADCFB7D39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2281561" y="2803985"/>
            <a:ext cx="1362394" cy="135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CFE22152-D15D-F724-9C97-EDA0A9D72161}"/>
              </a:ext>
            </a:extLst>
          </p:cNvPr>
          <p:cNvSpPr txBox="1">
            <a:spLocks/>
          </p:cNvSpPr>
          <p:nvPr/>
        </p:nvSpPr>
        <p:spPr>
          <a:xfrm>
            <a:off x="10470841" y="3893099"/>
            <a:ext cx="1396458" cy="351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Produzione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F3EA3F-1EE2-6C31-2171-52BB3CBBB75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4656325" y="2979627"/>
            <a:ext cx="53037" cy="1157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D9D2FC3-9448-6A12-F95A-0B93EF40FFC3}"/>
              </a:ext>
            </a:extLst>
          </p:cNvPr>
          <p:cNvCxnSpPr>
            <a:cxnSpLocks/>
            <a:stCxn id="14" idx="3"/>
            <a:endCxn id="17" idx="0"/>
          </p:cNvCxnSpPr>
          <p:nvPr/>
        </p:nvCxnSpPr>
        <p:spPr>
          <a:xfrm>
            <a:off x="5721732" y="4312793"/>
            <a:ext cx="556574" cy="142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B7D3EB1-690B-3D0D-4CDB-C4D6EF03C0CD}"/>
              </a:ext>
            </a:extLst>
          </p:cNvPr>
          <p:cNvCxnSpPr>
            <a:stCxn id="16" idx="3"/>
            <a:endCxn id="13" idx="1"/>
          </p:cNvCxnSpPr>
          <p:nvPr/>
        </p:nvCxnSpPr>
        <p:spPr>
          <a:xfrm flipV="1">
            <a:off x="7506614" y="3068980"/>
            <a:ext cx="274690" cy="665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957063A-2189-5E7E-D42C-A85F28AA120E}"/>
              </a:ext>
            </a:extLst>
          </p:cNvPr>
          <p:cNvCxnSpPr>
            <a:stCxn id="13" idx="2"/>
            <a:endCxn id="17" idx="3"/>
          </p:cNvCxnSpPr>
          <p:nvPr/>
        </p:nvCxnSpPr>
        <p:spPr>
          <a:xfrm flipH="1">
            <a:off x="6605288" y="3244622"/>
            <a:ext cx="2112610" cy="267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791F2B1-4054-92DE-15F6-B941975C1AF9}"/>
              </a:ext>
            </a:extLst>
          </p:cNvPr>
          <p:cNvCxnSpPr>
            <a:cxnSpLocks/>
            <a:stCxn id="17" idx="1"/>
            <a:endCxn id="9" idx="2"/>
          </p:cNvCxnSpPr>
          <p:nvPr/>
        </p:nvCxnSpPr>
        <p:spPr>
          <a:xfrm flipH="1" flipV="1">
            <a:off x="1452683" y="4334595"/>
            <a:ext cx="4498641" cy="158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A448E9F-B56E-1F40-476D-3E414636B7A8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flipH="1" flipV="1">
            <a:off x="4709362" y="2979627"/>
            <a:ext cx="1731845" cy="57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34DA71A-5A99-09BF-1FF1-8A16ED22D0A1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H="1" flipV="1">
            <a:off x="8717898" y="3244622"/>
            <a:ext cx="914109" cy="1930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EE371CA-FDB9-CC52-C929-F87296DD1710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>
            <a:off x="8717898" y="3244622"/>
            <a:ext cx="308467" cy="2105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5B2034A-B72F-5AFF-2A39-5367B668216B}"/>
              </a:ext>
            </a:extLst>
          </p:cNvPr>
          <p:cNvCxnSpPr>
            <a:stCxn id="15" idx="3"/>
            <a:endCxn id="20" idx="1"/>
          </p:cNvCxnSpPr>
          <p:nvPr/>
        </p:nvCxnSpPr>
        <p:spPr>
          <a:xfrm flipV="1">
            <a:off x="10237649" y="4068741"/>
            <a:ext cx="233192" cy="128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D31B489-42A1-F35D-45F8-465BFD819F70}"/>
              </a:ext>
            </a:extLst>
          </p:cNvPr>
          <p:cNvCxnSpPr>
            <a:cxnSpLocks/>
            <a:stCxn id="17" idx="0"/>
            <a:endCxn id="14" idx="2"/>
          </p:cNvCxnSpPr>
          <p:nvPr/>
        </p:nvCxnSpPr>
        <p:spPr>
          <a:xfrm flipH="1" flipV="1">
            <a:off x="4656325" y="4488435"/>
            <a:ext cx="1621981" cy="125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B5A66A6-4C8C-2414-4C0C-15101975DBA7}"/>
              </a:ext>
            </a:extLst>
          </p:cNvPr>
          <p:cNvCxnSpPr>
            <a:stCxn id="13" idx="1"/>
            <a:endCxn id="12" idx="3"/>
          </p:cNvCxnSpPr>
          <p:nvPr/>
        </p:nvCxnSpPr>
        <p:spPr>
          <a:xfrm flipH="1" flipV="1">
            <a:off x="5774769" y="2803985"/>
            <a:ext cx="2006535" cy="26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DAD85CF-04EF-C366-DCD1-89A09E38E6A1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2281561" y="4158953"/>
            <a:ext cx="1309357" cy="15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5061972-2650-4D00-443C-F1FCA173BE9E}"/>
              </a:ext>
            </a:extLst>
          </p:cNvPr>
          <p:cNvCxnSpPr>
            <a:stCxn id="14" idx="0"/>
            <a:endCxn id="12" idx="1"/>
          </p:cNvCxnSpPr>
          <p:nvPr/>
        </p:nvCxnSpPr>
        <p:spPr>
          <a:xfrm flipH="1" flipV="1">
            <a:off x="3643955" y="2803985"/>
            <a:ext cx="1012370" cy="133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E8AA3B6-9902-6324-2A6C-090659A571FA}"/>
              </a:ext>
            </a:extLst>
          </p:cNvPr>
          <p:cNvCxnSpPr>
            <a:stCxn id="15" idx="1"/>
            <a:endCxn id="9" idx="2"/>
          </p:cNvCxnSpPr>
          <p:nvPr/>
        </p:nvCxnSpPr>
        <p:spPr>
          <a:xfrm flipH="1" flipV="1">
            <a:off x="1452683" y="4334595"/>
            <a:ext cx="7573682" cy="1015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137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E60AB-2543-7F80-082C-B20C1C158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1E2A8B-1E53-A225-64E4-32022988A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937092" cy="1249722"/>
          </a:xfrm>
        </p:spPr>
        <p:txBody>
          <a:bodyPr>
            <a:normAutofit/>
          </a:bodyPr>
          <a:lstStyle/>
          <a:p>
            <a:r>
              <a:rPr lang="it-IT" dirty="0"/>
              <a:t>Tanti passaggi = Rilasci lenti e fragili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8047A-7FE3-298A-0F91-461F788C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2837D1-12A7-5B79-1E0F-031AD0B3268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22318" y="2296527"/>
            <a:ext cx="2722563" cy="3508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b="1" dirty="0"/>
              <a:t>🚫 Prima del Cloud</a:t>
            </a:r>
            <a:endParaRPr lang="it-IT" dirty="0"/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55636C6-4010-02C2-84EB-C10EA1E6F84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322388" y="3173944"/>
            <a:ext cx="682443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0" dirty="0" err="1"/>
              <a:t>Ogni</a:t>
            </a:r>
            <a:r>
              <a:rPr lang="en-US" altLang="en-US" b="0" dirty="0"/>
              <a:t> </a:t>
            </a:r>
            <a:r>
              <a:rPr lang="en-US" altLang="en-US" b="0" dirty="0" err="1"/>
              <a:t>modifica</a:t>
            </a:r>
            <a:r>
              <a:rPr lang="en-US" altLang="en-US" b="0" dirty="0"/>
              <a:t> </a:t>
            </a:r>
            <a:r>
              <a:rPr lang="en-US" altLang="en-US" b="0" dirty="0" err="1"/>
              <a:t>richiede</a:t>
            </a:r>
            <a:r>
              <a:rPr lang="en-US" altLang="en-US" b="0" dirty="0"/>
              <a:t> </a:t>
            </a:r>
            <a:r>
              <a:rPr lang="en-US" altLang="en-US" b="0" dirty="0" err="1"/>
              <a:t>l’approvazione</a:t>
            </a:r>
            <a:r>
              <a:rPr lang="en-US" altLang="en-US" b="0" dirty="0"/>
              <a:t> o </a:t>
            </a:r>
            <a:r>
              <a:rPr lang="en-US" altLang="en-US" b="0" dirty="0" err="1"/>
              <a:t>l’azione</a:t>
            </a:r>
            <a:r>
              <a:rPr lang="en-US" altLang="en-US" b="0" dirty="0"/>
              <a:t> di </a:t>
            </a:r>
            <a:r>
              <a:rPr lang="en-US" altLang="en-US" b="0" dirty="0" err="1"/>
              <a:t>più</a:t>
            </a:r>
            <a:r>
              <a:rPr lang="en-US" altLang="en-US" b="0" dirty="0"/>
              <a:t> team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b="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0" dirty="0" err="1"/>
              <a:t>Rilasci</a:t>
            </a:r>
            <a:r>
              <a:rPr lang="en-US" altLang="en-US" b="0" dirty="0"/>
              <a:t> </a:t>
            </a:r>
            <a:r>
              <a:rPr lang="en-US" altLang="en-US" b="0" dirty="0" err="1"/>
              <a:t>pianificati</a:t>
            </a:r>
            <a:r>
              <a:rPr lang="en-US" altLang="en-US" b="0" dirty="0"/>
              <a:t> </a:t>
            </a:r>
            <a:r>
              <a:rPr lang="en-US" altLang="en-US" b="0" dirty="0" err="1"/>
              <a:t>ogni</a:t>
            </a:r>
            <a:r>
              <a:rPr lang="en-US" altLang="en-US" b="0" dirty="0"/>
              <a:t> mese (se </a:t>
            </a:r>
            <a:r>
              <a:rPr lang="en-US" altLang="en-US" b="0" dirty="0" err="1"/>
              <a:t>va</a:t>
            </a:r>
            <a:r>
              <a:rPr lang="en-US" altLang="en-US" b="0" dirty="0"/>
              <a:t> bene)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b="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0" dirty="0" err="1"/>
              <a:t>Ambienti</a:t>
            </a:r>
            <a:r>
              <a:rPr lang="en-US" altLang="en-US" b="0" dirty="0"/>
              <a:t> </a:t>
            </a:r>
            <a:r>
              <a:rPr lang="en-US" altLang="en-US" b="0" dirty="0" err="1"/>
              <a:t>diversi</a:t>
            </a:r>
            <a:r>
              <a:rPr lang="en-US" altLang="en-US" b="0" dirty="0"/>
              <a:t> </a:t>
            </a:r>
            <a:r>
              <a:rPr lang="en-US" altLang="en-US" b="0" dirty="0" err="1"/>
              <a:t>tra</a:t>
            </a:r>
            <a:r>
              <a:rPr lang="en-US" altLang="en-US" b="0" dirty="0"/>
              <a:t> </a:t>
            </a:r>
            <a:r>
              <a:rPr lang="en-US" altLang="en-US" b="0" dirty="0" err="1"/>
              <a:t>sviluppo</a:t>
            </a:r>
            <a:r>
              <a:rPr lang="en-US" altLang="en-US" b="0" dirty="0"/>
              <a:t> e </a:t>
            </a:r>
            <a:r>
              <a:rPr lang="en-US" altLang="en-US" b="0" dirty="0" err="1"/>
              <a:t>produzione</a:t>
            </a:r>
            <a:endParaRPr lang="en-US" altLang="en-US" b="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b="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0" dirty="0"/>
              <a:t>Difficile </a:t>
            </a:r>
            <a:r>
              <a:rPr lang="en-US" altLang="en-US" b="0" dirty="0" err="1"/>
              <a:t>automatizzare</a:t>
            </a:r>
            <a:r>
              <a:rPr lang="en-US" altLang="en-US" b="0" dirty="0"/>
              <a:t>: </a:t>
            </a:r>
            <a:r>
              <a:rPr lang="en-US" altLang="en-US" b="0" dirty="0" err="1"/>
              <a:t>troppe</a:t>
            </a:r>
            <a:r>
              <a:rPr lang="en-US" altLang="en-US" b="0" dirty="0"/>
              <a:t> </a:t>
            </a:r>
            <a:r>
              <a:rPr lang="en-US" altLang="en-US" b="0" dirty="0" err="1"/>
              <a:t>dipendenze</a:t>
            </a:r>
            <a:r>
              <a:rPr lang="en-US" altLang="en-US" b="0" dirty="0"/>
              <a:t> </a:t>
            </a:r>
            <a:r>
              <a:rPr lang="en-US" altLang="en-US" b="0" dirty="0" err="1"/>
              <a:t>umane</a:t>
            </a:r>
            <a:endParaRPr lang="en-US" altLang="en-US" b="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b="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0" dirty="0"/>
              <a:t>Focus </a:t>
            </a:r>
            <a:r>
              <a:rPr lang="en-US" altLang="en-US" b="0" dirty="0" err="1"/>
              <a:t>sulla</a:t>
            </a:r>
            <a:r>
              <a:rPr lang="en-US" altLang="en-US" b="0" dirty="0"/>
              <a:t> </a:t>
            </a:r>
            <a:r>
              <a:rPr lang="en-US" altLang="en-US" b="0" dirty="0" err="1"/>
              <a:t>sicurezza</a:t>
            </a:r>
            <a:r>
              <a:rPr lang="en-US" altLang="en-US" b="0" dirty="0"/>
              <a:t> del </a:t>
            </a:r>
            <a:r>
              <a:rPr lang="en-US" altLang="en-US" b="0" dirty="0" err="1"/>
              <a:t>processo</a:t>
            </a:r>
            <a:r>
              <a:rPr lang="en-US" altLang="en-US" b="0" dirty="0"/>
              <a:t>, non </a:t>
            </a:r>
            <a:r>
              <a:rPr lang="en-US" altLang="en-US" b="0" dirty="0" err="1"/>
              <a:t>sul</a:t>
            </a:r>
            <a:r>
              <a:rPr lang="en-US" altLang="en-US" b="0" dirty="0"/>
              <a:t> </a:t>
            </a:r>
            <a:r>
              <a:rPr lang="en-US" altLang="en-US" b="0" dirty="0" err="1"/>
              <a:t>risultato</a:t>
            </a:r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val="293770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543C1-57BE-451B-DB1D-27604B3BF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CAF26E-4879-CDC8-9585-901C1D778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7994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cap="all" spc="150" baseline="0" dirty="0">
                <a:latin typeface="+mj-lt"/>
                <a:ea typeface="+mj-ea"/>
                <a:cs typeface="+mj-cs"/>
              </a:rPr>
              <a:t>La Soluzione? Cambiare approccio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796959-F20F-06AF-7831-89A65740D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1863351"/>
            <a:ext cx="4976654" cy="3512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 kern="1200" spc="50" baseline="0" dirty="0">
                <a:latin typeface="+mj-lt"/>
                <a:ea typeface="+mj-ea"/>
                <a:cs typeface="+mj-cs"/>
              </a:rPr>
              <a:t>DevOps: collaborazione, automazione, velocità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944D19E-5A35-E577-2D37-1874680E7D5A}"/>
              </a:ext>
            </a:extLst>
          </p:cNvPr>
          <p:cNvSpPr>
            <a:spLocks noGrp="1" noChangeArrowheads="1"/>
          </p:cNvSpPr>
          <p:nvPr>
            <p:ph sz="half" idx="15"/>
          </p:nvPr>
        </p:nvSpPr>
        <p:spPr bwMode="auto">
          <a:xfrm>
            <a:off x="1341119" y="2960877"/>
            <a:ext cx="4882127" cy="333832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85750" fontAlgn="base">
              <a:spcAft>
                <a:spcPct val="0"/>
              </a:spcAft>
              <a:buClrTx/>
              <a:buSzTx/>
              <a:buFont typeface="+mj-lt"/>
              <a:buChar char="•"/>
              <a:tabLst/>
            </a:pPr>
            <a:r>
              <a:rPr lang="en-US" altLang="en-US" sz="1400" b="0" dirty="0"/>
              <a:t>DevOps </a:t>
            </a:r>
            <a:r>
              <a:rPr lang="en-US" altLang="en-US" sz="1400" b="0" dirty="0" err="1"/>
              <a:t>rompe</a:t>
            </a:r>
            <a:r>
              <a:rPr lang="en-US" altLang="en-US" sz="1400" b="0" dirty="0"/>
              <a:t> i silos </a:t>
            </a:r>
            <a:r>
              <a:rPr lang="en-US" altLang="en-US" sz="1400" b="0" dirty="0" err="1"/>
              <a:t>tra</a:t>
            </a:r>
            <a:r>
              <a:rPr lang="en-US" altLang="en-US" sz="1400" b="0" dirty="0"/>
              <a:t> </a:t>
            </a:r>
            <a:r>
              <a:rPr lang="en-US" altLang="en-US" sz="1400" b="0" dirty="0" err="1"/>
              <a:t>sviluppo</a:t>
            </a:r>
            <a:r>
              <a:rPr lang="en-US" altLang="en-US" sz="1400" b="0" dirty="0"/>
              <a:t> e operations</a:t>
            </a:r>
          </a:p>
          <a:p>
            <a:pPr marL="285750" marR="0" lvl="0" indent="-285750" fontAlgn="base">
              <a:spcAft>
                <a:spcPct val="0"/>
              </a:spcAft>
              <a:buClrTx/>
              <a:buSzTx/>
              <a:buFont typeface="+mj-lt"/>
              <a:buChar char="•"/>
              <a:tabLst/>
            </a:pPr>
            <a:endParaRPr lang="en-US" altLang="en-US" sz="1400" b="0" dirty="0"/>
          </a:p>
          <a:p>
            <a:pPr marL="285750" marR="0" lvl="0" indent="-285750" fontAlgn="base">
              <a:spcAft>
                <a:spcPct val="0"/>
              </a:spcAft>
              <a:buClrTx/>
              <a:buSzTx/>
              <a:buFont typeface="+mj-lt"/>
              <a:buChar char="•"/>
              <a:tabLst/>
            </a:pPr>
            <a:r>
              <a:rPr lang="en-US" altLang="en-US" sz="1400" b="0" dirty="0"/>
              <a:t>Il </a:t>
            </a:r>
            <a:r>
              <a:rPr lang="en-US" altLang="en-US" sz="1400" b="0" dirty="0" err="1"/>
              <a:t>codice</a:t>
            </a:r>
            <a:r>
              <a:rPr lang="en-US" altLang="en-US" sz="1400" b="0" dirty="0"/>
              <a:t> </a:t>
            </a:r>
            <a:r>
              <a:rPr lang="en-US" altLang="en-US" sz="1400" b="0" dirty="0" err="1"/>
              <a:t>si</a:t>
            </a:r>
            <a:r>
              <a:rPr lang="en-US" altLang="en-US" sz="1400" b="0" dirty="0"/>
              <a:t> scrive, </a:t>
            </a:r>
            <a:r>
              <a:rPr lang="en-US" altLang="en-US" sz="1400" b="0" dirty="0" err="1"/>
              <a:t>si</a:t>
            </a:r>
            <a:r>
              <a:rPr lang="en-US" altLang="en-US" sz="1400" b="0" dirty="0"/>
              <a:t> </a:t>
            </a:r>
            <a:r>
              <a:rPr lang="en-US" altLang="en-US" sz="1400" b="0" dirty="0" err="1"/>
              <a:t>testa</a:t>
            </a:r>
            <a:r>
              <a:rPr lang="en-US" altLang="en-US" sz="1400" b="0" dirty="0"/>
              <a:t>, </a:t>
            </a:r>
            <a:r>
              <a:rPr lang="en-US" altLang="en-US" sz="1400" b="0" dirty="0" err="1"/>
              <a:t>si</a:t>
            </a:r>
            <a:r>
              <a:rPr lang="en-US" altLang="en-US" sz="1400" b="0" dirty="0"/>
              <a:t> </a:t>
            </a:r>
            <a:r>
              <a:rPr lang="en-US" altLang="en-US" sz="1400" b="0" dirty="0" err="1"/>
              <a:t>rilascia</a:t>
            </a:r>
            <a:r>
              <a:rPr lang="en-US" altLang="en-US" sz="1400" b="0" dirty="0"/>
              <a:t>… </a:t>
            </a:r>
            <a:r>
              <a:rPr lang="en-US" altLang="en-US" sz="1400" b="0" dirty="0" err="1"/>
              <a:t>insieme</a:t>
            </a:r>
            <a:endParaRPr lang="en-US" altLang="en-US" sz="1400" b="0" dirty="0"/>
          </a:p>
          <a:p>
            <a:pPr marL="285750" marR="0" lvl="0" indent="-285750" fontAlgn="base">
              <a:spcAft>
                <a:spcPct val="0"/>
              </a:spcAft>
              <a:buClrTx/>
              <a:buSzTx/>
              <a:buFont typeface="+mj-lt"/>
              <a:buChar char="•"/>
              <a:tabLst/>
            </a:pPr>
            <a:endParaRPr lang="en-US" altLang="en-US" sz="1400" b="0" dirty="0"/>
          </a:p>
          <a:p>
            <a:pPr marL="285750" marR="0" lvl="0" indent="-285750" fontAlgn="base">
              <a:spcAft>
                <a:spcPct val="0"/>
              </a:spcAft>
              <a:buClrTx/>
              <a:buSzTx/>
              <a:buFont typeface="+mj-lt"/>
              <a:buChar char="•"/>
              <a:tabLst/>
            </a:pPr>
            <a:r>
              <a:rPr lang="en-US" altLang="en-US" sz="1400" b="0" dirty="0" err="1"/>
              <a:t>Automazione</a:t>
            </a:r>
            <a:r>
              <a:rPr lang="en-US" altLang="en-US" sz="1400" b="0" dirty="0"/>
              <a:t> al </a:t>
            </a:r>
            <a:r>
              <a:rPr lang="en-US" altLang="en-US" sz="1400" b="0" dirty="0" err="1"/>
              <a:t>centro</a:t>
            </a:r>
            <a:r>
              <a:rPr lang="en-US" altLang="en-US" sz="1400" b="0" dirty="0"/>
              <a:t>: build, test, deploy, </a:t>
            </a:r>
            <a:r>
              <a:rPr lang="en-US" altLang="en-US" sz="1400" b="0" dirty="0" err="1"/>
              <a:t>monitoraggio</a:t>
            </a:r>
            <a:endParaRPr lang="en-US" altLang="en-US" sz="1400" b="0" dirty="0"/>
          </a:p>
          <a:p>
            <a:pPr marL="285750" marR="0" lvl="0" indent="-285750" fontAlgn="base">
              <a:spcAft>
                <a:spcPct val="0"/>
              </a:spcAft>
              <a:buClrTx/>
              <a:buSzTx/>
              <a:buFont typeface="+mj-lt"/>
              <a:buChar char="•"/>
              <a:tabLst/>
            </a:pPr>
            <a:endParaRPr lang="en-US" altLang="en-US" sz="1400" b="0" dirty="0"/>
          </a:p>
          <a:p>
            <a:pPr marL="285750" marR="0" lvl="0" indent="-285750" fontAlgn="base">
              <a:spcAft>
                <a:spcPct val="0"/>
              </a:spcAft>
              <a:buClrTx/>
              <a:buSzTx/>
              <a:buFont typeface="+mj-lt"/>
              <a:buChar char="•"/>
              <a:tabLst/>
            </a:pPr>
            <a:r>
              <a:rPr lang="en-US" altLang="en-US" sz="1400" b="0" dirty="0"/>
              <a:t>«Tutti» </a:t>
            </a:r>
            <a:r>
              <a:rPr lang="en-US" altLang="en-US" sz="1400" b="0" dirty="0" err="1"/>
              <a:t>vedono</a:t>
            </a:r>
            <a:r>
              <a:rPr lang="en-US" altLang="en-US" sz="1400" b="0" dirty="0"/>
              <a:t> «</a:t>
            </a:r>
            <a:r>
              <a:rPr lang="en-US" altLang="en-US" sz="1400" b="0" dirty="0" err="1"/>
              <a:t>tutto</a:t>
            </a:r>
            <a:r>
              <a:rPr lang="en-US" altLang="en-US" sz="1400" b="0" dirty="0"/>
              <a:t>», tutti </a:t>
            </a:r>
            <a:r>
              <a:rPr lang="en-US" altLang="en-US" sz="1400" b="0" dirty="0" err="1"/>
              <a:t>sono</a:t>
            </a:r>
            <a:r>
              <a:rPr lang="en-US" altLang="en-US" sz="1400" b="0" dirty="0"/>
              <a:t> </a:t>
            </a:r>
            <a:r>
              <a:rPr lang="en-US" altLang="en-US" sz="1400" b="0" dirty="0" err="1"/>
              <a:t>responsabili</a:t>
            </a:r>
            <a:endParaRPr lang="en-US" altLang="en-US" sz="1400" b="0" dirty="0"/>
          </a:p>
          <a:p>
            <a:pPr marL="285750" marR="0" lvl="0" indent="-285750" fontAlgn="base">
              <a:spcAft>
                <a:spcPct val="0"/>
              </a:spcAft>
              <a:buClrTx/>
              <a:buSzTx/>
              <a:buFont typeface="+mj-lt"/>
              <a:buChar char="•"/>
              <a:tabLst/>
            </a:pPr>
            <a:endParaRPr lang="en-US" altLang="en-US" sz="1400" b="0" dirty="0"/>
          </a:p>
          <a:p>
            <a:pPr marL="285750" marR="0" lvl="0" indent="-285750" fontAlgn="base">
              <a:spcAft>
                <a:spcPct val="0"/>
              </a:spcAft>
              <a:buClrTx/>
              <a:buSzTx/>
              <a:buFont typeface="+mj-lt"/>
              <a:buChar char="•"/>
              <a:tabLst/>
            </a:pPr>
            <a:r>
              <a:rPr lang="en-US" altLang="en-US" sz="1400" b="0" dirty="0" err="1"/>
              <a:t>Rilasci</a:t>
            </a:r>
            <a:r>
              <a:rPr lang="en-US" altLang="en-US" sz="1400" b="0" dirty="0"/>
              <a:t> </a:t>
            </a:r>
            <a:r>
              <a:rPr lang="en-US" altLang="en-US" sz="1400" b="0" dirty="0" err="1"/>
              <a:t>frequenti</a:t>
            </a:r>
            <a:r>
              <a:rPr lang="en-US" altLang="en-US" sz="1400" b="0" dirty="0"/>
              <a:t>, feedback </a:t>
            </a:r>
            <a:r>
              <a:rPr lang="en-US" altLang="en-US" sz="1400" b="0" dirty="0" err="1"/>
              <a:t>immediati</a:t>
            </a:r>
            <a:r>
              <a:rPr lang="en-US" altLang="en-US" sz="1400" b="0" dirty="0"/>
              <a:t>, </a:t>
            </a:r>
            <a:r>
              <a:rPr lang="en-US" altLang="en-US" sz="1400" b="0" dirty="0" err="1"/>
              <a:t>meno</a:t>
            </a:r>
            <a:r>
              <a:rPr lang="en-US" altLang="en-US" sz="1400" b="0" dirty="0"/>
              <a:t> stress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endParaRPr lang="en-US" altLang="en-US" sz="14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09B1C-9DDE-09A1-0327-DB7B8E7FC739}"/>
              </a:ext>
            </a:extLst>
          </p:cNvPr>
          <p:cNvSpPr txBox="1"/>
          <p:nvPr/>
        </p:nvSpPr>
        <p:spPr>
          <a:xfrm>
            <a:off x="6675120" y="5923887"/>
            <a:ext cx="5516880" cy="3512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500" b="1" kern="1200" spc="50" baseline="0" dirty="0">
                <a:latin typeface="+mj-lt"/>
                <a:ea typeface="+mj-ea"/>
                <a:cs typeface="+mj-cs"/>
              </a:rPr>
              <a:t>💡 </a:t>
            </a:r>
            <a:r>
              <a:rPr lang="en-US" sz="1500" b="1" i="1" kern="1200" spc="50" baseline="0" dirty="0">
                <a:latin typeface="+mj-lt"/>
                <a:ea typeface="+mj-ea"/>
                <a:cs typeface="+mj-cs"/>
              </a:rPr>
              <a:t>DevOps non è un tool, è un modo di lavorare insieme</a:t>
            </a:r>
            <a:endParaRPr lang="en-US" sz="1500" b="1" kern="1200" spc="50" baseline="0" dirty="0"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 descr="A picture containing text, graphics, circle, graphic design&#10;&#10;Description automatically generated">
            <a:extLst>
              <a:ext uri="{FF2B5EF4-FFF2-40B4-BE49-F238E27FC236}">
                <a16:creationId xmlns:a16="http://schemas.microsoft.com/office/drawing/2014/main" id="{5DD254EB-6D9A-DA4B-8C55-79FD8DE0C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" r="3" b="1052"/>
          <a:stretch/>
        </p:blipFill>
        <p:spPr>
          <a:xfrm>
            <a:off x="6317774" y="2840290"/>
            <a:ext cx="5506720" cy="2574264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C3EA0-7D84-C5D1-33C8-59409AF11FC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9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63CE4-B999-B1C5-C8D9-F772E7AC4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10">
            <a:extLst>
              <a:ext uri="{FF2B5EF4-FFF2-40B4-BE49-F238E27FC236}">
                <a16:creationId xmlns:a16="http://schemas.microsoft.com/office/drawing/2014/main" id="{A99A9EF8-F3FA-0254-FF30-DA48BDDFD8F3}"/>
              </a:ext>
            </a:extLst>
          </p:cNvPr>
          <p:cNvSpPr txBox="1"/>
          <p:nvPr/>
        </p:nvSpPr>
        <p:spPr>
          <a:xfrm>
            <a:off x="6623898" y="1854200"/>
            <a:ext cx="4157691" cy="2664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ＭＳ Ｐゴシック" pitchFamily="-123" charset="-128"/>
              </a:rPr>
              <a:t>DevOps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+mj-lt"/>
              <a:ea typeface="ＭＳ Ｐゴシック" pitchFamily="-123" charset="-128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ＭＳ Ｐゴシック" pitchFamily="-123" charset="-128"/>
              </a:rPr>
              <a:t>Cloud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+mj-lt"/>
              <a:ea typeface="ＭＳ Ｐゴシック" pitchFamily="-123" charset="-128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ＭＳ Ｐゴシック" pitchFamily="-123" charset="-128"/>
              </a:rPr>
              <a:t>Open Source</a:t>
            </a:r>
          </a:p>
        </p:txBody>
      </p:sp>
      <p:sp>
        <p:nvSpPr>
          <p:cNvPr id="4" name="CasellaDiTesto 9">
            <a:extLst>
              <a:ext uri="{FF2B5EF4-FFF2-40B4-BE49-F238E27FC236}">
                <a16:creationId xmlns:a16="http://schemas.microsoft.com/office/drawing/2014/main" id="{65ED02F9-A868-E99D-71E2-593BCA6D3AED}"/>
              </a:ext>
            </a:extLst>
          </p:cNvPr>
          <p:cNvSpPr txBox="1"/>
          <p:nvPr/>
        </p:nvSpPr>
        <p:spPr>
          <a:xfrm>
            <a:off x="1823813" y="205680"/>
            <a:ext cx="8261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$</a:t>
            </a:r>
            <a:r>
              <a:rPr lang="it-IT" sz="3200" b="1" dirty="0" err="1"/>
              <a:t>whoami</a:t>
            </a:r>
            <a:endParaRPr lang="it-IT" sz="3200" b="1" dirty="0"/>
          </a:p>
        </p:txBody>
      </p:sp>
      <p:pic>
        <p:nvPicPr>
          <p:cNvPr id="5" name="Picture 4" descr="A picture containing cat, purple, open, sticking&#10;&#10;Description automatically generated">
            <a:extLst>
              <a:ext uri="{FF2B5EF4-FFF2-40B4-BE49-F238E27FC236}">
                <a16:creationId xmlns:a16="http://schemas.microsoft.com/office/drawing/2014/main" id="{284CFD29-4E05-3AC3-1375-5C1ACC8EC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146" y="2441358"/>
            <a:ext cx="1699209" cy="1699209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914B20-7C71-5796-1C84-74349630A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13478" y="1464811"/>
            <a:ext cx="4030544" cy="771489"/>
          </a:xfrm>
        </p:spPr>
        <p:txBody>
          <a:bodyPr>
            <a:normAutofit fontScale="92500" lnSpcReduction="20000"/>
          </a:bodyPr>
          <a:lstStyle/>
          <a:p>
            <a:pPr algn="ctr"/>
            <a:endParaRPr lang="en-US" sz="2000" dirty="0">
              <a:latin typeface="Century Gothic" panose="020B0502020202020204" pitchFamily="34" charset="0"/>
            </a:endParaRPr>
          </a:p>
          <a:p>
            <a:pPr algn="ctr"/>
            <a:r>
              <a:rPr lang="it-IT" sz="2400" b="1" dirty="0"/>
              <a:t>Alessandro Peyrachia</a:t>
            </a:r>
          </a:p>
          <a:p>
            <a:endParaRPr lang="en-US" sz="2800" dirty="0"/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FA7BD2E3-B762-F2CE-C135-A660119C01D2}"/>
              </a:ext>
            </a:extLst>
          </p:cNvPr>
          <p:cNvSpPr txBox="1">
            <a:spLocks/>
          </p:cNvSpPr>
          <p:nvPr/>
        </p:nvSpPr>
        <p:spPr>
          <a:xfrm>
            <a:off x="1704919" y="4390008"/>
            <a:ext cx="3247662" cy="191313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Century Gothic" panose="020B0502020202020204" pitchFamily="34" charset="0"/>
            </a:endParaRPr>
          </a:p>
          <a:p>
            <a:pPr algn="ctr"/>
            <a:r>
              <a:rPr lang="en-US" i="1" dirty="0">
                <a:latin typeface="+mj-lt"/>
              </a:rPr>
              <a:t>Nerd da 30 anni</a:t>
            </a:r>
          </a:p>
          <a:p>
            <a:pPr algn="ctr"/>
            <a:r>
              <a:rPr lang="en-US" i="1" dirty="0">
                <a:latin typeface="+mj-lt"/>
              </a:rPr>
              <a:t>15 anni IT enterprise</a:t>
            </a:r>
          </a:p>
          <a:p>
            <a:pPr algn="ctr"/>
            <a:endParaRPr lang="en-US" i="1" dirty="0">
              <a:latin typeface="+mj-lt"/>
            </a:endParaRPr>
          </a:p>
          <a:p>
            <a:pPr algn="ctr"/>
            <a:r>
              <a:rPr lang="en-US" i="1" u="sng" dirty="0">
                <a:latin typeface="+mj-lt"/>
              </a:rPr>
              <a:t>alexpey85@gmail.com</a:t>
            </a:r>
            <a:endParaRPr lang="it-IT" i="1" u="sng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60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BBA5F-4B1C-4E58-3E2C-C9E10D370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20BEC0-5B73-90CA-FED5-F57655C4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7994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cap="all" spc="150" baseline="0" dirty="0" err="1">
                <a:latin typeface="+mj-lt"/>
                <a:ea typeface="+mj-ea"/>
                <a:cs typeface="+mj-cs"/>
              </a:rPr>
              <a:t>Quando</a:t>
            </a:r>
            <a:r>
              <a:rPr lang="en-US" kern="1200" cap="all" spc="150" baseline="0" dirty="0">
                <a:latin typeface="+mj-lt"/>
                <a:ea typeface="+mj-ea"/>
                <a:cs typeface="+mj-cs"/>
              </a:rPr>
              <a:t> è </a:t>
            </a:r>
            <a:r>
              <a:rPr lang="en-US" kern="1200" cap="all" spc="150" baseline="0" dirty="0" err="1">
                <a:latin typeface="+mj-lt"/>
                <a:ea typeface="+mj-ea"/>
                <a:cs typeface="+mj-cs"/>
              </a:rPr>
              <a:t>nato</a:t>
            </a:r>
            <a:r>
              <a:rPr lang="en-US" kern="1200" cap="all" spc="150" baseline="0" dirty="0">
                <a:latin typeface="+mj-lt"/>
                <a:ea typeface="+mj-ea"/>
                <a:cs typeface="+mj-cs"/>
              </a:rPr>
              <a:t> il DevOps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8626F5A-8EA7-0C5E-178C-76BE0A509210}"/>
              </a:ext>
            </a:extLst>
          </p:cNvPr>
          <p:cNvSpPr>
            <a:spLocks noGrp="1" noChangeArrowheads="1"/>
          </p:cNvSpPr>
          <p:nvPr>
            <p:ph sz="half" idx="15"/>
          </p:nvPr>
        </p:nvSpPr>
        <p:spPr bwMode="auto">
          <a:xfrm>
            <a:off x="1341120" y="1925053"/>
            <a:ext cx="8308207" cy="3917656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85750" fontAlgn="base">
              <a:spcAft>
                <a:spcPct val="0"/>
              </a:spcAft>
              <a:buClrTx/>
              <a:buSzTx/>
              <a:buFont typeface="+mj-lt"/>
              <a:buChar char="•"/>
              <a:tabLst/>
            </a:pPr>
            <a:r>
              <a:rPr lang="it-IT" altLang="en-US" sz="1600" b="0" dirty="0"/>
              <a:t>2001 – Agile Manifesto: collaborazione e cicli brevi vs compartimenti e cicli lunghi</a:t>
            </a:r>
          </a:p>
          <a:p>
            <a:pPr marL="285750" marR="0" lvl="0" indent="-285750" fontAlgn="base">
              <a:spcAft>
                <a:spcPct val="0"/>
              </a:spcAft>
              <a:buClrTx/>
              <a:buSzTx/>
              <a:buFont typeface="+mj-lt"/>
              <a:buChar char="•"/>
              <a:tabLst/>
            </a:pPr>
            <a:endParaRPr lang="it-IT" altLang="en-US" sz="1600" b="0" dirty="0"/>
          </a:p>
          <a:p>
            <a:pPr marL="285750" marR="0" lvl="0" indent="-285750" fontAlgn="base">
              <a:spcAft>
                <a:spcPct val="0"/>
              </a:spcAft>
              <a:buClrTx/>
              <a:buSzTx/>
              <a:buFont typeface="+mj-lt"/>
              <a:buChar char="•"/>
              <a:tabLst/>
            </a:pPr>
            <a:r>
              <a:rPr lang="it-IT" altLang="en-US" sz="1600" b="0" dirty="0"/>
              <a:t>2008 – Patrick </a:t>
            </a:r>
            <a:r>
              <a:rPr lang="it-IT" altLang="en-US" sz="1600" b="0" dirty="0" err="1"/>
              <a:t>Debois</a:t>
            </a:r>
            <a:r>
              <a:rPr lang="it-IT" altLang="en-US" sz="1600" b="0" dirty="0"/>
              <a:t> conia il termine "DevOps"</a:t>
            </a:r>
          </a:p>
          <a:p>
            <a:pPr marL="285750" marR="0" lvl="0" indent="-285750" fontAlgn="base">
              <a:spcAft>
                <a:spcPct val="0"/>
              </a:spcAft>
              <a:buClrTx/>
              <a:buSzTx/>
              <a:buFont typeface="+mj-lt"/>
              <a:buChar char="•"/>
              <a:tabLst/>
            </a:pPr>
            <a:endParaRPr lang="it-IT" altLang="en-US" sz="1600" b="0" dirty="0"/>
          </a:p>
          <a:p>
            <a:pPr marL="285750" marR="0" lvl="0" indent="-285750" fontAlgn="base">
              <a:spcAft>
                <a:spcPct val="0"/>
              </a:spcAft>
              <a:buClrTx/>
              <a:buSzTx/>
              <a:buFont typeface="+mj-lt"/>
              <a:buChar char="•"/>
              <a:tabLst/>
            </a:pPr>
            <a:r>
              <a:rPr lang="it-IT" altLang="en-US" sz="1600" b="0" dirty="0"/>
              <a:t>2009 – Primo </a:t>
            </a:r>
            <a:r>
              <a:rPr lang="it-IT" altLang="en-US" sz="1600" b="0" dirty="0" err="1"/>
              <a:t>DevOpsDays</a:t>
            </a:r>
            <a:r>
              <a:rPr lang="it-IT" altLang="en-US" sz="1600" b="0" dirty="0"/>
              <a:t> a Gand, Belgio</a:t>
            </a:r>
          </a:p>
          <a:p>
            <a:pPr marL="285750" marR="0" lvl="0" indent="-285750" fontAlgn="base">
              <a:spcAft>
                <a:spcPct val="0"/>
              </a:spcAft>
              <a:buClrTx/>
              <a:buSzTx/>
              <a:buFont typeface="+mj-lt"/>
              <a:buChar char="•"/>
              <a:tabLst/>
            </a:pPr>
            <a:endParaRPr lang="it-IT" altLang="en-US" sz="1600" b="0" dirty="0"/>
          </a:p>
          <a:p>
            <a:pPr marL="285750" marR="0" lvl="0" indent="-285750" fontAlgn="base">
              <a:spcAft>
                <a:spcPct val="0"/>
              </a:spcAft>
              <a:buClrTx/>
              <a:buSzTx/>
              <a:buFont typeface="+mj-lt"/>
              <a:buChar char="•"/>
              <a:tabLst/>
            </a:pPr>
            <a:r>
              <a:rPr lang="it-IT" altLang="en-US" sz="1600" b="0" dirty="0"/>
              <a:t>2010 – Nasce il modello CAMS (Culture, Automation, </a:t>
            </a:r>
            <a:r>
              <a:rPr lang="it-IT" altLang="en-US" sz="1600" b="0" dirty="0" err="1"/>
              <a:t>Measurement</a:t>
            </a:r>
            <a:r>
              <a:rPr lang="it-IT" altLang="en-US" sz="1600" b="0" dirty="0"/>
              <a:t>, Sharing)</a:t>
            </a:r>
          </a:p>
          <a:p>
            <a:pPr marL="285750" marR="0" lvl="0" indent="-285750" fontAlgn="base">
              <a:spcAft>
                <a:spcPct val="0"/>
              </a:spcAft>
              <a:buClrTx/>
              <a:buSzTx/>
              <a:buFont typeface="+mj-lt"/>
              <a:buChar char="•"/>
              <a:tabLst/>
            </a:pPr>
            <a:endParaRPr lang="it-IT" altLang="en-US" sz="1600" b="0" dirty="0"/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it-IT" altLang="en-US" sz="1600" dirty="0"/>
              <a:t>Oggi le pratiche </a:t>
            </a:r>
            <a:r>
              <a:rPr lang="it-IT" altLang="en-US" sz="1600" b="0" dirty="0"/>
              <a:t>DevOps </a:t>
            </a:r>
            <a:r>
              <a:rPr lang="it-IT" altLang="en-US" sz="1600" dirty="0"/>
              <a:t>sono</a:t>
            </a:r>
            <a:r>
              <a:rPr lang="it-IT" altLang="en-US" sz="1600" b="0" dirty="0"/>
              <a:t> lo standard per lo sviluppo moderno</a:t>
            </a:r>
            <a:endParaRPr lang="en-US" altLang="en-US" sz="16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3F77F0-493E-C7D7-8C52-821D3A0453FA}"/>
              </a:ext>
            </a:extLst>
          </p:cNvPr>
          <p:cNvSpPr txBox="1"/>
          <p:nvPr/>
        </p:nvSpPr>
        <p:spPr>
          <a:xfrm>
            <a:off x="1955675" y="5850102"/>
            <a:ext cx="10236325" cy="3512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it-IT" sz="1600" b="1" i="1" dirty="0"/>
              <a:t>DevOps nasce da un’esigenza reale: avvicinare sviluppo e </a:t>
            </a:r>
            <a:r>
              <a:rPr lang="it-IT" sz="1600" b="1" i="1" dirty="0" err="1"/>
              <a:t>operations</a:t>
            </a:r>
            <a:r>
              <a:rPr lang="it-IT" sz="1600" b="1" i="1" dirty="0"/>
              <a:t> per rilasciare meglio e più spesso.</a:t>
            </a:r>
            <a:endParaRPr lang="en-US" sz="1500" b="1" kern="1200" spc="50" baseline="0" dirty="0"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 descr="A picture containing text, graphics, circle, graphic design&#10;&#10;Description automatically generated">
            <a:extLst>
              <a:ext uri="{FF2B5EF4-FFF2-40B4-BE49-F238E27FC236}">
                <a16:creationId xmlns:a16="http://schemas.microsoft.com/office/drawing/2014/main" id="{71D05BAF-C231-E5EC-409C-AD9C7AD49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" r="3" b="1052"/>
          <a:stretch/>
        </p:blipFill>
        <p:spPr>
          <a:xfrm>
            <a:off x="839002" y="5791015"/>
            <a:ext cx="1004236" cy="469457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AFCC7-8E89-2CCD-5EB7-3425177B66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65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3B905-1AC4-C44F-BCAA-2B1C72C77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0F92A5E6-77C1-B872-890B-11B57B98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D926D0-012A-E956-1587-EAB4BDC74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98" y="666219"/>
            <a:ext cx="8783419" cy="559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79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F32AC-1E22-010E-75F1-62858CCAB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91CB-A87F-510D-3A5C-CDE9521D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7" y="268361"/>
            <a:ext cx="8771593" cy="1134312"/>
          </a:xfrm>
        </p:spPr>
        <p:txBody>
          <a:bodyPr/>
          <a:lstStyle/>
          <a:p>
            <a:r>
              <a:rPr lang="en-US" dirty="0"/>
              <a:t>DevOps </a:t>
            </a:r>
            <a:r>
              <a:rPr lang="en-US" dirty="0" err="1"/>
              <a:t>rompe</a:t>
            </a:r>
            <a:r>
              <a:rPr lang="en-US" dirty="0"/>
              <a:t> i silos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1060A-11D1-58CD-961C-40DE80EE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E4EBA-F693-2FBC-280B-0953AB167266}"/>
              </a:ext>
            </a:extLst>
          </p:cNvPr>
          <p:cNvSpPr txBox="1"/>
          <p:nvPr/>
        </p:nvSpPr>
        <p:spPr>
          <a:xfrm>
            <a:off x="1322317" y="1402673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Team </a:t>
            </a:r>
            <a:r>
              <a:rPr lang="en-US" dirty="0" err="1"/>
              <a:t>multidisciplinari</a:t>
            </a:r>
            <a:r>
              <a:rPr lang="en-US" dirty="0"/>
              <a:t> e </a:t>
            </a:r>
            <a:r>
              <a:rPr lang="en-US" dirty="0" err="1"/>
              <a:t>autonomi</a:t>
            </a: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DADC6D6-7F4E-961E-975F-E07AF507560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322317" y="2629318"/>
            <a:ext cx="7155787" cy="2122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0" dirty="0"/>
              <a:t>Tutte le </a:t>
            </a:r>
            <a:r>
              <a:rPr lang="en-US" altLang="en-US" b="0" dirty="0" err="1"/>
              <a:t>competenze</a:t>
            </a:r>
            <a:r>
              <a:rPr lang="en-US" altLang="en-US" b="0" dirty="0"/>
              <a:t> </a:t>
            </a:r>
            <a:r>
              <a:rPr lang="en-US" altLang="en-US" b="0" dirty="0" err="1"/>
              <a:t>necessarie</a:t>
            </a:r>
            <a:r>
              <a:rPr lang="en-US" altLang="en-US" b="0" dirty="0"/>
              <a:t> </a:t>
            </a:r>
            <a:r>
              <a:rPr lang="en-US" altLang="en-US" b="0" dirty="0" err="1"/>
              <a:t>sono</a:t>
            </a:r>
            <a:r>
              <a:rPr lang="en-US" altLang="en-US" b="0" dirty="0"/>
              <a:t> </a:t>
            </a:r>
            <a:r>
              <a:rPr lang="en-US" altLang="en-US" b="0" dirty="0" err="1"/>
              <a:t>dentro</a:t>
            </a:r>
            <a:r>
              <a:rPr lang="en-US" altLang="en-US" b="0" dirty="0"/>
              <a:t> il team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0" dirty="0"/>
              <a:t>Dev, QA, Ops, </a:t>
            </a:r>
            <a:r>
              <a:rPr lang="en-US" altLang="en-US" b="0" dirty="0" err="1"/>
              <a:t>sicurezza</a:t>
            </a:r>
            <a:r>
              <a:rPr lang="en-US" altLang="en-US" b="0" dirty="0"/>
              <a:t>: </a:t>
            </a:r>
            <a:r>
              <a:rPr lang="en-US" altLang="en-US" b="0" dirty="0" err="1"/>
              <a:t>si</a:t>
            </a:r>
            <a:r>
              <a:rPr lang="en-US" altLang="en-US" b="0" dirty="0"/>
              <a:t> </a:t>
            </a:r>
            <a:r>
              <a:rPr lang="en-US" altLang="en-US" b="0" dirty="0" err="1"/>
              <a:t>lavora</a:t>
            </a:r>
            <a:r>
              <a:rPr lang="en-US" altLang="en-US" b="0" dirty="0"/>
              <a:t> </a:t>
            </a:r>
            <a:r>
              <a:rPr lang="en-US" altLang="en-US" b="0" dirty="0" err="1"/>
              <a:t>insieme</a:t>
            </a:r>
            <a:r>
              <a:rPr lang="en-US" altLang="en-US" b="0" dirty="0"/>
              <a:t>, non in </a:t>
            </a:r>
            <a:r>
              <a:rPr lang="en-US" altLang="en-US" b="0" dirty="0" err="1"/>
              <a:t>sequenza</a:t>
            </a:r>
            <a:endParaRPr lang="en-US" altLang="en-US" b="0" dirty="0"/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0" dirty="0"/>
              <a:t>Il team è </a:t>
            </a:r>
            <a:r>
              <a:rPr lang="en-US" altLang="en-US" b="0" dirty="0" err="1"/>
              <a:t>autonomo</a:t>
            </a:r>
            <a:r>
              <a:rPr lang="en-US" altLang="en-US" b="0" dirty="0"/>
              <a:t>: scrive, </a:t>
            </a:r>
            <a:r>
              <a:rPr lang="en-US" altLang="en-US" b="0" dirty="0" err="1"/>
              <a:t>testa</a:t>
            </a:r>
            <a:r>
              <a:rPr lang="en-US" altLang="en-US" b="0" dirty="0"/>
              <a:t>, </a:t>
            </a:r>
            <a:r>
              <a:rPr lang="en-US" altLang="en-US" b="0" dirty="0" err="1"/>
              <a:t>rilascia</a:t>
            </a:r>
            <a:r>
              <a:rPr lang="en-US" altLang="en-US" b="0" dirty="0"/>
              <a:t> e </a:t>
            </a:r>
            <a:r>
              <a:rPr lang="en-US" altLang="en-US" b="0" dirty="0" err="1"/>
              <a:t>gestisce</a:t>
            </a:r>
            <a:endParaRPr lang="en-US" altLang="en-US" b="0" dirty="0"/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0" dirty="0" err="1"/>
              <a:t>Ogni</a:t>
            </a:r>
            <a:r>
              <a:rPr lang="en-US" altLang="en-US" b="0" dirty="0"/>
              <a:t> </a:t>
            </a:r>
            <a:r>
              <a:rPr lang="en-US" altLang="en-US" b="0" dirty="0" err="1"/>
              <a:t>membro</a:t>
            </a:r>
            <a:r>
              <a:rPr lang="en-US" altLang="en-US" b="0" dirty="0"/>
              <a:t> ha </a:t>
            </a:r>
            <a:r>
              <a:rPr lang="en-US" altLang="en-US" b="0" dirty="0" err="1"/>
              <a:t>visibilità</a:t>
            </a:r>
            <a:r>
              <a:rPr lang="en-US" altLang="en-US" b="0" dirty="0"/>
              <a:t> </a:t>
            </a:r>
            <a:r>
              <a:rPr lang="en-US" altLang="en-US" b="0" dirty="0" err="1"/>
              <a:t>su</a:t>
            </a:r>
            <a:r>
              <a:rPr lang="en-US" altLang="en-US" b="0" dirty="0"/>
              <a:t> </a:t>
            </a:r>
            <a:r>
              <a:rPr lang="en-US" altLang="en-US" b="0" dirty="0" err="1"/>
              <a:t>tutto</a:t>
            </a:r>
            <a:r>
              <a:rPr lang="en-US" altLang="en-US" b="0" dirty="0"/>
              <a:t> il </a:t>
            </a:r>
            <a:r>
              <a:rPr lang="en-US" altLang="en-US" b="0" dirty="0" err="1"/>
              <a:t>ciclo</a:t>
            </a:r>
            <a:r>
              <a:rPr lang="en-US" altLang="en-US" b="0" dirty="0"/>
              <a:t> di vita </a:t>
            </a:r>
            <a:r>
              <a:rPr lang="en-US" altLang="en-US" b="0" dirty="0" err="1"/>
              <a:t>dell’app</a:t>
            </a:r>
            <a:endParaRPr lang="en-US" altLang="en-US" b="0" dirty="0"/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0" dirty="0"/>
              <a:t>Il focus è </a:t>
            </a:r>
            <a:r>
              <a:rPr lang="en-US" altLang="en-US" b="0" dirty="0" err="1"/>
              <a:t>sul</a:t>
            </a:r>
            <a:r>
              <a:rPr lang="en-US" altLang="en-US" b="0" dirty="0"/>
              <a:t> </a:t>
            </a:r>
            <a:r>
              <a:rPr lang="en-US" altLang="en-US" b="0" dirty="0" err="1"/>
              <a:t>prodotto</a:t>
            </a:r>
            <a:r>
              <a:rPr lang="en-US" altLang="en-US" b="0" dirty="0"/>
              <a:t>, non </a:t>
            </a:r>
            <a:r>
              <a:rPr lang="en-US" altLang="en-US" b="0" dirty="0" err="1"/>
              <a:t>sul</a:t>
            </a:r>
            <a:r>
              <a:rPr lang="en-US" altLang="en-US" b="0" dirty="0"/>
              <a:t> </a:t>
            </a:r>
            <a:r>
              <a:rPr lang="en-US" altLang="en-US" b="0" dirty="0" err="1"/>
              <a:t>singolo</a:t>
            </a:r>
            <a:r>
              <a:rPr lang="en-US" altLang="en-US" b="0" dirty="0"/>
              <a:t> </a:t>
            </a:r>
            <a:r>
              <a:rPr lang="en-US" altLang="en-US" b="0" dirty="0" err="1"/>
              <a:t>ruolo</a:t>
            </a:r>
            <a:endParaRPr lang="en-US" altLang="en-US" b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87B0CA-41EA-3E86-AA4F-5D7DAA9076BF}"/>
              </a:ext>
            </a:extLst>
          </p:cNvPr>
          <p:cNvSpPr txBox="1"/>
          <p:nvPr/>
        </p:nvSpPr>
        <p:spPr>
          <a:xfrm>
            <a:off x="1038231" y="5978916"/>
            <a:ext cx="8833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💡 </a:t>
            </a:r>
            <a:r>
              <a:rPr lang="it-IT" i="1" dirty="0"/>
              <a:t>DevOps cambia la struttura dei team per aumentare velocità, qualità e ownership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75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6DB05-1A77-17F5-3A57-90973BD86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7" y="268361"/>
            <a:ext cx="8771593" cy="1134312"/>
          </a:xfrm>
        </p:spPr>
        <p:txBody>
          <a:bodyPr/>
          <a:lstStyle/>
          <a:p>
            <a:r>
              <a:rPr lang="it-IT" dirty="0"/>
              <a:t>Dal codice al Cloud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AC43D-B0E4-DD4F-A798-E1DC2DC4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7D6350-E280-E553-2B52-A7B1C26F7B91}"/>
              </a:ext>
            </a:extLst>
          </p:cNvPr>
          <p:cNvSpPr txBox="1"/>
          <p:nvPr/>
        </p:nvSpPr>
        <p:spPr>
          <a:xfrm>
            <a:off x="1322317" y="1402673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tutto in un flusso continuo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0B7A3A0-E76F-A20E-764F-830B1E78C58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322317" y="2091820"/>
            <a:ext cx="710259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Coding in locale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versionato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git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Push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Repository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GitHub (o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altro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CI/CD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Pipeline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automatica</a:t>
            </a:r>
            <a:r>
              <a:rPr lang="en-US" altLang="en-US" b="0" dirty="0">
                <a:latin typeface="Arial" panose="020B0604020202020204" pitchFamily="34" charset="0"/>
              </a:rPr>
              <a:t> </a:t>
            </a:r>
            <a:r>
              <a:rPr lang="en-US" altLang="en-US" b="0" dirty="0" err="1">
                <a:latin typeface="Arial" panose="020B0604020202020204" pitchFamily="34" charset="0"/>
              </a:rPr>
              <a:t>esegue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build, test e deploy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disponibile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online,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aggiornata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ogni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push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metriche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alert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sono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definite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insieme</a:t>
            </a:r>
            <a:r>
              <a:rPr lang="en-US" altLang="en-US" b="0" dirty="0">
                <a:latin typeface="Arial" panose="020B0604020202020204" pitchFamily="34" charset="0"/>
              </a:rPr>
              <a:t> al </a:t>
            </a:r>
            <a:r>
              <a:rPr lang="en-US" altLang="en-US" b="0" dirty="0" err="1">
                <a:latin typeface="Arial" panose="020B0604020202020204" pitchFamily="34" charset="0"/>
              </a:rPr>
              <a:t>codice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587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72DBB-34FD-EC43-CFB5-6CCA2FBE6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4DA6-B1B4-72EC-8C9F-7208CAE3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7" y="268361"/>
            <a:ext cx="8771593" cy="489922"/>
          </a:xfrm>
        </p:spPr>
        <p:txBody>
          <a:bodyPr/>
          <a:lstStyle/>
          <a:p>
            <a:r>
              <a:rPr lang="it-IT" dirty="0"/>
              <a:t>Forse non è così semplice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D23F3-7AFD-ED45-D074-BA41BA41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7DD8D3-B553-863B-D6F1-73E558B16C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1804" y="1155753"/>
            <a:ext cx="8984792" cy="525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99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618BE-D0F5-069A-1132-5554AC0D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cambia davvero con il metodo DevOps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B558D-D9CB-B2A8-60E6-5B80A96C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FF8F183-FADE-1FCF-17D9-0FA55A2B8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316" y="2263403"/>
            <a:ext cx="756423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en-US" sz="1800" dirty="0"/>
              <a:t>Rilasci più frequenti, meno attesa per vedere il risultato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it-IT" altLang="en-US" sz="1800" dirty="0"/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en-US" sz="1800" dirty="0"/>
              <a:t>Feedback immediato, più facile correggere gli errori </a:t>
            </a:r>
            <a:r>
              <a:rPr lang="it-IT" altLang="en-US" sz="1100" i="1" dirty="0"/>
              <a:t>(</a:t>
            </a:r>
            <a:r>
              <a:rPr lang="it-IT" altLang="en-US" sz="1200" i="1" dirty="0" err="1"/>
              <a:t>Fail</a:t>
            </a:r>
            <a:r>
              <a:rPr lang="it-IT" altLang="en-US" sz="1200" i="1" dirty="0"/>
              <a:t> Fast, </a:t>
            </a:r>
            <a:r>
              <a:rPr lang="it-IT" altLang="en-US" sz="1200" i="1" dirty="0" err="1"/>
              <a:t>Fail</a:t>
            </a:r>
            <a:r>
              <a:rPr lang="it-IT" altLang="en-US" sz="1200" i="1" dirty="0"/>
              <a:t> </a:t>
            </a:r>
            <a:r>
              <a:rPr lang="it-IT" altLang="en-US" sz="1200" i="1" dirty="0" err="1"/>
              <a:t>Early</a:t>
            </a:r>
            <a:r>
              <a:rPr lang="it-IT" altLang="en-US" sz="1100" i="1" dirty="0"/>
              <a:t>)</a:t>
            </a:r>
            <a:endParaRPr lang="en-US" sz="1100" i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it-IT" altLang="en-US" sz="1800" dirty="0"/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en-US" sz="1800" dirty="0"/>
              <a:t>Ambienti allineati, meno “sorprese” in produzione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it-IT" altLang="en-US" sz="1800" dirty="0"/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en-US" sz="1800" dirty="0"/>
              <a:t>Più controllo su ogni fase del ciclo di sviluppo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it-IT" altLang="en-US" sz="1800" dirty="0"/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en-US" sz="1800" dirty="0"/>
              <a:t>Meno dipendenze, più autonomia per i team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it-IT" altLang="en-US" sz="1800" dirty="0"/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en-US" sz="1800" dirty="0"/>
              <a:t>Più qualità, perché si sbaglia prima e si corregge meglio</a:t>
            </a:r>
            <a:endParaRPr lang="en-US" alt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2084A3-8179-4D23-9C87-500F875C9C4D}"/>
              </a:ext>
            </a:extLst>
          </p:cNvPr>
          <p:cNvSpPr txBox="1"/>
          <p:nvPr/>
        </p:nvSpPr>
        <p:spPr>
          <a:xfrm>
            <a:off x="1322317" y="5987017"/>
            <a:ext cx="8744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💡 </a:t>
            </a:r>
            <a:r>
              <a:rPr lang="it-IT" i="1" dirty="0"/>
              <a:t>DevOps non serve a fare “più cose”, ma a farle </a:t>
            </a:r>
            <a:r>
              <a:rPr lang="it-IT" b="1" i="1" dirty="0"/>
              <a:t>meglio e più spesso</a:t>
            </a:r>
            <a:r>
              <a:rPr lang="it-IT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04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BC0A8-A6E9-CAAD-3871-4DDAF7670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13F61-7387-B7E0-D478-F5051121B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9228" y="3130489"/>
            <a:ext cx="8602462" cy="597022"/>
          </a:xfrm>
        </p:spPr>
        <p:txBody>
          <a:bodyPr>
            <a:noAutofit/>
          </a:bodyPr>
          <a:lstStyle/>
          <a:p>
            <a:r>
              <a:rPr lang="it-IT" sz="2000" b="1" i="1" dirty="0"/>
              <a:t>Cloud e DevOps nascono per restituire velocità e controllo a chi sviluppa</a:t>
            </a:r>
            <a:endParaRPr lang="en-US" sz="2000" b="1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07982A-AA1D-C757-AC73-090A6B3C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40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2AD1FE-1D35-ED70-E3E3-CA5B1F37B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0937" y="4343400"/>
            <a:ext cx="5991725" cy="995664"/>
          </a:xfrm>
        </p:spPr>
        <p:txBody>
          <a:bodyPr/>
          <a:lstStyle/>
          <a:p>
            <a:r>
              <a:rPr lang="en-US" dirty="0"/>
              <a:t>Grazie per </a:t>
            </a:r>
            <a:r>
              <a:rPr lang="en-US" dirty="0" err="1"/>
              <a:t>l’attenzione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629C0-D25B-0FF4-AF00-5268AE69EEA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417175" y="6356350"/>
            <a:ext cx="17748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33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7593D-A42C-8F18-2E97-2A228BCA0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C8F730-3E2E-FA6D-3337-367B6BDE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994956"/>
          </a:xfrm>
        </p:spPr>
        <p:txBody>
          <a:bodyPr/>
          <a:lstStyle/>
          <a:p>
            <a:r>
              <a:rPr lang="en-US" dirty="0"/>
              <a:t>Laboratorio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EB3480-5803-77DB-F707-86D3BF302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6708" y="1713442"/>
            <a:ext cx="10038584" cy="4458758"/>
          </a:xfrm>
        </p:spPr>
        <p:txBody>
          <a:bodyPr>
            <a:normAutofit/>
          </a:bodyPr>
          <a:lstStyle/>
          <a:p>
            <a:r>
              <a:rPr lang="en-US" b="0" dirty="0" err="1"/>
              <a:t>Eseguiremo</a:t>
            </a:r>
            <a:r>
              <a:rPr lang="en-US" b="0" dirty="0"/>
              <a:t> il deployment di </a:t>
            </a:r>
            <a:r>
              <a:rPr lang="en-US" b="0" dirty="0" err="1"/>
              <a:t>una</a:t>
            </a:r>
            <a:r>
              <a:rPr lang="en-US" b="0" dirty="0"/>
              <a:t> semplice webapp </a:t>
            </a:r>
            <a:r>
              <a:rPr lang="en-US" b="0" dirty="0" err="1"/>
              <a:t>utilizzando</a:t>
            </a:r>
            <a:r>
              <a:rPr lang="en-US" b="0" dirty="0"/>
              <a:t> il Cloud e un </a:t>
            </a:r>
            <a:r>
              <a:rPr lang="en-US" b="0" dirty="0" err="1"/>
              <a:t>approccio</a:t>
            </a:r>
            <a:r>
              <a:rPr lang="en-US" b="0" dirty="0"/>
              <a:t> DevOps</a:t>
            </a:r>
          </a:p>
          <a:p>
            <a:endParaRPr lang="en-US" dirty="0"/>
          </a:p>
          <a:p>
            <a:r>
              <a:rPr lang="en-US" dirty="0" err="1"/>
              <a:t>Tecnologie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Github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Azure Kubernetes Service</a:t>
            </a:r>
          </a:p>
          <a:p>
            <a:pPr marL="285750" indent="-285750">
              <a:buFontTx/>
              <a:buChar char="-"/>
            </a:pPr>
            <a:r>
              <a:rPr lang="en-US" dirty="0"/>
              <a:t>Rancher Manager</a:t>
            </a:r>
          </a:p>
          <a:p>
            <a:pPr marL="285750" indent="-285750">
              <a:buFontTx/>
              <a:buChar char="-"/>
            </a:pPr>
            <a:r>
              <a:rPr lang="en-US" dirty="0"/>
              <a:t>Webapp Flask</a:t>
            </a:r>
          </a:p>
          <a:p>
            <a:pPr marL="285750" indent="-285750">
              <a:buFontTx/>
              <a:buChar char="-"/>
            </a:pPr>
            <a:r>
              <a:rPr lang="en-US" dirty="0"/>
              <a:t>DB PostgreSQL</a:t>
            </a:r>
          </a:p>
          <a:p>
            <a:endParaRPr lang="en-US" b="0" dirty="0"/>
          </a:p>
          <a:p>
            <a:r>
              <a:rPr lang="en-US" b="0" dirty="0"/>
              <a:t>È </a:t>
            </a:r>
            <a:r>
              <a:rPr lang="en-US" b="0" dirty="0" err="1"/>
              <a:t>richiesto</a:t>
            </a:r>
            <a:r>
              <a:rPr lang="en-US" b="0" dirty="0"/>
              <a:t> </a:t>
            </a:r>
            <a:r>
              <a:rPr lang="en-US" b="0" dirty="0" err="1"/>
              <a:t>solamente</a:t>
            </a:r>
            <a:r>
              <a:rPr lang="en-US" b="0" dirty="0"/>
              <a:t> un Browser e un account </a:t>
            </a:r>
            <a:r>
              <a:rPr lang="en-US" b="0" dirty="0" err="1"/>
              <a:t>Github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78C73-3185-D47E-B650-ADA58C3B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724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E999B-AC0E-6CB4-5758-D7AEABFAE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6D6B5F-16CE-3802-558E-A58CAA95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994956"/>
          </a:xfrm>
        </p:spPr>
        <p:txBody>
          <a:bodyPr/>
          <a:lstStyle/>
          <a:p>
            <a:r>
              <a:rPr lang="en-US" dirty="0"/>
              <a:t>Repository Laboratorio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9BCA13-57F3-06AE-C74F-E9B06DEF8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18" y="3043988"/>
            <a:ext cx="9253371" cy="2707107"/>
          </a:xfrm>
        </p:spPr>
        <p:txBody>
          <a:bodyPr>
            <a:normAutofit/>
          </a:bodyPr>
          <a:lstStyle/>
          <a:p>
            <a:r>
              <a:rPr lang="en-US" sz="3600" dirty="0"/>
              <a:t>https://github.com/peyoz/labs-cloudapp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F8220-329E-CD48-67FA-D5BD7599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91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22F8426-5FBD-26BD-F9C3-0B39EA608C9B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844033239"/>
              </p:ext>
            </p:extLst>
          </p:nvPr>
        </p:nvGraphicFramePr>
        <p:xfrm>
          <a:off x="838200" y="2111381"/>
          <a:ext cx="10515600" cy="3570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135FB-5A88-7953-D380-55A115623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60D624-579C-9A1B-A44B-4C8561431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994956"/>
          </a:xfrm>
        </p:spPr>
        <p:txBody>
          <a:bodyPr/>
          <a:lstStyle/>
          <a:p>
            <a:r>
              <a:rPr lang="en-US" dirty="0"/>
              <a:t>Portale Management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56C7DD-8822-F13E-A7A2-3474B26DD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18" y="3043988"/>
            <a:ext cx="9253371" cy="2707107"/>
          </a:xfrm>
        </p:spPr>
        <p:txBody>
          <a:bodyPr>
            <a:normAutofit/>
          </a:bodyPr>
          <a:lstStyle/>
          <a:p>
            <a:r>
              <a:rPr lang="en-US" sz="3600"/>
              <a:t>https://mgmt.apps.appslab.cloud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CF45F-437E-A96F-39BB-08E34E2F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58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C5BE2-0BB9-D2B0-C8FA-949E362F3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7AA52-61E5-3E5F-3C4E-619D8805B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8727204" cy="1178700"/>
          </a:xfrm>
        </p:spPr>
        <p:txBody>
          <a:bodyPr/>
          <a:lstStyle/>
          <a:p>
            <a:r>
              <a:rPr lang="it-IT" dirty="0"/>
              <a:t>Che cosa si intende per Cloud (Computing)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CC106-8C89-61D7-B00A-4E1726001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1864312"/>
            <a:ext cx="8842544" cy="3542189"/>
          </a:xfrm>
        </p:spPr>
        <p:txBody>
          <a:bodyPr>
            <a:normAutofit/>
          </a:bodyPr>
          <a:lstStyle/>
          <a:p>
            <a:pPr lvl="1"/>
            <a:r>
              <a:rPr lang="it-IT" dirty="0"/>
              <a:t>Cloud computing è un modello per l’accesso on-demand a un insieme condiviso di risorse informatiche configurabili (rete, server, storage, applicazioni e servizi) che possono essere rapidamente fornite e rilasciate con il minimo sforzo di gestione o interazione con il fornitore – NIST</a:t>
            </a:r>
          </a:p>
          <a:p>
            <a:pPr lvl="1"/>
            <a:endParaRPr lang="en-US" dirty="0"/>
          </a:p>
          <a:p>
            <a:pPr lvl="1"/>
            <a:r>
              <a:rPr lang="it-IT" dirty="0"/>
              <a:t>Il Cloud è il modo in cui oggi si costruiscono e distribuiscono applicazioni: risorse e servizi pronti all’uso, scalabili, accessibili via API, pensati per gli sviluppatori - ChatGPT</a:t>
            </a:r>
          </a:p>
          <a:p>
            <a:pPr lvl="1"/>
            <a:endParaRPr lang="en-US" dirty="0"/>
          </a:p>
          <a:p>
            <a:pPr lvl="1"/>
            <a:r>
              <a:rPr lang="it-IT" b="1" dirty="0"/>
              <a:t>Il Cloud è solo il computer di qualcun altro </a:t>
            </a:r>
            <a:r>
              <a:rPr lang="it-IT" dirty="0"/>
              <a:t>- Internet </a:t>
            </a:r>
            <a:r>
              <a:rPr lang="it-IT" dirty="0" err="1"/>
              <a:t>wisdom</a:t>
            </a:r>
            <a:r>
              <a:rPr lang="it-IT" dirty="0"/>
              <a:t>™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E9A5CFB-23B6-D2B9-83EB-4890B64B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F3636-D421-8CA8-00AC-D30404E46E15}"/>
              </a:ext>
            </a:extLst>
          </p:cNvPr>
          <p:cNvSpPr txBox="1"/>
          <p:nvPr/>
        </p:nvSpPr>
        <p:spPr>
          <a:xfrm>
            <a:off x="1322319" y="5985464"/>
            <a:ext cx="53448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Come è </a:t>
            </a:r>
            <a:r>
              <a:rPr lang="en-US" sz="2800" dirty="0" err="1"/>
              <a:t>fatto</a:t>
            </a:r>
            <a:r>
              <a:rPr lang="en-US" sz="2800" dirty="0"/>
              <a:t> il  Cloud?</a:t>
            </a:r>
          </a:p>
        </p:txBody>
      </p:sp>
    </p:spTree>
    <p:extLst>
      <p:ext uri="{BB962C8B-B14F-4D97-AF65-F5344CB8AC3E}">
        <p14:creationId xmlns:p14="http://schemas.microsoft.com/office/powerpoint/2010/main" val="217244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8E092-88A0-FC64-D2DE-1D642165C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70276BA-AD86-65E1-6A0F-ABCF18C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drawing of a cloud and a person&#10;&#10;AI-generated content may be incorrect.">
            <a:extLst>
              <a:ext uri="{FF2B5EF4-FFF2-40B4-BE49-F238E27FC236}">
                <a16:creationId xmlns:a16="http://schemas.microsoft.com/office/drawing/2014/main" id="{6ED7E624-0943-0C16-C59D-E2A1A58F2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449" y="491421"/>
            <a:ext cx="8584707" cy="587515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F51F859-EE8E-A5A8-4D4C-28413BA3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07" y="5187879"/>
            <a:ext cx="2134885" cy="1178700"/>
          </a:xfrm>
        </p:spPr>
        <p:txBody>
          <a:bodyPr>
            <a:normAutofit/>
          </a:bodyPr>
          <a:lstStyle/>
          <a:p>
            <a:r>
              <a:rPr lang="it-IT" dirty="0"/>
              <a:t>MEME</a:t>
            </a:r>
            <a:br>
              <a:rPr lang="it-IT" dirty="0"/>
            </a:br>
            <a:r>
              <a:rPr lang="it-IT" dirty="0"/>
              <a:t>BRUTTO™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2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B64EC-A576-34E1-855A-04ABA8F46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520A2-5096-51BA-B72C-007359A7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10038584" cy="1178700"/>
          </a:xfrm>
        </p:spPr>
        <p:txBody>
          <a:bodyPr/>
          <a:lstStyle/>
          <a:p>
            <a:r>
              <a:rPr lang="it-IT" dirty="0"/>
              <a:t>Il Cloud offre centinaia di servizi pronti all’uso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CDA3D-5D50-031D-3109-F83CE6E6A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1864312"/>
            <a:ext cx="8842544" cy="4305818"/>
          </a:xfrm>
        </p:spPr>
        <p:txBody>
          <a:bodyPr>
            <a:normAutofit fontScale="85000" lnSpcReduction="20000"/>
          </a:bodyPr>
          <a:lstStyle/>
          <a:p>
            <a:r>
              <a:rPr lang="it-IT" b="0" dirty="0"/>
              <a:t>I principali </a:t>
            </a:r>
            <a:r>
              <a:rPr lang="it-IT" b="0" dirty="0" err="1"/>
              <a:t>Hyperscaler</a:t>
            </a:r>
            <a:r>
              <a:rPr lang="it-IT" b="0" dirty="0"/>
              <a:t> offrono oggi centinaia di servizi gestiti: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dirty="0"/>
              <a:t>AWS: oltre 200 servizi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dirty="0"/>
              <a:t>Azure: oltre 200 servizi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dirty="0"/>
              <a:t>GCP: oltre 150 servizi</a:t>
            </a:r>
          </a:p>
          <a:p>
            <a:endParaRPr lang="it-IT" b="0" dirty="0"/>
          </a:p>
          <a:p>
            <a:r>
              <a:rPr lang="it-IT" b="0" dirty="0"/>
              <a:t>Offerta copre dall’infrastruttura di base ai servizi AI fino alle applicazioni pronte all’uso</a:t>
            </a:r>
          </a:p>
          <a:p>
            <a:endParaRPr lang="it-IT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Virtual Machine, Storage, Rete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Database, Runtime per </a:t>
            </a:r>
            <a:r>
              <a:rPr lang="en-US" b="0" dirty="0" err="1"/>
              <a:t>applicazioni</a:t>
            </a:r>
            <a:r>
              <a:rPr lang="en-US" b="0" dirty="0"/>
              <a:t>, API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Container &amp; </a:t>
            </a:r>
            <a:r>
              <a:rPr lang="en-US" b="0" dirty="0" err="1"/>
              <a:t>Orchestrazione</a:t>
            </a:r>
            <a:r>
              <a:rPr lang="en-US" b="0" dirty="0"/>
              <a:t> – Kubernetes, registry, serverless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DevOps &amp; CI/CD – pipeline, </a:t>
            </a:r>
            <a:r>
              <a:rPr lang="en-US" b="0" dirty="0" err="1"/>
              <a:t>monitoraggio</a:t>
            </a:r>
            <a:r>
              <a:rPr lang="en-US" b="0" dirty="0"/>
              <a:t>, logging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AI/ML &amp; Analytics – cluster di training, </a:t>
            </a:r>
            <a:r>
              <a:rPr lang="en-US" b="0" dirty="0" err="1"/>
              <a:t>modelli</a:t>
            </a:r>
            <a:r>
              <a:rPr lang="en-US" b="0" dirty="0"/>
              <a:t>, data lake, tool di Business Intelligence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/>
              <a:t>Servizi</a:t>
            </a:r>
            <a:r>
              <a:rPr lang="en-US" b="0" dirty="0"/>
              <a:t> </a:t>
            </a:r>
            <a:r>
              <a:rPr lang="en-US" b="0" dirty="0" err="1"/>
              <a:t>pronti</a:t>
            </a:r>
            <a:r>
              <a:rPr lang="en-US" b="0" dirty="0"/>
              <a:t> </a:t>
            </a:r>
            <a:r>
              <a:rPr lang="en-US" b="0" dirty="0" err="1"/>
              <a:t>all’uso</a:t>
            </a:r>
            <a:r>
              <a:rPr lang="en-US" b="0" dirty="0"/>
              <a:t> – </a:t>
            </a:r>
            <a:r>
              <a:rPr lang="en-US" b="0" dirty="0" err="1"/>
              <a:t>Traduzione</a:t>
            </a:r>
            <a:r>
              <a:rPr lang="en-US" b="0" dirty="0"/>
              <a:t>, OCR, </a:t>
            </a:r>
            <a:r>
              <a:rPr lang="en-US" b="0" dirty="0" err="1"/>
              <a:t>Ricerca</a:t>
            </a:r>
            <a:r>
              <a:rPr lang="en-US" b="0" dirty="0"/>
              <a:t>, </a:t>
            </a:r>
            <a:r>
              <a:rPr lang="en-US" b="0" dirty="0" err="1"/>
              <a:t>Sicurezza</a:t>
            </a:r>
            <a:r>
              <a:rPr lang="en-US" b="0" dirty="0"/>
              <a:t>, LLM</a:t>
            </a:r>
          </a:p>
          <a:p>
            <a:pPr lvl="1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92A7795-9D03-56B1-EDB8-9C7972D9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4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7BC82-F013-E88B-D6E1-F0C02581F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1464-3F8E-A8E3-CDA0-F15C089E7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1"/>
            <a:ext cx="10515600" cy="978100"/>
          </a:xfrm>
        </p:spPr>
        <p:txBody>
          <a:bodyPr/>
          <a:lstStyle/>
          <a:p>
            <a:r>
              <a:rPr lang="it-IT" dirty="0"/>
              <a:t>Il Cloud offre centinaia di servizi pronti all’uso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8E5EC60-6B66-2C31-D6D0-A5879532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20" name="Table Placeholder 19">
            <a:extLst>
              <a:ext uri="{FF2B5EF4-FFF2-40B4-BE49-F238E27FC236}">
                <a16:creationId xmlns:a16="http://schemas.microsoft.com/office/drawing/2014/main" id="{9224F19E-C254-40B2-7168-CAB2F5D10DC7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704792320"/>
              </p:ext>
            </p:extLst>
          </p:nvPr>
        </p:nvGraphicFramePr>
        <p:xfrm>
          <a:off x="873340" y="1428164"/>
          <a:ext cx="10445320" cy="4474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330">
                  <a:extLst>
                    <a:ext uri="{9D8B030D-6E8A-4147-A177-3AD203B41FA5}">
                      <a16:colId xmlns:a16="http://schemas.microsoft.com/office/drawing/2014/main" val="3197474332"/>
                    </a:ext>
                  </a:extLst>
                </a:gridCol>
                <a:gridCol w="2611330">
                  <a:extLst>
                    <a:ext uri="{9D8B030D-6E8A-4147-A177-3AD203B41FA5}">
                      <a16:colId xmlns:a16="http://schemas.microsoft.com/office/drawing/2014/main" val="2154787300"/>
                    </a:ext>
                  </a:extLst>
                </a:gridCol>
                <a:gridCol w="2611330">
                  <a:extLst>
                    <a:ext uri="{9D8B030D-6E8A-4147-A177-3AD203B41FA5}">
                      <a16:colId xmlns:a16="http://schemas.microsoft.com/office/drawing/2014/main" val="3169474832"/>
                    </a:ext>
                  </a:extLst>
                </a:gridCol>
                <a:gridCol w="2611330">
                  <a:extLst>
                    <a:ext uri="{9D8B030D-6E8A-4147-A177-3AD203B41FA5}">
                      <a16:colId xmlns:a16="http://schemas.microsoft.com/office/drawing/2014/main" val="2919730990"/>
                    </a:ext>
                  </a:extLst>
                </a:gridCol>
              </a:tblGrid>
              <a:tr h="497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Categoria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AWS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Azure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GCP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6512210"/>
                  </a:ext>
                </a:extLst>
              </a:tr>
              <a:tr h="497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VM / Compute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Virtual Machines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Compute Engine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2593437"/>
                  </a:ext>
                </a:extLst>
              </a:tr>
              <a:tr h="497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Storage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Blob Storage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Cloud Storage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7349699"/>
                  </a:ext>
                </a:extLst>
              </a:tr>
              <a:tr h="497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Database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RDS, DynamoDB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Azure SQL, Cosmos DB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Cloud SQL, Firestore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4944195"/>
                  </a:ext>
                </a:extLst>
              </a:tr>
              <a:tr h="497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Container / K8s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EKS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AKS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GKE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920479"/>
                  </a:ext>
                </a:extLst>
              </a:tr>
              <a:tr h="497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Serverless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Lambda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Azure Functions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Cloud Functions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5587310"/>
                  </a:ext>
                </a:extLst>
              </a:tr>
              <a:tr h="497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CI/CD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CodePipeline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Azure DevOps / Pipelines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Cloud Build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8698577"/>
                  </a:ext>
                </a:extLst>
              </a:tr>
              <a:tr h="497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Monitoring / Logging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CloudWatch, X-Ray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Azure Monitor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Cloud Monitoring, Logging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2720777"/>
                  </a:ext>
                </a:extLst>
              </a:tr>
              <a:tr h="497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AI / 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SageMaker, Bedrock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Azure AI / OpenAI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Vertex AI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244801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AF61F93-A7A2-3063-CF30-4EBAD84E4739}"/>
              </a:ext>
            </a:extLst>
          </p:cNvPr>
          <p:cNvSpPr txBox="1"/>
          <p:nvPr/>
        </p:nvSpPr>
        <p:spPr>
          <a:xfrm>
            <a:off x="873339" y="6033183"/>
            <a:ext cx="1012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💡 </a:t>
            </a:r>
            <a:r>
              <a:rPr lang="it-IT" i="1" dirty="0"/>
              <a:t>Non è più necessario costruire tutto da zero: puoi comporre soluzioni partendo da servizi pronti.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76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87EB-B295-B214-D962-E3BEF9E3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577541"/>
          </a:xfrm>
        </p:spPr>
        <p:txBody>
          <a:bodyPr>
            <a:normAutofit/>
          </a:bodyPr>
          <a:lstStyle/>
          <a:p>
            <a:r>
              <a:rPr lang="it-IT" dirty="0"/>
              <a:t>Il tuo laptop è potente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25541-A870-D27F-D61A-DF870877D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282216"/>
            <a:ext cx="2722880" cy="351284"/>
          </a:xfrm>
        </p:spPr>
        <p:txBody>
          <a:bodyPr/>
          <a:lstStyle/>
          <a:p>
            <a:r>
              <a:rPr lang="en-US" dirty="0"/>
              <a:t>Laptop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86845-6C26-FA54-320C-A8AEE45C9F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3EF9C-378A-16EA-9F48-E9713DBB442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4043" y="2770919"/>
            <a:ext cx="2722880" cy="29071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16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32 GB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TB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GPU 16GB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CE56B-D63F-F42F-8803-AD5209F43E8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884277" y="2312706"/>
            <a:ext cx="2753360" cy="351284"/>
          </a:xfrm>
        </p:spPr>
        <p:txBody>
          <a:bodyPr/>
          <a:lstStyle/>
          <a:p>
            <a:r>
              <a:rPr lang="en-US" dirty="0"/>
              <a:t>Azure </a:t>
            </a:r>
            <a:r>
              <a:rPr lang="en-US" b="1" dirty="0"/>
              <a:t>ND-MI300X-v5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EF9EC-2390-8C77-94F9-56C5E51911A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884277" y="2740349"/>
            <a:ext cx="2753360" cy="19522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96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1850 GB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 * 28 TB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 GPU AMD MI300X </a:t>
            </a:r>
          </a:p>
          <a:p>
            <a:r>
              <a:rPr lang="en-US" dirty="0"/>
              <a:t>	192GB VRAM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3529C3-7663-C4B1-E9AD-8E7E161D7082}"/>
              </a:ext>
            </a:extLst>
          </p:cNvPr>
          <p:cNvSpPr txBox="1"/>
          <p:nvPr/>
        </p:nvSpPr>
        <p:spPr>
          <a:xfrm>
            <a:off x="1341120" y="1293466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Il Cloud… è un'altra cosa.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12F3C8C-58FF-D29D-6CE8-EF8585754B10}"/>
              </a:ext>
            </a:extLst>
          </p:cNvPr>
          <p:cNvSpPr txBox="1">
            <a:spLocks/>
          </p:cNvSpPr>
          <p:nvPr/>
        </p:nvSpPr>
        <p:spPr>
          <a:xfrm>
            <a:off x="6954805" y="2271401"/>
            <a:ext cx="4805580" cy="36990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Azure ha </a:t>
            </a:r>
            <a:r>
              <a:rPr lang="en-US" b="0" dirty="0" err="1"/>
              <a:t>oltre</a:t>
            </a:r>
            <a:r>
              <a:rPr lang="en-US" b="0" dirty="0"/>
              <a:t> </a:t>
            </a:r>
            <a:r>
              <a:rPr lang="en-US" dirty="0"/>
              <a:t>200 datacenter</a:t>
            </a:r>
            <a:r>
              <a:rPr lang="en-US" b="0" dirty="0"/>
              <a:t> </a:t>
            </a:r>
            <a:r>
              <a:rPr lang="en-US" b="0" dirty="0" err="1"/>
              <a:t>nel</a:t>
            </a:r>
            <a:r>
              <a:rPr lang="en-US" b="0" dirty="0"/>
              <a:t> mondo</a:t>
            </a:r>
          </a:p>
          <a:p>
            <a:endParaRPr lang="en-US" b="0" dirty="0"/>
          </a:p>
          <a:p>
            <a:r>
              <a:rPr lang="en-US" b="0" dirty="0"/>
              <a:t>La scala </a:t>
            </a:r>
            <a:r>
              <a:rPr lang="en-US" b="0" dirty="0" err="1"/>
              <a:t>complessiva</a:t>
            </a:r>
            <a:r>
              <a:rPr lang="en-US" b="0" dirty="0"/>
              <a:t> è di </a:t>
            </a:r>
            <a:r>
              <a:rPr lang="en-US" dirty="0" err="1"/>
              <a:t>milioni</a:t>
            </a:r>
            <a:r>
              <a:rPr lang="en-US" b="0" dirty="0"/>
              <a:t> di core</a:t>
            </a:r>
          </a:p>
          <a:p>
            <a:endParaRPr lang="en-US" b="0" dirty="0"/>
          </a:p>
          <a:p>
            <a:r>
              <a:rPr lang="en-US" dirty="0"/>
              <a:t>Microsoft</a:t>
            </a:r>
            <a:r>
              <a:rPr lang="en-US" b="0" dirty="0"/>
              <a:t> &lt; 500.000 H100</a:t>
            </a:r>
          </a:p>
          <a:p>
            <a:r>
              <a:rPr lang="en-US" dirty="0"/>
              <a:t>Meta &gt; </a:t>
            </a:r>
            <a:r>
              <a:rPr lang="en-US" b="0" dirty="0"/>
              <a:t>200.000 H100</a:t>
            </a:r>
          </a:p>
          <a:p>
            <a:r>
              <a:rPr lang="en-US" dirty="0"/>
              <a:t>AWS</a:t>
            </a:r>
            <a:r>
              <a:rPr lang="en-US" b="0" dirty="0"/>
              <a:t> &gt; 200.000 H100</a:t>
            </a:r>
          </a:p>
          <a:p>
            <a:r>
              <a:rPr lang="en-US" dirty="0"/>
              <a:t>Google</a:t>
            </a:r>
            <a:r>
              <a:rPr lang="en-US" b="0" dirty="0"/>
              <a:t> ~ 200.000 H100</a:t>
            </a:r>
          </a:p>
          <a:p>
            <a:pPr algn="r"/>
            <a:r>
              <a:rPr lang="en-US" sz="1400" b="0" i="1" dirty="0"/>
              <a:t>Dati </a:t>
            </a:r>
            <a:r>
              <a:rPr lang="en-US" sz="1400" b="0" i="1" dirty="0" err="1"/>
              <a:t>acquisto</a:t>
            </a:r>
            <a:r>
              <a:rPr lang="en-US" sz="1400" b="0" i="1" dirty="0"/>
              <a:t> del 2024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6153F0-E7EF-E5FA-3B2D-B168D0C41665}"/>
              </a:ext>
            </a:extLst>
          </p:cNvPr>
          <p:cNvSpPr txBox="1"/>
          <p:nvPr/>
        </p:nvSpPr>
        <p:spPr>
          <a:xfrm>
            <a:off x="3911527" y="5244146"/>
            <a:ext cx="2878584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32 GB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16 * 8 TB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400" dirty="0" err="1"/>
              <a:t>Disponibili</a:t>
            </a:r>
            <a:r>
              <a:rPr lang="en-US" sz="1400" dirty="0"/>
              <a:t> a </a:t>
            </a:r>
            <a:r>
              <a:rPr lang="en-US" sz="1400" dirty="0" err="1"/>
              <a:t>migliaia</a:t>
            </a:r>
            <a:r>
              <a:rPr lang="en-US" sz="1400" dirty="0"/>
              <a:t> per account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4F4753EF-6C72-F9D6-C7F8-E5677E6EEF8B}"/>
              </a:ext>
            </a:extLst>
          </p:cNvPr>
          <p:cNvSpPr txBox="1">
            <a:spLocks/>
          </p:cNvSpPr>
          <p:nvPr/>
        </p:nvSpPr>
        <p:spPr>
          <a:xfrm>
            <a:off x="3911527" y="4867483"/>
            <a:ext cx="2753360" cy="3512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Azure D8as_v5</a:t>
            </a:r>
          </a:p>
        </p:txBody>
      </p:sp>
    </p:spTree>
    <p:extLst>
      <p:ext uri="{BB962C8B-B14F-4D97-AF65-F5344CB8AC3E}">
        <p14:creationId xmlns:p14="http://schemas.microsoft.com/office/powerpoint/2010/main" val="3494642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13454-50B3-7912-1747-A00EFE581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532A-C37D-ADD7-236A-B6CF64D05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577541"/>
          </a:xfrm>
        </p:spPr>
        <p:txBody>
          <a:bodyPr>
            <a:normAutofit/>
          </a:bodyPr>
          <a:lstStyle/>
          <a:p>
            <a:r>
              <a:rPr lang="it-IT" dirty="0"/>
              <a:t>Scaling «infinito»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45121-D107-594A-14D7-62DF9B5FA5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5B7D0-507F-288B-9987-1440D71B348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1975418"/>
            <a:ext cx="9403080" cy="4184750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dirty="0"/>
              <a:t>La possibilità di accedere a risorse computazionali su richiesta, in modo elastico, ha trasformato radicalmente il modo di affrontare </a:t>
            </a:r>
            <a:r>
              <a:rPr lang="it-IT" dirty="0" err="1"/>
              <a:t>workload</a:t>
            </a:r>
            <a:r>
              <a:rPr lang="it-IT" dirty="0"/>
              <a:t> complessi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dirty="0"/>
              <a:t>Il Cloud consente di scalare all’istante, senza investimenti infrastrutturali, pagando solo ciò che si consuma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it-IT" dirty="0"/>
          </a:p>
          <a:p>
            <a:pPr marL="0" indent="0">
              <a:lnSpc>
                <a:spcPct val="120000"/>
              </a:lnSpc>
              <a:buNone/>
            </a:pPr>
            <a:r>
              <a:rPr lang="it-IT" dirty="0"/>
              <a:t>💉 Simulazioni molecolari per i vaccini </a:t>
            </a:r>
            <a:r>
              <a:rPr lang="it-IT" dirty="0" err="1"/>
              <a:t>anti-COVID</a:t>
            </a:r>
            <a:endParaRPr lang="it-IT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dirty="0"/>
              <a:t>Ricerca distribuita su migliaia di CPU e GPU in parallelo, con modelli evolutivi che richiedono settimane su infrastruttura tradizionale, completati in giorni grazie al Cloud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dirty="0"/>
              <a:t>🤖 Large Language Models (LLM)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dirty="0"/>
              <a:t>Addestrare e servire modelli di grandi dimensioni richiede petabyte di dati </a:t>
            </a:r>
            <a:r>
              <a:rPr lang="it-IT"/>
              <a:t>e migliaia </a:t>
            </a:r>
            <a:r>
              <a:rPr lang="it-IT" dirty="0"/>
              <a:t>di GPU: un’infrastruttura gestita, flessibile e scalabile è l’unico modo per renderlo possibile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F97ACC-A970-5728-7AFC-9C54741C97CD}"/>
              </a:ext>
            </a:extLst>
          </p:cNvPr>
          <p:cNvSpPr txBox="1"/>
          <p:nvPr/>
        </p:nvSpPr>
        <p:spPr>
          <a:xfrm>
            <a:off x="1341120" y="1293466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La scalabilità del Cloud abilita nuovi scenari di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4559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{CAB3DAF7-85B9-4FA9-9E7A-52DE5C423876}tf67328976_win32</Template>
  <TotalTime>5645</TotalTime>
  <Words>1787</Words>
  <Application>Microsoft Office PowerPoint</Application>
  <PresentationFormat>Widescreen</PresentationFormat>
  <Paragraphs>348</Paragraphs>
  <Slides>30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Century Gothic</vt:lpstr>
      <vt:lpstr>Tenorite</vt:lpstr>
      <vt:lpstr>Custom</vt:lpstr>
      <vt:lpstr>Cloud &amp; DevOps, ma senza slide:  dal codice al Cloud in 2 ore</vt:lpstr>
      <vt:lpstr>PowerPoint Presentation</vt:lpstr>
      <vt:lpstr>AGENDA</vt:lpstr>
      <vt:lpstr>Che cosa si intende per Cloud (Computing)</vt:lpstr>
      <vt:lpstr>MEME BRUTTO™</vt:lpstr>
      <vt:lpstr>Il Cloud offre centinaia di servizi pronti all’uso</vt:lpstr>
      <vt:lpstr>Il Cloud offre centinaia di servizi pronti all’uso</vt:lpstr>
      <vt:lpstr>Il tuo laptop è potente</vt:lpstr>
      <vt:lpstr>Scaling «infinito»</vt:lpstr>
      <vt:lpstr>Da grandi risorse Derivano grandi responsabilità</vt:lpstr>
      <vt:lpstr>Da quando esiste il cloud?</vt:lpstr>
      <vt:lpstr>Come è fatto il Cloud?</vt:lpstr>
      <vt:lpstr>* “as a Service”</vt:lpstr>
      <vt:lpstr>Shared responsibility model</vt:lpstr>
      <vt:lpstr>Perchè il Cloud?</vt:lpstr>
      <vt:lpstr>Com’era il ciclo di sviluppo prima del Cloud?</vt:lpstr>
      <vt:lpstr>In realtà assomiglia più a questo…</vt:lpstr>
      <vt:lpstr>Tanti passaggi = Rilasci lenti e fragili</vt:lpstr>
      <vt:lpstr>La Soluzione? Cambiare approccio</vt:lpstr>
      <vt:lpstr>Quando è nato il DevOps</vt:lpstr>
      <vt:lpstr>PowerPoint Presentation</vt:lpstr>
      <vt:lpstr>DevOps rompe i silos</vt:lpstr>
      <vt:lpstr>Dal codice al Cloud</vt:lpstr>
      <vt:lpstr>Forse non è così semplice</vt:lpstr>
      <vt:lpstr>Cosa cambia davvero con il metodo DevOps</vt:lpstr>
      <vt:lpstr>PowerPoint Presentation</vt:lpstr>
      <vt:lpstr>Grazie per l’attenzione</vt:lpstr>
      <vt:lpstr>Laboratorio</vt:lpstr>
      <vt:lpstr>Repository Laboratorio </vt:lpstr>
      <vt:lpstr>Portale Management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PEYRACHIA Alessandro (NPO)</dc:creator>
  <cp:lastModifiedBy>PEYRACHIA Alessandro (NPO)</cp:lastModifiedBy>
  <cp:revision>1</cp:revision>
  <dcterms:created xsi:type="dcterms:W3CDTF">2025-04-11T08:07:32Z</dcterms:created>
  <dcterms:modified xsi:type="dcterms:W3CDTF">2025-04-16T07:28:41Z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13b9917a-c9f7-4fe5-9319-a6ab5aebc5cc_Enabled">
    <vt:lpwstr>true</vt:lpwstr>
  </property>
  <property fmtid="{D5CDD505-2E9C-101B-9397-08002B2CF9AE}" pid="5" name="MSIP_Label_13b9917a-c9f7-4fe5-9319-a6ab5aebc5cc_SetDate">
    <vt:lpwstr>2025-04-11T09:37:10Z</vt:lpwstr>
  </property>
  <property fmtid="{D5CDD505-2E9C-101B-9397-08002B2CF9AE}" pid="6" name="MSIP_Label_13b9917a-c9f7-4fe5-9319-a6ab5aebc5cc_Method">
    <vt:lpwstr>Standard</vt:lpwstr>
  </property>
  <property fmtid="{D5CDD505-2E9C-101B-9397-08002B2CF9AE}" pid="7" name="MSIP_Label_13b9917a-c9f7-4fe5-9319-a6ab5aebc5cc_Name">
    <vt:lpwstr>Internal</vt:lpwstr>
  </property>
  <property fmtid="{D5CDD505-2E9C-101B-9397-08002B2CF9AE}" pid="8" name="MSIP_Label_13b9917a-c9f7-4fe5-9319-a6ab5aebc5cc_SiteId">
    <vt:lpwstr>3d43e001-1b92-4697-b855-1d8ca369b21e</vt:lpwstr>
  </property>
  <property fmtid="{D5CDD505-2E9C-101B-9397-08002B2CF9AE}" pid="9" name="MSIP_Label_13b9917a-c9f7-4fe5-9319-a6ab5aebc5cc_ActionId">
    <vt:lpwstr>b5552af0-dcfa-4eca-b80d-73886892f3d6</vt:lpwstr>
  </property>
  <property fmtid="{D5CDD505-2E9C-101B-9397-08002B2CF9AE}" pid="10" name="MSIP_Label_13b9917a-c9f7-4fe5-9319-a6ab5aebc5cc_ContentBits">
    <vt:lpwstr>1</vt:lpwstr>
  </property>
  <property fmtid="{D5CDD505-2E9C-101B-9397-08002B2CF9AE}" pid="11" name="MSIP_Label_13b9917a-c9f7-4fe5-9319-a6ab5aebc5cc_Tag">
    <vt:lpwstr>10, 3, 0, 1</vt:lpwstr>
  </property>
  <property fmtid="{D5CDD505-2E9C-101B-9397-08002B2CF9AE}" pid="12" name="ClassificationContentMarkingHeaderLocations">
    <vt:lpwstr>Custom:8</vt:lpwstr>
  </property>
  <property fmtid="{D5CDD505-2E9C-101B-9397-08002B2CF9AE}" pid="13" name="ClassificationContentMarkingHeaderText">
    <vt:lpwstr>Classification: INTERNAL</vt:lpwstr>
  </property>
</Properties>
</file>