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12"/>
  </p:notesMasterIdLst>
  <p:handoutMasterIdLst>
    <p:handoutMasterId r:id="rId13"/>
  </p:handoutMasterIdLst>
  <p:sldIdLst>
    <p:sldId id="264" r:id="rId6"/>
    <p:sldId id="265" r:id="rId7"/>
    <p:sldId id="266" r:id="rId8"/>
    <p:sldId id="269" r:id="rId9"/>
    <p:sldId id="26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SP PPT Template" id="{6703FE22-6443-4064-B8A9-2FFFD156E0F9}">
          <p14:sldIdLst>
            <p14:sldId id="264"/>
            <p14:sldId id="265"/>
            <p14:sldId id="266"/>
            <p14:sldId id="269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851D1-D576-4B72-B524-18E88C11B66D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201C9-4D35-4FF1-A13A-7CF23FAB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77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95037-B4E5-4E31-9BA0-00AD7785E4EF}" type="datetimeFigureOut">
              <a:rPr lang="en-US"/>
              <a:t>10/23/2015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65FDD-1172-40FB-B3B4-10AA5C8982B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9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5FDD-1172-40FB-B3B4-10AA5C8982B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2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5FDD-1172-40FB-B3B4-10AA5C8982B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5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5FDD-1172-40FB-B3B4-10AA5C8982B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6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5FDD-1172-40FB-B3B4-10AA5C8982B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88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5FDD-1172-40FB-B3B4-10AA5C8982B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7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65FDD-1172-40FB-B3B4-10AA5C8982B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5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>
              <a:defRPr lang="en-US" sz="5400" kern="1200" spc="-1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/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839385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 Color 1 Layout">
    <p:bg>
      <p:bgPr>
        <a:solidFill>
          <a:srgbClr val="9B4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12897" y="1768476"/>
            <a:ext cx="11231365" cy="2437590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6689" y="6418185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97988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Color 1 Layout">
    <p:bg>
      <p:bgPr>
        <a:solidFill>
          <a:srgbClr val="7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12897" y="1768476"/>
            <a:ext cx="11231365" cy="2437590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6689" y="6418185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5101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 Color 1 Layout">
    <p:bg>
      <p:bgPr>
        <a:solidFill>
          <a:srgbClr val="F47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12897" y="1768476"/>
            <a:ext cx="11231365" cy="2437590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12897" y="3219165"/>
            <a:ext cx="7515594" cy="443198"/>
          </a:xfrm>
        </p:spPr>
        <p:txBody>
          <a:bodyPr/>
          <a:lstStyle>
            <a:lvl1pPr marL="0" indent="0">
              <a:buNone/>
              <a:defRPr lang="en-US" sz="3200" kern="1200" spc="-100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6689" y="6418185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31493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6689" y="6418185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13121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lor Layout 5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6689" y="6418185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5003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lor 3 Layout">
    <p:bg>
      <p:bgPr>
        <a:solidFill>
          <a:srgbClr val="9B4F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6689" y="6418185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10930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lor 2 Layout">
    <p:bg>
      <p:bgPr>
        <a:solidFill>
          <a:srgbClr val="7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6689" y="6418185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11327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lor Layout 4">
    <p:bg>
      <p:bgPr>
        <a:solidFill>
          <a:srgbClr val="F47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6689" y="6418185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55429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Color Layout 4">
    <p:bg>
      <p:bgPr>
        <a:solidFill>
          <a:srgbClr val="E81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6689" y="6418185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3940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6689" y="6418185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2381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10864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216867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9617" y="3213326"/>
            <a:ext cx="4792767" cy="43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1430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108645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615035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4551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820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08645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 sz="180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 sz="180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950230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0"/>
            <a:ext cx="11151917" cy="1086451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12192001" cy="619125"/>
          </a:xfrm>
          <a:solidFill>
            <a:srgbClr val="FFFF99"/>
          </a:solidFill>
        </p:spPr>
        <p:txBody>
          <a:bodyPr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62400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12897" y="1768476"/>
            <a:ext cx="11231365" cy="2437590"/>
          </a:xfrm>
        </p:spPr>
        <p:txBody>
          <a:bodyPr/>
          <a:lstStyle>
            <a:lvl1pPr marL="0" indent="0">
              <a:buNone/>
              <a:defRPr sz="8800" i="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6689" y="6418185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0343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 1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12897" y="1768476"/>
            <a:ext cx="11231365" cy="2437590"/>
          </a:xfrm>
        </p:spPr>
        <p:txBody>
          <a:bodyPr/>
          <a:lstStyle>
            <a:lvl1pPr marL="0" indent="0">
              <a:buNone/>
              <a:defRPr lang="en-US" sz="8800" i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14" descr="Z:\Share\To-Jake\logos_for_jake\MSP_regular_blac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6689" y="6418185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32913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6" cy="7477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108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5" name="Picture 12" descr="Z:\Share\To-Jake\logos_for_jake\MSP_regular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0" y="6441654"/>
            <a:ext cx="3810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43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400" kern="1200" spc="-100" dirty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Segoe UI Light" pitchFamily="34" charset="0"/>
          <a:ea typeface="+mn-ea"/>
          <a:cs typeface="+mn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</a:defRPr>
      </a:lvl9pPr>
    </p:titleStyle>
    <p:bodyStyle>
      <a:lvl1pPr marL="346075" indent="-3460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32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j-lt"/>
          <a:ea typeface="+mn-ea"/>
          <a:cs typeface="+mn-cs"/>
        </a:defRPr>
      </a:lvl1pPr>
      <a:lvl2pPr marL="630238" indent="-284163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tabLst>
          <a:tab pos="630238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914400" indent="-284163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1482725" indent="-223838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tabLst>
          <a:tab pos="914400" algn="l"/>
        </a:tabLst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48272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6" cy="74771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8" y="1447800"/>
            <a:ext cx="11151916" cy="108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1063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400" kern="1200" spc="-100" dirty="0">
          <a:ln w="3175">
            <a:noFill/>
          </a:ln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  <a:tileRect/>
          </a:gradFill>
          <a:latin typeface="Segoe UI Light" pitchFamily="34" charset="0"/>
          <a:ea typeface="+mn-ea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  <a:cs typeface="Arial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  <a:cs typeface="Arial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  <a:cs typeface="Arial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Segoe UI Light" pitchFamily="34" charset="0"/>
          <a:cs typeface="Arial" pitchFamily="34" charset="0"/>
        </a:defRPr>
      </a:lvl9pPr>
    </p:titleStyle>
    <p:bodyStyle>
      <a:lvl1pPr marL="346075" indent="-3460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630238" indent="-284163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tabLst>
          <a:tab pos="630238" algn="l"/>
        </a:tabLst>
        <a:defRPr sz="20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400" indent="-284163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725" indent="-223838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tabLst>
          <a:tab pos="914400" algn="l"/>
        </a:tabLst>
        <a:defRPr sz="20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913" indent="-230188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1">
                  <a:lumMod val="75000"/>
                  <a:lumOff val="2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2897" y="1768476"/>
            <a:ext cx="11231365" cy="1218795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Workshop (Week 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12897" y="3219165"/>
            <a:ext cx="7515594" cy="849463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dirty="0" smtClean="0"/>
              <a:t>Peyton Casper</a:t>
            </a:r>
          </a:p>
          <a:p>
            <a:pPr marL="0" indent="0">
              <a:buNone/>
            </a:pPr>
            <a:r>
              <a:rPr lang="en-US" sz="2400" dirty="0" smtClean="0"/>
              <a:t>	peyton.casper@studentpartner.com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3217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323165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What is a Microcontroller?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Arduino Uno vs Spark Core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Create the Blink Circuit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Write the Blink Program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414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323165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Small and low-cost computer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Usually deals with one task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Low power usage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Contains a CPU</a:t>
            </a:r>
            <a:r>
              <a:rPr lang="en-US" dirty="0" smtClean="0"/>
              <a:t>, ROM, RAM and I/O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2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Uno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457048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ATmega328P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16 </a:t>
            </a:r>
            <a:r>
              <a:rPr lang="en-US" dirty="0" smtClean="0"/>
              <a:t>MHz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32 KB Flash </a:t>
            </a:r>
            <a:r>
              <a:rPr lang="en-US" dirty="0" smtClean="0"/>
              <a:t>Memory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2 KB SRAM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14 Digital I/O Pins (6 are PWM)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6 Analog Pins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8066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Core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523989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ARM Cortex M3’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72 MHz</a:t>
            </a:r>
            <a:endParaRPr lang="en-US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128KB Flash Memory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20KB or 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8 Digital I/O Pins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4 PWM Pins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8</a:t>
            </a:r>
            <a:r>
              <a:rPr lang="en-US" dirty="0" smtClean="0"/>
              <a:t> Analog I/O Pins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Wi-Fi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54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 Circuit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63" y="1414181"/>
            <a:ext cx="7878274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990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3366FC6-1CFA-4538-BD72-A4ED8EE8F736}" vid="{60A8A2D9-A7C9-4DCE-A6AA-847AA0664E18}"/>
    </a:ext>
  </a:extLst>
</a:theme>
</file>

<file path=ppt/theme/theme2.xml><?xml version="1.0" encoding="utf-8"?>
<a:theme xmlns:a="http://schemas.openxmlformats.org/drawingml/2006/main" name="Metro Template Colored Titles Segoe UI 16x9">
  <a:themeElements>
    <a:clrScheme name="Microsoft Corp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BCF2"/>
      </a:accent1>
      <a:accent2>
        <a:srgbClr val="BAD80A"/>
      </a:accent2>
      <a:accent3>
        <a:srgbClr val="FF8C00"/>
      </a:accent3>
      <a:accent4>
        <a:srgbClr val="EC008C"/>
      </a:accent4>
      <a:accent5>
        <a:srgbClr val="00198F"/>
      </a:accent5>
      <a:accent6>
        <a:srgbClr val="68217A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3366FC6-1CFA-4538-BD72-A4ED8EE8F736}" vid="{ADC84918-7DFE-4B3D-80DD-FBC8595E892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8f14601-b8fa-46a2-9324-877c94f0d0bb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F721F2E9C60A4B8AD3B86329B0E3F5" ma:contentTypeVersion="3" ma:contentTypeDescription="Create a new document." ma:contentTypeScope="" ma:versionID="339188daa548289dad61542aae68239c">
  <xsd:schema xmlns:xsd="http://www.w3.org/2001/XMLSchema" xmlns:xs="http://www.w3.org/2001/XMLSchema" xmlns:p="http://schemas.microsoft.com/office/2006/metadata/properties" xmlns:ns2="48f14601-b8fa-46a2-9324-877c94f0d0bb" targetNamespace="http://schemas.microsoft.com/office/2006/metadata/properties" ma:root="true" ma:fieldsID="3c6209fc4b036339ddecdcab64fcb84b" ns2:_="">
    <xsd:import namespace="48f14601-b8fa-46a2-9324-877c94f0d0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14601-b8fa-46a2-9324-877c94f0d0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0E6466-DD7B-4A1C-8962-4E412E6C97FE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8f14601-b8fa-46a2-9324-877c94f0d0bb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4CAD9D-0D72-440E-B5BB-A72D73934A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f14601-b8fa-46a2-9324-877c94f0d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0211C9-D522-4037-986C-6D5855D4D8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2014_2015 MSP PPT Template</Template>
  <TotalTime>150</TotalTime>
  <Words>107</Words>
  <Application>Microsoft Office PowerPoint</Application>
  <PresentationFormat>Widescreen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Wingdings</vt:lpstr>
      <vt:lpstr>Theme1</vt:lpstr>
      <vt:lpstr>Metro Template Colored Titles Segoe UI 16x9</vt:lpstr>
      <vt:lpstr>PowerPoint Presentation</vt:lpstr>
      <vt:lpstr>Overview</vt:lpstr>
      <vt:lpstr>Microcontroller</vt:lpstr>
      <vt:lpstr>Arduino Uno</vt:lpstr>
      <vt:lpstr>Spark Core</vt:lpstr>
      <vt:lpstr>Blink 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Secord (Ally Inc)</dc:creator>
  <cp:lastModifiedBy>peyton casper</cp:lastModifiedBy>
  <cp:revision>17</cp:revision>
  <dcterms:created xsi:type="dcterms:W3CDTF">2014-11-07T22:38:46Z</dcterms:created>
  <dcterms:modified xsi:type="dcterms:W3CDTF">2015-10-23T18:02:57Z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0x010100B6F721F2E9C60A4B8AD3B86329B0E3F5</vt:lpwstr>
  </property>
</Properties>
</file>