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h5KjYV2knAb/dSBKTNhCK89Rg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fb988bddd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9fb988bd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Peyton V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fb988bddd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fb988bdd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fb988bddd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fb988bd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</a:t>
            </a:r>
            <a:endParaRPr/>
          </a:p>
        </p:txBody>
      </p:sp>
      <p:sp>
        <p:nvSpPr>
          <p:cNvPr id="374" name="Google Shape;37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65f06316b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65f0631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Peyton V or W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fb988bddd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fb988bdd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Peyton V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</a:t>
            </a:r>
            <a:endParaRPr/>
          </a:p>
        </p:txBody>
      </p:sp>
      <p:sp>
        <p:nvSpPr>
          <p:cNvPr id="308" name="Google Shape;3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fb988bdd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fb988bd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fb988bddd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fb988bd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fb988bdd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fb988bd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fb988bdd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fb988bd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Peyton V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65f06316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65f0631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Peyton 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65f06316b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65f06316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</a:t>
            </a:r>
            <a:endParaRPr/>
          </a:p>
        </p:txBody>
      </p:sp>
      <p:sp>
        <p:nvSpPr>
          <p:cNvPr id="350" name="Google Shape;3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6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6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5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7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9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9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9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9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9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0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20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0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20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0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0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0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0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0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4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35" name="Google Shape;235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36" name="Google Shape;236;p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7" name="Google Shape;237;p1"/>
          <p:cNvSpPr txBox="1"/>
          <p:nvPr>
            <p:ph type="ctrTitle"/>
          </p:nvPr>
        </p:nvSpPr>
        <p:spPr>
          <a:xfrm>
            <a:off x="5270066" y="1122363"/>
            <a:ext cx="539793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G.O.A.T. ISSUES</a:t>
            </a:r>
            <a:endParaRPr/>
          </a:p>
        </p:txBody>
      </p:sp>
      <p:sp>
        <p:nvSpPr>
          <p:cNvPr id="238" name="Google Shape;238;p1"/>
          <p:cNvSpPr txBox="1"/>
          <p:nvPr>
            <p:ph idx="1" type="subTitle"/>
          </p:nvPr>
        </p:nvSpPr>
        <p:spPr>
          <a:xfrm>
            <a:off x="5230896" y="3602038"/>
            <a:ext cx="543710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BY PEYTON VANHOOK , PEYTON WHITE , AND SEAN HOPKINS</a:t>
            </a:r>
            <a:endParaRPr/>
          </a:p>
        </p:txBody>
      </p:sp>
      <p:pic>
        <p:nvPicPr>
          <p:cNvPr id="239" name="Google Shape;239;p1"/>
          <p:cNvPicPr preferRelativeResize="0"/>
          <p:nvPr/>
        </p:nvPicPr>
        <p:blipFill rotWithShape="1">
          <a:blip r:embed="rId5">
            <a:alphaModFix/>
          </a:blip>
          <a:srcRect b="-1" l="27440" r="27439" t="0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41" name="Google Shape;241;p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47" name="Google Shape;247;p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48" name="Google Shape;248;p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50" name="Google Shape;250;p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51" name="Google Shape;251;p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54" name="Google Shape;254;p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56" name="Google Shape;256;p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59" name="Google Shape;259;p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62" name="Google Shape;262;p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64" name="Google Shape;264;p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66" name="Google Shape;266;p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68" name="Google Shape;268;p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72" name="Google Shape;272;p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73" name="Google Shape;273;p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75" name="Google Shape;275;p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76" name="Google Shape;276;p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78" name="Google Shape;278;p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0" name="Google Shape;280;p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3" name="Google Shape;283;p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5" name="Google Shape;285;p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8" name="Google Shape;288;p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9" name="Google Shape;289;p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2" name="Google Shape;292;p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4" name="Google Shape;294;p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1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296" name="Google Shape;296;p1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7" name="Google Shape;297;p1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0" name="Google Shape;300;p1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2" name="Google Shape;302;p1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4" name="Google Shape;304;p1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fb988bddd_0_3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Compiling Data Sources</a:t>
            </a:r>
            <a:endParaRPr/>
          </a:p>
        </p:txBody>
      </p:sp>
      <p:sp>
        <p:nvSpPr>
          <p:cNvPr id="359" name="Google Shape;359;g9fb988bddd_0_35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Issues sourcing data on media items and processing data into usable format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Copyright restrictions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Incomplete datasets</a:t>
            </a:r>
            <a:endParaRPr/>
          </a:p>
          <a:p>
            <a:pPr indent="-371475" lvl="2" marL="13716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limited subset of media</a:t>
            </a:r>
            <a:endParaRPr/>
          </a:p>
          <a:p>
            <a:pPr indent="-371475" lvl="2" marL="13716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information not usable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Solution 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Upload resulting CSV’s to database if space allows</a:t>
            </a:r>
            <a:endParaRPr/>
          </a:p>
          <a:p>
            <a:pPr indent="-371475" lvl="2" marL="13716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Otherwise, use API call to send an array of n records to the database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fb988bddd_0_3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Drop Down Menu</a:t>
            </a:r>
            <a:endParaRPr/>
          </a:p>
        </p:txBody>
      </p:sp>
      <p:sp>
        <p:nvSpPr>
          <p:cNvPr id="365" name="Google Shape;365;g9fb988bddd_0_3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Issue when user clicks menu items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Program throws exception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Does not perform actions specified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Solution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Research use of drop down menus in JavaFX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Implement accordingly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fb988bddd_0_2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Loading Pictures</a:t>
            </a:r>
            <a:endParaRPr/>
          </a:p>
        </p:txBody>
      </p:sp>
      <p:sp>
        <p:nvSpPr>
          <p:cNvPr id="371" name="Google Shape;371;g9fb988bddd_0_25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Issues with pictures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Pictures would not be loaded in program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Implementing an option for users to choose their own photo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Solution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After researching how JavaFX implements pictures, this problem was solved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Implementing photo choice is the next hurtle</a:t>
            </a:r>
            <a:endParaRPr/>
          </a:p>
          <a:p>
            <a:pPr indent="-371475" lvl="2" marL="13716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Further research into photo use in JavaFX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FORESEEABLE ISSUES</a:t>
            </a:r>
            <a:endParaRPr/>
          </a:p>
        </p:txBody>
      </p:sp>
      <p:sp>
        <p:nvSpPr>
          <p:cNvPr id="377" name="Google Shape;377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400"/>
              <a:t>Issues that may show themselves later in development</a:t>
            </a:r>
            <a:endParaRPr sz="3400"/>
          </a:p>
          <a:p>
            <a:pPr indent="-444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Inserting media to database</a:t>
            </a:r>
            <a:endParaRPr sz="3400"/>
          </a:p>
          <a:p>
            <a:pPr indent="-444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Recommendation Algorithm</a:t>
            </a:r>
            <a:endParaRPr sz="3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65f06316b_1_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Inserting media into database</a:t>
            </a:r>
            <a:endParaRPr/>
          </a:p>
        </p:txBody>
      </p:sp>
      <p:sp>
        <p:nvSpPr>
          <p:cNvPr id="383" name="Google Shape;383;ga65f06316b_1_5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en-US"/>
              <a:t>Parsing data locally and pushing to </a:t>
            </a:r>
            <a:r>
              <a:rPr lang="en-US"/>
              <a:t>web server</a:t>
            </a:r>
            <a:r>
              <a:rPr lang="en-US"/>
              <a:t>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-US"/>
              <a:t>Potential problems with the volume of data being </a:t>
            </a:r>
            <a:r>
              <a:rPr lang="en-US"/>
              <a:t>transferred</a:t>
            </a:r>
            <a:r>
              <a:rPr lang="en-US"/>
              <a:t> plus uncertainty about API structure.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-US"/>
              <a:t>Potential Strategies: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en-US"/>
              <a:t>Upload all CSV files or some CSV files to webserver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en-US"/>
              <a:t>API call to pass data directly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fb988bddd_0_4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Algorithm</a:t>
            </a:r>
            <a:endParaRPr/>
          </a:p>
        </p:txBody>
      </p:sp>
      <p:sp>
        <p:nvSpPr>
          <p:cNvPr id="389" name="Google Shape;389;g9fb988bddd_0_4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Normalizing the data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Cold-case algorithm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Fine-tuning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Fine-tuning results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Exceptions and Special Cases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Project Scope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SOLVED ISSUES</a:t>
            </a:r>
            <a:endParaRPr/>
          </a:p>
        </p:txBody>
      </p:sp>
      <p:sp>
        <p:nvSpPr>
          <p:cNvPr id="311" name="Google Shape;311;p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782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500"/>
              <a:t>Issues that have been solved</a:t>
            </a:r>
            <a:endParaRPr sz="2500"/>
          </a:p>
          <a:p>
            <a:pPr indent="-3778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500"/>
              <a:t>Creating JavaFX projects</a:t>
            </a:r>
            <a:endParaRPr sz="2500"/>
          </a:p>
          <a:p>
            <a:pPr indent="-3778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500"/>
              <a:t>GUI time consumption	</a:t>
            </a:r>
            <a:endParaRPr sz="2500"/>
          </a:p>
          <a:p>
            <a:pPr indent="-3778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500"/>
              <a:t>Window traversal</a:t>
            </a:r>
            <a:endParaRPr sz="2500"/>
          </a:p>
          <a:p>
            <a:pPr indent="-3778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500"/>
              <a:t>Github</a:t>
            </a:r>
            <a:endParaRPr sz="2500"/>
          </a:p>
          <a:p>
            <a:pPr indent="-3778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500"/>
              <a:t>Connecting to database</a:t>
            </a:r>
            <a:endParaRPr sz="2500"/>
          </a:p>
          <a:p>
            <a:pPr indent="-3778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500"/>
              <a:t>Sending User object to next window in GUI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fb988bddd_0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JavaFX Projects &amp; Netbeans</a:t>
            </a:r>
            <a:endParaRPr/>
          </a:p>
        </p:txBody>
      </p:sp>
      <p:sp>
        <p:nvSpPr>
          <p:cNvPr id="317" name="Google Shape;317;g9fb988bddd_0_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457200" rtl="0" algn="l">
              <a:spcBef>
                <a:spcPts val="1000"/>
              </a:spcBef>
              <a:spcAft>
                <a:spcPts val="0"/>
              </a:spcAft>
              <a:buSzPts val="2350"/>
              <a:buChar char="•"/>
            </a:pPr>
            <a:r>
              <a:rPr lang="en-US" sz="2500"/>
              <a:t>Unable to create JavaFX projects through JavaFX Application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Unable to start coding, thus unable to start development</a:t>
            </a:r>
            <a:endParaRPr sz="2500"/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500"/>
              <a:t>Solution</a:t>
            </a:r>
            <a:endParaRPr sz="2500"/>
          </a:p>
          <a:p>
            <a:pPr indent="-377825" lvl="1" marL="914400" rtl="0" algn="l"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100"/>
              <a:t>Java with Maven is being used instead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This gave us the ability to start coding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fb988bddd_0_4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GUI Time Consumption</a:t>
            </a:r>
            <a:endParaRPr/>
          </a:p>
        </p:txBody>
      </p:sp>
      <p:sp>
        <p:nvSpPr>
          <p:cNvPr id="323" name="Google Shape;323;g9fb988bddd_0_45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225" lvl="0" marL="457200" rtl="0" algn="l">
              <a:spcBef>
                <a:spcPts val="1000"/>
              </a:spcBef>
              <a:spcAft>
                <a:spcPts val="0"/>
              </a:spcAft>
              <a:buSzPts val="2750"/>
              <a:buChar char="•"/>
            </a:pPr>
            <a:r>
              <a:rPr lang="en-US" sz="2900"/>
              <a:t>Coding and testing GUI by hand takes a large amount of time</a:t>
            </a:r>
            <a:endParaRPr sz="2900"/>
          </a:p>
          <a:p>
            <a:pPr indent="-403225" lvl="0" marL="457200" rtl="0" algn="l"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900"/>
              <a:t>Solution</a:t>
            </a:r>
            <a:endParaRPr sz="2900"/>
          </a:p>
          <a:p>
            <a:pPr indent="-403225" lvl="1" marL="914400" rtl="0" algn="l"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500"/>
              <a:t>SceneBuilder is implemented</a:t>
            </a:r>
            <a:endParaRPr sz="2500"/>
          </a:p>
          <a:p>
            <a:pPr indent="-403225" lvl="2" marL="1371600" rtl="0" algn="l">
              <a:spcBef>
                <a:spcPts val="0"/>
              </a:spcBef>
              <a:spcAft>
                <a:spcPts val="0"/>
              </a:spcAft>
              <a:buSzPts val="2750"/>
              <a:buChar char="•"/>
            </a:pPr>
            <a:r>
              <a:rPr lang="en-US" sz="2300"/>
              <a:t>A visual layout tool for JavaFX applications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fb988bddd_0_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 Traversal</a:t>
            </a:r>
            <a:endParaRPr/>
          </a:p>
        </p:txBody>
      </p:sp>
      <p:sp>
        <p:nvSpPr>
          <p:cNvPr id="329" name="Google Shape;329;g9fb988bddd_0_5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457200" rtl="0" algn="l">
              <a:spcBef>
                <a:spcPts val="1000"/>
              </a:spcBef>
              <a:spcAft>
                <a:spcPts val="0"/>
              </a:spcAft>
              <a:buSzPts val="2350"/>
              <a:buChar char="•"/>
            </a:pPr>
            <a:r>
              <a:rPr lang="en-US" sz="2500"/>
              <a:t>Switching from one window to the next</a:t>
            </a:r>
            <a:endParaRPr sz="2500"/>
          </a:p>
          <a:p>
            <a:pPr indent="-377825" lvl="1" marL="914400" rtl="0" algn="l"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100"/>
              <a:t> Once an FXML file is loaded onto the window, how does the user move to the next?</a:t>
            </a:r>
            <a:endParaRPr sz="2100"/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500"/>
              <a:t>Solution</a:t>
            </a:r>
            <a:endParaRPr sz="2500"/>
          </a:p>
          <a:p>
            <a:pPr indent="-377825" lvl="1" marL="914400" rtl="0" algn="l"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100"/>
              <a:t>Java Class files are implemented as “controllers” to their specified FXML file</a:t>
            </a:r>
            <a:endParaRPr sz="2100"/>
          </a:p>
          <a:p>
            <a:pPr indent="-377825" lvl="1" marL="914400" rtl="0" algn="l"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100"/>
              <a:t>Functions are used for window specific actions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fb988bddd_0_1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</a:t>
            </a:r>
            <a:endParaRPr/>
          </a:p>
        </p:txBody>
      </p:sp>
      <p:sp>
        <p:nvSpPr>
          <p:cNvPr id="335" name="Google Shape;335;g9fb988bddd_0_1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Issues getting Github to work with Netbeans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Connectivity trouble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Removing files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UI for resolving conflicts is cumbersome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Solution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Use Github desktop instead of Netbeans functionality</a:t>
            </a:r>
            <a:endParaRPr/>
          </a:p>
          <a:p>
            <a:pPr indent="-371475" lvl="2" marL="13716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simpler</a:t>
            </a:r>
            <a:endParaRPr/>
          </a:p>
          <a:p>
            <a:pPr indent="-371475" lvl="2" marL="13716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Makes including documentation and files easier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65f06316b_1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Connecting to database</a:t>
            </a:r>
            <a:endParaRPr/>
          </a:p>
        </p:txBody>
      </p:sp>
      <p:sp>
        <p:nvSpPr>
          <p:cNvPr id="341" name="Google Shape;341;ga65f06316b_1_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en-US"/>
              <a:t>Go-Daddy server is private </a:t>
            </a:r>
            <a:endParaRPr/>
          </a:p>
          <a:p>
            <a:pPr indent="-371475" lvl="2" marL="1371600" rtl="0" algn="l">
              <a:spcBef>
                <a:spcPts val="0"/>
              </a:spcBef>
              <a:spcAft>
                <a:spcPts val="0"/>
              </a:spcAft>
              <a:buSzPts val="2250"/>
              <a:buChar char="■"/>
            </a:pPr>
            <a:r>
              <a:rPr lang="en-US"/>
              <a:t>PHP file must be inside server </a:t>
            </a:r>
            <a:endParaRPr/>
          </a:p>
          <a:p>
            <a:pPr indent="-371475" lvl="2" marL="1371600" rtl="0" algn="l">
              <a:spcBef>
                <a:spcPts val="0"/>
              </a:spcBef>
              <a:spcAft>
                <a:spcPts val="0"/>
              </a:spcAft>
              <a:buSzPts val="2250"/>
              <a:buChar char="■"/>
            </a:pPr>
            <a:r>
              <a:rPr lang="en-US"/>
              <a:t>Users can not access database unless admin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-US"/>
              <a:t>Solution</a:t>
            </a:r>
            <a:endParaRPr/>
          </a:p>
          <a:p>
            <a:pPr indent="-371475" lvl="2" marL="1371600" rtl="0" algn="l">
              <a:spcBef>
                <a:spcPts val="0"/>
              </a:spcBef>
              <a:spcAft>
                <a:spcPts val="0"/>
              </a:spcAft>
              <a:buSzPts val="2250"/>
              <a:buChar char="■"/>
            </a:pPr>
            <a:r>
              <a:rPr lang="en-US"/>
              <a:t>Connect.php inside server</a:t>
            </a:r>
            <a:endParaRPr/>
          </a:p>
          <a:p>
            <a:pPr indent="-371475" lvl="2" marL="1371600" rtl="0" algn="l">
              <a:spcBef>
                <a:spcPts val="0"/>
              </a:spcBef>
              <a:spcAft>
                <a:spcPts val="0"/>
              </a:spcAft>
              <a:buSzPts val="2250"/>
              <a:buChar char="■"/>
            </a:pPr>
            <a:r>
              <a:rPr lang="en-US"/>
              <a:t>Require connect.php inside PHP pages.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65f06316b_1_1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Passing user object throughout application </a:t>
            </a:r>
            <a:endParaRPr/>
          </a:p>
        </p:txBody>
      </p:sp>
      <p:sp>
        <p:nvSpPr>
          <p:cNvPr id="347" name="Google Shape;347;ga65f06316b_1_1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en-US"/>
              <a:t>Pass data through constructor </a:t>
            </a:r>
            <a:endParaRPr/>
          </a:p>
          <a:p>
            <a:pPr indent="-371475" lvl="2" marL="1371600" rtl="0" algn="l">
              <a:spcBef>
                <a:spcPts val="0"/>
              </a:spcBef>
              <a:spcAft>
                <a:spcPts val="0"/>
              </a:spcAft>
              <a:buSzPts val="2250"/>
              <a:buChar char="■"/>
            </a:pPr>
            <a:r>
              <a:rPr lang="en-US"/>
              <a:t>Caused NULL errors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-US"/>
              <a:t>Solution</a:t>
            </a:r>
            <a:endParaRPr/>
          </a:p>
          <a:p>
            <a:pPr indent="-371475" lvl="2" marL="1371600" rtl="0" algn="l">
              <a:spcBef>
                <a:spcPts val="0"/>
              </a:spcBef>
              <a:spcAft>
                <a:spcPts val="0"/>
              </a:spcAft>
              <a:buSzPts val="2250"/>
              <a:buChar char="■"/>
            </a:pPr>
            <a:r>
              <a:rPr lang="en-US"/>
              <a:t>Created setUser() inside controller class</a:t>
            </a:r>
            <a:endParaRPr/>
          </a:p>
          <a:p>
            <a:pPr indent="-371475" lvl="2" marL="1371600" rtl="0" algn="l">
              <a:spcBef>
                <a:spcPts val="0"/>
              </a:spcBef>
              <a:spcAft>
                <a:spcPts val="0"/>
              </a:spcAft>
              <a:buSzPts val="2250"/>
              <a:buChar char="■"/>
            </a:pPr>
            <a:r>
              <a:rPr lang="en-US"/>
              <a:t>called function before loading the stage to the user</a:t>
            </a:r>
            <a:endParaRPr/>
          </a:p>
          <a:p>
            <a:pPr indent="-371475" lvl="3" marL="18288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-US"/>
              <a:t>load the controller then call function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IN PROGRESS ISSUES</a:t>
            </a:r>
            <a:endParaRPr/>
          </a:p>
        </p:txBody>
      </p:sp>
      <p:sp>
        <p:nvSpPr>
          <p:cNvPr id="353" name="Google Shape;353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132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50"/>
              <a:buChar char="•"/>
            </a:pPr>
            <a:r>
              <a:rPr lang="en-US" sz="3500"/>
              <a:t>Issues that we are currently working on solutions for</a:t>
            </a:r>
            <a:endParaRPr sz="3500"/>
          </a:p>
          <a:p>
            <a:pPr indent="-4413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50"/>
              <a:buChar char="•"/>
            </a:pPr>
            <a:r>
              <a:rPr lang="en-US" sz="3500"/>
              <a:t>Compiling Data Sources into the database</a:t>
            </a:r>
            <a:endParaRPr sz="3500"/>
          </a:p>
          <a:p>
            <a:pPr indent="-4413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50"/>
              <a:buChar char="•"/>
            </a:pPr>
            <a:r>
              <a:rPr lang="en-US" sz="3500"/>
              <a:t>Drop down bar</a:t>
            </a:r>
            <a:endParaRPr sz="3500"/>
          </a:p>
          <a:p>
            <a:pPr indent="-44132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50"/>
              <a:buChar char="•"/>
            </a:pPr>
            <a:r>
              <a:rPr lang="en-US" sz="3500"/>
              <a:t>Loading pictures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2020-10-26T20:57:20Z</dcterms:created>
  <dc:creator>Sean Hopkins</dc:creator>
</cp:coreProperties>
</file>