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7c40b253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7c40b253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7c40b25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7c40b25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7c40b253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7c40b253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7c40b2538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7c40b2538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7c40b2538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7c40b2538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7c40b2538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7c40b2538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7c40b2538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7c40b2538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7c40b2538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7c40b2538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7c40b253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7c40b253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7c40b253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7c40b253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c40b253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c40b253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7c40b2538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7c40b2538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c40b253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7c40b253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c40b253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7c40b253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097a9c64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097a9c6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c40b253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7c40b253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7c40b2538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7c40b2538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7c40b253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7c40b253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7c40b253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7c40b253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GOAT Final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Peyton VanHook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Peyton White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Hopkins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207650" y="74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PHP - saved_media.php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013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825" y="903288"/>
            <a:ext cx="3739049" cy="42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044" y="0"/>
            <a:ext cx="330996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Merging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Sourcing data on fundamentally different kinds of media from different 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PHP scripts read the data, parsed it, and combined it into our data schema.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 Fundamental Components to the Parser: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Initializer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Scanner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Deinitializer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Merging: Initializer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data source script has an initializer function used to load the input and output file resources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is set up to be able to use </a:t>
            </a:r>
            <a:r>
              <a:rPr lang="en"/>
              <a:t>multiple</a:t>
            </a:r>
            <a:r>
              <a:rPr lang="en"/>
              <a:t> file sources, but only the books source actually does.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 rotWithShape="1">
          <a:blip r:embed="rId3">
            <a:alphaModFix/>
          </a:blip>
          <a:srcRect b="7287" l="0" r="0" t="0"/>
          <a:stretch/>
        </p:blipFill>
        <p:spPr>
          <a:xfrm>
            <a:off x="2011875" y="2571750"/>
            <a:ext cx="5120249" cy="24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Merging: Scanner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data source has a scanner function that goes through each entry.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the movie source, the scanner function also does the parsing, as minimal parsing is necessary.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video game scanner leaves most of the parsing to an external function, but does check the returned data to make sure the entry is a game.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book scanner has two functions, one to scan a single input file and another to run the individual scanner on each input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scanners all pass input data to the parser, merge the resulting data into the genre occurence array, and writes the parsed data to the output sheets.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Merging: Parser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movie source data, no parsing is necessary beyond parsing the TSV data to an array.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video games, some conversion is needed to copy data from JSON to PHP Array.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books, significant parsing is necessary: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Utilizes simpleXML decoder.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Extracts information based on MARC21 data format.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Merging: Book Parser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125" y="1158812"/>
            <a:ext cx="5875651" cy="37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Merging: Output &amp; </a:t>
            </a:r>
            <a:r>
              <a:rPr lang="en"/>
              <a:t>Deinitializer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function is essentially the same for each data type, except where it varies to </a:t>
            </a:r>
            <a:r>
              <a:rPr lang="en"/>
              <a:t>accommodate</a:t>
            </a:r>
            <a:r>
              <a:rPr lang="en"/>
              <a:t> the unique data schema for each media-type specific data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deinitializer function closes each file resource and sets the associated variable to NULL.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 - The battle of lost data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Passing of windows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Mainly global variables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data if bug not caught ‘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problem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Table views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Initialize</a:t>
            </a:r>
            <a:r>
              <a:rPr lang="en"/>
              <a:t> function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Gets init before windows does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Can’t use </a:t>
            </a:r>
            <a:r>
              <a:rPr lang="en"/>
              <a:t>global</a:t>
            </a:r>
            <a:r>
              <a:rPr lang="en"/>
              <a:t> variables for functions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Solved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pop up windows instead of passing window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merging performance issues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PHP timeout when running long import function moving exported CSV’s to webserver database.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Likely would be fixed if merging function itself was writing to the database, rather than using a middle function.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1297500" y="1567550"/>
            <a:ext cx="267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Social features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Friends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Send Suggestions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Profile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Customizable profile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Photo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Background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 media preferences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4847100" y="1567550"/>
            <a:ext cx="379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Recommendation Algorithm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finished due to lack of time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Finishing and Tuning is </a:t>
            </a:r>
            <a:r>
              <a:rPr lang="en"/>
              <a:t>priority</a:t>
            </a:r>
            <a:r>
              <a:rPr lang="en"/>
              <a:t> 1 for future work.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GOAT</a:t>
            </a:r>
            <a:endParaRPr sz="14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“Go On And Try”</a:t>
            </a:r>
            <a:endParaRPr sz="12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Media Recommender</a:t>
            </a:r>
            <a:endParaRPr sz="14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Movies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Books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Video Games</a:t>
            </a:r>
            <a:endParaRPr sz="12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Purpose</a:t>
            </a:r>
            <a:endParaRPr sz="14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Help users find media they may be interested in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 is key to a good team and building a great application 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first - write later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It’s always important to scope the project down to a manageable size and, </a:t>
            </a:r>
            <a:r>
              <a:rPr lang="en"/>
              <a:t>occasionally</a:t>
            </a:r>
            <a:r>
              <a:rPr lang="en"/>
              <a:t>, cut out elements which are not strictly necessary.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Everything always takes longer than we think it will.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Recommendations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ways the user gets recommendations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Search 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user may search a media title and the GOAT will display similar media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Home Media 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user is shown multiple lists of media depending on their interests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Genre, keyword, etc.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Media Item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user is given a descriptive view of the media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Also given a table of similar media like the Search 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Given choice to add to save list or rate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Saving and rating will affect recommendations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Technology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Netbeans 12.0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JavaFX Maven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FXML SceneBuilder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Godaddy</a:t>
            </a:r>
            <a:r>
              <a:rPr lang="en"/>
              <a:t> server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Mysql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PHPMyAdmin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CPanel  file manager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Database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650" y="872625"/>
            <a:ext cx="6980750" cy="421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Database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50" y="918600"/>
            <a:ext cx="8532698" cy="42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PHP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they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scripts are PHP files with SQL </a:t>
            </a:r>
            <a:r>
              <a:rPr lang="en"/>
              <a:t>embedded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Purpose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Write to and from the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Scripts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Have a URL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 a specific thing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Get movies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Check login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Activated through post method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7 of them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PHP - saved_media.php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5" y="943150"/>
            <a:ext cx="5010600" cy="4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300" y="943150"/>
            <a:ext cx="3932700" cy="420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