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268cbfb4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268cbfb4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c6f68e2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c6f68e2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c6f68e2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c6f68e2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c6f68e2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c6f68e2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c6f68e2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c6f68e2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c6f68e28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c6f68e28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c9980b3ac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c9980b3ac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c9980b3ac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c9980b3ac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c9980b3ac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c9980b3ac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c9980b3ac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c9980b3ac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268cbfb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268cbfb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268cbfb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268cbfb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268cbfb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268cbfb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268cbfb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268cbfb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and Testing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 Hopkins, Peyton Vanhook, Peyton White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Testing cont.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383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Check data display</a:t>
            </a:r>
            <a:endParaRPr sz="22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not working: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Check on SceneBuilder that connections are made correctly for each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Label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tableViewColumn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etc...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Check functions in that FXML files Java class controller for coding errors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 the Datasets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powershell script run on our local system to download Library of Congress </a:t>
            </a:r>
            <a:r>
              <a:rPr lang="en"/>
              <a:t>Bibliographic</a:t>
            </a:r>
            <a:r>
              <a:rPr lang="en"/>
              <a:t> data from the internet.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script checks for the </a:t>
            </a:r>
            <a:r>
              <a:rPr lang="en"/>
              <a:t>presence</a:t>
            </a:r>
            <a:r>
              <a:rPr lang="en"/>
              <a:t> of 43 datafiles in a particular folder on the local system.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these files are not found, </a:t>
            </a:r>
            <a:r>
              <a:rPr lang="en"/>
              <a:t>the</a:t>
            </a:r>
            <a:r>
              <a:rPr lang="en"/>
              <a:t> script downloads the files and uses 7-zip to extract their contents, then renames and moves the files to the expected location.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script waits 5 seconds before downloading the next file so as to not overload the LOC webserver.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the Datasets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locally run PHP script parses the individual datasets and filters out certain entries that do not fit our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 data is sourced from IMDB in a tab </a:t>
            </a:r>
            <a:r>
              <a:rPr lang="en"/>
              <a:t>separated</a:t>
            </a:r>
            <a:r>
              <a:rPr lang="en"/>
              <a:t> values file.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parsing script utilizes built in flags to filter out any non-movies and any adult content from the dataset.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Remaining data is rearranged in our data scheme and exported to CSV files with a ‘|’ delimiter.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 game data is sourced from Steam as an array of JSON objects in a large text file.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PHP code decodes each line of the text file, which contain a JSON object, and directly copies data from the object to the parsed entry object.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before, this data is written to the same CSV’s.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the Books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complicated than others.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sourced from Library of Congress in MARC 21 bibliographic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Produced by Library of Congress to catalogue all their records (which include books, maps, globes, photographs, movies, letters, government documents, audio recordings, and more).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human readable, but LOC provided documentation that allows for relatively simple conversion to human readable format.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XML format decoded using simple XML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Parser iterates through resulting datafields and uses information from MARC 21 documentation to filter out unwanted entries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Scanner function iterates through downloaded collection files and </a:t>
            </a:r>
            <a:r>
              <a:rPr lang="en"/>
              <a:t>combines</a:t>
            </a:r>
            <a:r>
              <a:rPr lang="en"/>
              <a:t> resulting genre information at the end.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Parsing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a number of PHP functions immediately </a:t>
            </a:r>
            <a:r>
              <a:rPr lang="en"/>
              <a:t>outputting</a:t>
            </a:r>
            <a:r>
              <a:rPr lang="en"/>
              <a:t> data to the console in an interactive PHP instance.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data in original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results from parsing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from parsing functions.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they’re running, the scanning functions print their current position to the console at set intervals.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allows us to determine where errors may exist in our data sources.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in Data to Database &amp; Recommendation Algorithm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working on implementing a function to copy CSV files created by parsing program into web database.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During copying process, TFIDF ratio will be computed using genre </a:t>
            </a:r>
            <a:r>
              <a:rPr lang="en"/>
              <a:t>occurrence</a:t>
            </a:r>
            <a:r>
              <a:rPr lang="en"/>
              <a:t> information and added to a genre table.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recommendation algorithm will operate on this 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recommendation algorithm will utilize the data stored in the genre table and the User’s rated list stored in the rated table to generate a User recommendation profile.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 we are not sure yet, we suspect we will have to limit the scope of this calculation due to the size of our media database.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Implementation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Personal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are called through level of 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gathered and sent from and to database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JSONArrays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Testing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task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HTTPURLConnection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Catching exceptions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implementation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 is on server running on different URLs’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calls that URL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Inside PHP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testing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Manually tested through script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script with dummy values to check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Implementation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499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Creating projects in Netbeans 12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Java with Maven</a:t>
            </a:r>
            <a:endParaRPr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FXML JavaFX Maven Archetype</a:t>
            </a:r>
            <a:endParaRPr sz="16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Consists of:</a:t>
            </a:r>
            <a:endParaRPr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Java class files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FXML files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Files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Class Files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Classes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Consists of: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Default constructors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Getters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Setters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Controllers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Consists of: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Functions controlling user input on FXML files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Window traversal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Files cont.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412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FXML Files</a:t>
            </a:r>
            <a:endParaRPr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Display information specific to the window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Title, genre, user information, etc...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Give user options for input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Switch to different window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Select item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Set rating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Testing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485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Easily done</a:t>
            </a:r>
            <a:endParaRPr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Act as a user</a:t>
            </a:r>
            <a:endParaRPr sz="16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Make sure traversal from window to window works properly</a:t>
            </a:r>
            <a:endParaRPr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not: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Check FXML with SceneBuilder and make sure that functions are connected to proper places.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Check traversal functions for errors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