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6A8E9-8B8C-48F7-B21B-E8DBE3B1390F}">
  <a:tblStyle styleId="{AFE6A8E9-8B8C-48F7-B21B-E8DBE3B13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6985a7ec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6985a7ec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985a7ec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6985a7ec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6985a7ec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6985a7ec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985a7ec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6985a7ec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6985a7ec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6985a7ec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985a7e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985a7e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985a7ec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985a7ec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985a7ec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985a7ec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6985a7e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6985a7e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985a7ec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985a7e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985a7e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985a7e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985a7ec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985a7ec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985a7e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985a7e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G.O.A.T.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 and Timeline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Database, cont.</a:t>
            </a:r>
            <a:endParaRPr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the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the Database Regularly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PHP Activations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Media Operations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&amp; Registration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G.O.A.T. Design Overview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538" y="304800"/>
            <a:ext cx="4576220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981013" y="16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{AFE6A8E9-8B8C-48F7-B21B-E8DBE3B1390F}</a:tableStyleId>
              </a:tblPr>
              <a:tblGrid>
                <a:gridCol w="1469400"/>
                <a:gridCol w="5715875"/>
              </a:tblGrid>
              <a:tr h="6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Sept 13-19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Database Building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Decide Keyword and Genre Sets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Organizing the Webserver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Begin Login &amp; Sign Up GUI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Sept 20-26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Load converted dataset into database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API Call research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Finish Login &amp; Sign Up and begin Profile Page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Optimization on database calls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Sept 27-Oct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Timed API requests for regular data updates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Recommendation Algorithm Research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Profile Lists GUI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Building database calls for recommendation algorithm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Oct 4-10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Implement Recommendation Algorithm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Finish User Profile Screen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Start building database API for front-end back-end communication.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Oct 11-17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Build use-cases for Recommendation Algorithm like cold-case recommendation.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Build API calls to facilitate info gathering for front-end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Media Item Screen GUI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607750" y="49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{AFE6A8E9-8B8C-48F7-B21B-E8DBE3B1390F}</a:tableStyleId>
              </a:tblPr>
              <a:tblGrid>
                <a:gridCol w="2247625"/>
                <a:gridCol w="5657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Oct 18-24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Design loose-data scrapper to fill holes in initial dataset.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Continue work on media item screen GUI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Oct 25-31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Start processing through loose-data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Determine need for graphical GUI elements to be designed, and begin designing those elements if necessary.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Finishing media item screen and implementing API functions to GUI.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Work on login security with PHP webserver.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Nov 1-7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Continue processing on loose-data data sources.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Start implementing any necessary GUI image elements.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Finish media item screen and begin Home Screen GUI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Finish PHP user security and continue work on server API.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Nov 8-14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Implement search function on front-end and back-end.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Continue work on data scrapping and GUI image design.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Nov 15-21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Have fully completed database and all GUI image assets completed.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Implement saved list and most viewed genres on the home screen.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Make sure all API calls between server and GUI have been implemented.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Nov 22-28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Final testing of application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screen shown at startup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 Screen for new users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profile screen includes: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photo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 List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 History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Preferences Tester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Rating 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159750" y="8028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feature: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bar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find recommended items based on media title.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Secondary features: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Saved List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Viewed Genres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Recommends media based on most watched genres.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Item Screen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174225" y="895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 title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 description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Ranking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1-5 stars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 photo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Keyword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Recommended List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chosen media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5174225" y="6495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two  input functions: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 - based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Takes a list of media ideas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Returns a different list of media IDs or similar value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Keyword - based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Takes a list of keywords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Returns a list of media IDs of similar value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will accept limit on number of results.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619550" y="566250"/>
            <a:ext cx="4457100" cy="4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Table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Game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Saved List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