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embeddedFontLst>
    <p:embeddedFont>
      <p:font typeface="Garamond" panose="02020404030301010803" pitchFamily="18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9" roundtripDataSignature="AMtx7mhqdYee+6M6LRKhr/KePYSfyjJMV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9c12dc3264_1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9c12dc3264_1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9c12dc3264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9c12dc3264_1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9c12dc3264_1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9c12dc3264_1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9c12dc3264_1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9c12dc3264_1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9c12dc3264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9c12dc3264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9c12dc3264_1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9c12dc3264_1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oogle Shape;17;p20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8" name="Google Shape;18;p20" descr="HD-PanelTitleR1.png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0"/>
              <a:ext cx="12188825" cy="68562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" name="Google Shape;19;p20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20" name="Google Shape;20;p20" descr="HDRibbonTitle-UniformTrim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" name="Google Shape;21;p20" descr="HDRibbonTitle-UniformTrim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2" name="Google Shape;22;p20"/>
          <p:cNvSpPr txBox="1"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Garamond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0"/>
          <p:cNvSpPr txBox="1"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420"/>
              </a:spcBef>
              <a:spcAft>
                <a:spcPts val="0"/>
              </a:spcAft>
              <a:buSzPts val="2415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23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207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84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61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61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61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61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61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20"/>
          <p:cNvSpPr txBox="1">
            <a:spLocks noGrp="1"/>
          </p:cNvSpPr>
          <p:nvPr>
            <p:ph type="dt" idx="10"/>
          </p:nvPr>
        </p:nvSpPr>
        <p:spPr>
          <a:xfrm>
            <a:off x="7983232" y="5037663"/>
            <a:ext cx="89746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0"/>
          <p:cNvSpPr txBox="1">
            <a:spLocks noGrp="1"/>
          </p:cNvSpPr>
          <p:nvPr>
            <p:ph type="ftr" idx="11"/>
          </p:nvPr>
        </p:nvSpPr>
        <p:spPr>
          <a:xfrm>
            <a:off x="2692397" y="5037663"/>
            <a:ext cx="5214635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0"/>
          <p:cNvSpPr txBox="1">
            <a:spLocks noGrp="1"/>
          </p:cNvSpPr>
          <p:nvPr>
            <p:ph type="sldNum" idx="12"/>
          </p:nvPr>
        </p:nvSpPr>
        <p:spPr>
          <a:xfrm>
            <a:off x="8956900" y="5037663"/>
            <a:ext cx="55116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7" name="Google Shape;27;p20"/>
          <p:cNvCxnSpPr/>
          <p:nvPr/>
        </p:nvCxnSpPr>
        <p:spPr>
          <a:xfrm>
            <a:off x="2692399" y="3522131"/>
            <a:ext cx="6815668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ic Picture with Caption">
  <p:cSld name="Panoramic Picture with Caption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9"/>
          <p:cNvSpPr txBox="1"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Garamond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29"/>
          <p:cNvSpPr>
            <a:spLocks noGrp="1"/>
          </p:cNvSpPr>
          <p:nvPr>
            <p:ph type="pic" idx="2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noFill/>
          <a:ln w="57150" cap="flat" cmpd="thickThin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sz="16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sz="16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sz="16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sz="16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sz="16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sz="16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R="0" lvl="6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sz="16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R="0" lvl="7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sz="16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R="0" lvl="8" algn="l" rtl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840"/>
              <a:buFont typeface="Arial"/>
              <a:buNone/>
              <a:defRPr sz="16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88" name="Google Shape;88;p29"/>
          <p:cNvSpPr txBox="1">
            <a:spLocks noGrp="1"/>
          </p:cNvSpPr>
          <p:nvPr>
            <p:ph type="body" idx="1"/>
          </p:nvPr>
        </p:nvSpPr>
        <p:spPr>
          <a:xfrm>
            <a:off x="1295401" y="5382153"/>
            <a:ext cx="9609666" cy="49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280"/>
              </a:spcBef>
              <a:spcAft>
                <a:spcPts val="0"/>
              </a:spcAft>
              <a:buSzPts val="1610"/>
              <a:buNone/>
              <a:defRPr sz="14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38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15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035"/>
              <a:buNone/>
              <a:defRPr sz="900"/>
            </a:lvl9pPr>
          </a:lstStyle>
          <a:p>
            <a:endParaRPr/>
          </a:p>
        </p:txBody>
      </p:sp>
      <p:sp>
        <p:nvSpPr>
          <p:cNvPr id="89" name="Google Shape;89;p29"/>
          <p:cNvSpPr txBox="1">
            <a:spLocks noGrp="1"/>
          </p:cNvSpPr>
          <p:nvPr>
            <p:ph type="dt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29"/>
          <p:cNvSpPr txBox="1">
            <a:spLocks noGrp="1"/>
          </p:cNvSpPr>
          <p:nvPr>
            <p:ph type="ft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29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0"/>
          <p:cNvSpPr txBox="1"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Garamond"/>
              <a:buNone/>
              <a:defRPr sz="32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30"/>
          <p:cNvSpPr txBox="1"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spcBef>
                <a:spcPts val="400"/>
              </a:spcBef>
              <a:spcAft>
                <a:spcPts val="0"/>
              </a:spcAft>
              <a:buSzPts val="2300"/>
              <a:buNone/>
              <a:defRPr sz="20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30"/>
          <p:cNvSpPr txBox="1">
            <a:spLocks noGrp="1"/>
          </p:cNvSpPr>
          <p:nvPr>
            <p:ph type="dt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30"/>
          <p:cNvSpPr txBox="1">
            <a:spLocks noGrp="1"/>
          </p:cNvSpPr>
          <p:nvPr>
            <p:ph type="ft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30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98" name="Google Shape;98;p30"/>
          <p:cNvCxnSpPr/>
          <p:nvPr/>
        </p:nvCxnSpPr>
        <p:spPr>
          <a:xfrm>
            <a:off x="1396169" y="4140199"/>
            <a:ext cx="9407298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1"/>
          <p:cNvSpPr txBox="1"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aramond"/>
              <a:buNone/>
              <a:defRPr sz="3200" b="0" cap="none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31"/>
          <p:cNvSpPr txBox="1">
            <a:spLocks noGrp="1"/>
          </p:cNvSpPr>
          <p:nvPr>
            <p:ph type="body" idx="1"/>
          </p:nvPr>
        </p:nvSpPr>
        <p:spPr>
          <a:xfrm>
            <a:off x="1674812" y="3352800"/>
            <a:ext cx="8839202" cy="5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r">
              <a:spcBef>
                <a:spcPts val="400"/>
              </a:spcBef>
              <a:spcAft>
                <a:spcPts val="0"/>
              </a:spcAft>
              <a:buSzPts val="2300"/>
              <a:buFont typeface="Garamond"/>
              <a:buNone/>
              <a:defRPr sz="20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300"/>
              <a:buFont typeface="Garamond"/>
              <a:buNone/>
              <a:defRPr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2070"/>
              <a:buFont typeface="Garamond"/>
              <a:buNone/>
              <a:defRPr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840"/>
              <a:buFont typeface="Garamond"/>
              <a:buNone/>
              <a:defRPr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610"/>
              <a:buFont typeface="Garamond"/>
              <a:buNone/>
              <a:defRPr/>
            </a:lvl5pPr>
            <a:lvl6pPr marL="2743200" lvl="5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marL="3200400" lvl="6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marL="3657600" lvl="7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marL="4114800" lvl="8" indent="-360045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>
            <a:endParaRPr/>
          </a:p>
        </p:txBody>
      </p:sp>
      <p:sp>
        <p:nvSpPr>
          <p:cNvPr id="102" name="Google Shape;102;p31"/>
          <p:cNvSpPr txBox="1">
            <a:spLocks noGrp="1"/>
          </p:cNvSpPr>
          <p:nvPr>
            <p:ph type="body" idx="2"/>
          </p:nvPr>
        </p:nvSpPr>
        <p:spPr>
          <a:xfrm>
            <a:off x="1295401" y="4343399"/>
            <a:ext cx="9609666" cy="1532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spcBef>
                <a:spcPts val="400"/>
              </a:spcBef>
              <a:spcAft>
                <a:spcPts val="0"/>
              </a:spcAft>
              <a:buSzPts val="2300"/>
              <a:buNone/>
              <a:defRPr sz="20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3" name="Google Shape;103;p31"/>
          <p:cNvSpPr txBox="1">
            <a:spLocks noGrp="1"/>
          </p:cNvSpPr>
          <p:nvPr>
            <p:ph type="dt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31"/>
          <p:cNvSpPr txBox="1">
            <a:spLocks noGrp="1"/>
          </p:cNvSpPr>
          <p:nvPr>
            <p:ph type="ft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31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6" name="Google Shape;106;p3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“</a:t>
            </a:r>
            <a:endParaRPr/>
          </a:p>
        </p:txBody>
      </p:sp>
      <p:sp>
        <p:nvSpPr>
          <p:cNvPr id="107" name="Google Shape;107;p31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”</a:t>
            </a:r>
            <a:endParaRPr/>
          </a:p>
        </p:txBody>
      </p:sp>
      <p:cxnSp>
        <p:nvCxnSpPr>
          <p:cNvPr id="108" name="Google Shape;108;p31"/>
          <p:cNvCxnSpPr/>
          <p:nvPr/>
        </p:nvCxnSpPr>
        <p:spPr>
          <a:xfrm>
            <a:off x="1396169" y="4140199"/>
            <a:ext cx="9407298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2"/>
          <p:cNvSpPr txBox="1"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Garamond"/>
              <a:buNone/>
              <a:defRPr sz="32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32"/>
          <p:cNvSpPr txBox="1"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2300"/>
              <a:buNone/>
              <a:defRPr sz="20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2" name="Google Shape;112;p32"/>
          <p:cNvSpPr txBox="1">
            <a:spLocks noGrp="1"/>
          </p:cNvSpPr>
          <p:nvPr>
            <p:ph type="dt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32"/>
          <p:cNvSpPr txBox="1">
            <a:spLocks noGrp="1"/>
          </p:cNvSpPr>
          <p:nvPr>
            <p:ph type="ft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32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Name Card">
  <p:cSld name="Quote Name Card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3"/>
          <p:cNvSpPr txBox="1"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aramond"/>
              <a:buNone/>
              <a:defRPr sz="3200" b="0" cap="none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33"/>
          <p:cNvSpPr txBox="1">
            <a:spLocks noGrp="1"/>
          </p:cNvSpPr>
          <p:nvPr>
            <p:ph type="body" idx="1"/>
          </p:nvPr>
        </p:nvSpPr>
        <p:spPr>
          <a:xfrm>
            <a:off x="1295401" y="3639312"/>
            <a:ext cx="9609668" cy="886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2760"/>
              <a:buNone/>
              <a:defRPr sz="24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8" name="Google Shape;118;p33"/>
          <p:cNvSpPr txBox="1">
            <a:spLocks noGrp="1"/>
          </p:cNvSpPr>
          <p:nvPr>
            <p:ph type="body" idx="2"/>
          </p:nvPr>
        </p:nvSpPr>
        <p:spPr>
          <a:xfrm>
            <a:off x="1295401" y="4529667"/>
            <a:ext cx="9609668" cy="1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2070"/>
              <a:buNone/>
              <a:defRPr sz="18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9" name="Google Shape;119;p33"/>
          <p:cNvSpPr txBox="1">
            <a:spLocks noGrp="1"/>
          </p:cNvSpPr>
          <p:nvPr>
            <p:ph type="dt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33"/>
          <p:cNvSpPr txBox="1">
            <a:spLocks noGrp="1"/>
          </p:cNvSpPr>
          <p:nvPr>
            <p:ph type="ft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33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2" name="Google Shape;122;p3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“</a:t>
            </a:r>
            <a:endParaRPr/>
          </a:p>
        </p:txBody>
      </p:sp>
      <p:sp>
        <p:nvSpPr>
          <p:cNvPr id="123" name="Google Shape;123;p33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”</a:t>
            </a:r>
            <a:endParaRPr/>
          </a:p>
        </p:txBody>
      </p:sp>
      <p:cxnSp>
        <p:nvCxnSpPr>
          <p:cNvPr id="124" name="Google Shape;124;p33"/>
          <p:cNvCxnSpPr/>
          <p:nvPr/>
        </p:nvCxnSpPr>
        <p:spPr>
          <a:xfrm>
            <a:off x="1396169" y="3429000"/>
            <a:ext cx="9407298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ue or False">
  <p:cSld name="True or False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4"/>
          <p:cNvSpPr txBox="1"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  <a:defRPr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34"/>
          <p:cNvSpPr txBox="1">
            <a:spLocks noGrp="1"/>
          </p:cNvSpPr>
          <p:nvPr>
            <p:ph type="body" idx="1"/>
          </p:nvPr>
        </p:nvSpPr>
        <p:spPr>
          <a:xfrm>
            <a:off x="1295401" y="3630168"/>
            <a:ext cx="9609668" cy="841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3220"/>
              <a:buNone/>
              <a:defRPr sz="28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8" name="Google Shape;128;p34"/>
          <p:cNvSpPr txBox="1">
            <a:spLocks noGrp="1"/>
          </p:cNvSpPr>
          <p:nvPr>
            <p:ph type="body" idx="2"/>
          </p:nvPr>
        </p:nvSpPr>
        <p:spPr>
          <a:xfrm>
            <a:off x="1295400" y="4470399"/>
            <a:ext cx="9609670" cy="140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2070"/>
              <a:buNone/>
              <a:defRPr sz="18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9" name="Google Shape;129;p34"/>
          <p:cNvSpPr txBox="1">
            <a:spLocks noGrp="1"/>
          </p:cNvSpPr>
          <p:nvPr>
            <p:ph type="dt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34"/>
          <p:cNvSpPr txBox="1">
            <a:spLocks noGrp="1"/>
          </p:cNvSpPr>
          <p:nvPr>
            <p:ph type="ft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34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32" name="Google Shape;132;p34"/>
          <p:cNvCxnSpPr/>
          <p:nvPr/>
        </p:nvCxnSpPr>
        <p:spPr>
          <a:xfrm>
            <a:off x="1396169" y="3429000"/>
            <a:ext cx="9407298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5"/>
          <p:cNvSpPr txBox="1"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35"/>
          <p:cNvSpPr txBox="1">
            <a:spLocks noGrp="1"/>
          </p:cNvSpPr>
          <p:nvPr>
            <p:ph type="body" idx="1"/>
          </p:nvPr>
        </p:nvSpPr>
        <p:spPr>
          <a:xfrm rot="5400000">
            <a:off x="4436531" y="-584198"/>
            <a:ext cx="3318936" cy="9601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0045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marL="914400" lvl="1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marL="1371600" lvl="2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marL="1828800" lvl="3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marL="2286000" lvl="4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marL="2743200" lvl="5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marL="3200400" lvl="6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marL="3657600" lvl="7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marL="4114800" lvl="8" indent="-360045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>
            <a:endParaRPr/>
          </a:p>
        </p:txBody>
      </p:sp>
      <p:sp>
        <p:nvSpPr>
          <p:cNvPr id="136" name="Google Shape;136;p35"/>
          <p:cNvSpPr txBox="1">
            <a:spLocks noGrp="1"/>
          </p:cNvSpPr>
          <p:nvPr>
            <p:ph type="dt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35"/>
          <p:cNvSpPr txBox="1">
            <a:spLocks noGrp="1"/>
          </p:cNvSpPr>
          <p:nvPr>
            <p:ph type="ft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35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39" name="Google Shape;139;p35"/>
          <p:cNvCxnSpPr/>
          <p:nvPr/>
        </p:nvCxnSpPr>
        <p:spPr>
          <a:xfrm>
            <a:off x="1396169" y="2421466"/>
            <a:ext cx="9407298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6"/>
          <p:cNvSpPr txBox="1">
            <a:spLocks noGrp="1"/>
          </p:cNvSpPr>
          <p:nvPr>
            <p:ph type="title"/>
          </p:nvPr>
        </p:nvSpPr>
        <p:spPr>
          <a:xfrm rot="5400000">
            <a:off x="7497936" y="2483551"/>
            <a:ext cx="4893735" cy="18908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36"/>
          <p:cNvSpPr txBox="1">
            <a:spLocks noGrp="1"/>
          </p:cNvSpPr>
          <p:nvPr>
            <p:ph type="body" idx="1"/>
          </p:nvPr>
        </p:nvSpPr>
        <p:spPr>
          <a:xfrm rot="5400000">
            <a:off x="2565043" y="-287513"/>
            <a:ext cx="4893734" cy="7433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0045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marL="914400" lvl="1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marL="1371600" lvl="2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marL="1828800" lvl="3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marL="2286000" lvl="4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marL="2743200" lvl="5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marL="3200400" lvl="6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marL="3657600" lvl="7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marL="4114800" lvl="8" indent="-360045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>
            <a:endParaRPr/>
          </a:p>
        </p:txBody>
      </p:sp>
      <p:sp>
        <p:nvSpPr>
          <p:cNvPr id="143" name="Google Shape;143;p36"/>
          <p:cNvSpPr txBox="1">
            <a:spLocks noGrp="1"/>
          </p:cNvSpPr>
          <p:nvPr>
            <p:ph type="dt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36"/>
          <p:cNvSpPr txBox="1">
            <a:spLocks noGrp="1"/>
          </p:cNvSpPr>
          <p:nvPr>
            <p:ph type="ft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36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46" name="Google Shape;146;p36"/>
          <p:cNvCxnSpPr/>
          <p:nvPr/>
        </p:nvCxnSpPr>
        <p:spPr>
          <a:xfrm>
            <a:off x="8863890" y="990600"/>
            <a:ext cx="0" cy="487680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21"/>
          <p:cNvCxnSpPr/>
          <p:nvPr/>
        </p:nvCxnSpPr>
        <p:spPr>
          <a:xfrm>
            <a:off x="1396169" y="2421466"/>
            <a:ext cx="9407298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0" name="Google Shape;30;p21"/>
          <p:cNvSpPr txBox="1"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1"/>
          <p:cNvSpPr txBox="1"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0045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marL="914400" lvl="1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marL="1371600" lvl="2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marL="1828800" lvl="3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marL="2286000" lvl="4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marL="2743200" lvl="5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marL="3200400" lvl="6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marL="3657600" lvl="7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marL="4114800" lvl="8" indent="-360045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21"/>
          <p:cNvSpPr txBox="1">
            <a:spLocks noGrp="1"/>
          </p:cNvSpPr>
          <p:nvPr>
            <p:ph type="dt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1"/>
          <p:cNvSpPr txBox="1">
            <a:spLocks noGrp="1"/>
          </p:cNvSpPr>
          <p:nvPr>
            <p:ph type="ft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1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2"/>
          <p:cNvSpPr txBox="1"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2"/>
          <p:cNvSpPr txBox="1"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480"/>
              </a:spcBef>
              <a:spcAft>
                <a:spcPts val="0"/>
              </a:spcAft>
              <a:buSzPts val="2760"/>
              <a:buNone/>
              <a:defRPr sz="24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22"/>
          <p:cNvSpPr txBox="1">
            <a:spLocks noGrp="1"/>
          </p:cNvSpPr>
          <p:nvPr>
            <p:ph type="dt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2"/>
          <p:cNvSpPr txBox="1">
            <a:spLocks noGrp="1"/>
          </p:cNvSpPr>
          <p:nvPr>
            <p:ph type="ft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22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1" name="Google Shape;41;p22"/>
          <p:cNvCxnSpPr/>
          <p:nvPr/>
        </p:nvCxnSpPr>
        <p:spPr>
          <a:xfrm>
            <a:off x="2012723" y="3710585"/>
            <a:ext cx="8163380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Google Shape;43;p23"/>
          <p:cNvCxnSpPr/>
          <p:nvPr/>
        </p:nvCxnSpPr>
        <p:spPr>
          <a:xfrm>
            <a:off x="1396169" y="2421466"/>
            <a:ext cx="9407298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23"/>
          <p:cNvSpPr txBox="1"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23"/>
          <p:cNvSpPr txBox="1">
            <a:spLocks noGrp="1"/>
          </p:cNvSpPr>
          <p:nvPr>
            <p:ph type="body" idx="1"/>
          </p:nvPr>
        </p:nvSpPr>
        <p:spPr>
          <a:xfrm>
            <a:off x="1298448" y="2560320"/>
            <a:ext cx="4718304" cy="3310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0045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marL="914400" lvl="1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marL="1371600" lvl="2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marL="1828800" lvl="3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marL="2286000" lvl="4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marL="2743200" lvl="5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marL="3200400" lvl="6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marL="3657600" lvl="7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marL="4114800" lvl="8" indent="-360045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23"/>
          <p:cNvSpPr txBox="1">
            <a:spLocks noGrp="1"/>
          </p:cNvSpPr>
          <p:nvPr>
            <p:ph type="body" idx="2"/>
          </p:nvPr>
        </p:nvSpPr>
        <p:spPr>
          <a:xfrm>
            <a:off x="6181344" y="2560320"/>
            <a:ext cx="4718304" cy="3310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0045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marL="914400" lvl="1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marL="1371600" lvl="2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marL="1828800" lvl="3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marL="2286000" lvl="4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marL="2743200" lvl="5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marL="3200400" lvl="6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marL="3657600" lvl="7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marL="4114800" lvl="8" indent="-360045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23"/>
          <p:cNvSpPr txBox="1">
            <a:spLocks noGrp="1"/>
          </p:cNvSpPr>
          <p:nvPr>
            <p:ph type="dt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3"/>
          <p:cNvSpPr txBox="1">
            <a:spLocks noGrp="1"/>
          </p:cNvSpPr>
          <p:nvPr>
            <p:ph type="ft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3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4"/>
          <p:cNvSpPr txBox="1"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4"/>
          <p:cNvSpPr txBox="1"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672"/>
              </a:spcBef>
              <a:spcAft>
                <a:spcPts val="0"/>
              </a:spcAft>
              <a:buSzPts val="3220"/>
              <a:buNone/>
              <a:defRPr sz="2800" b="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3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840"/>
              <a:buNone/>
              <a:defRPr sz="1600" b="1"/>
            </a:lvl9pPr>
          </a:lstStyle>
          <a:p>
            <a:endParaRPr/>
          </a:p>
        </p:txBody>
      </p:sp>
      <p:sp>
        <p:nvSpPr>
          <p:cNvPr id="53" name="Google Shape;53;p24"/>
          <p:cNvSpPr txBox="1">
            <a:spLocks noGrp="1"/>
          </p:cNvSpPr>
          <p:nvPr>
            <p:ph type="body" idx="2"/>
          </p:nvPr>
        </p:nvSpPr>
        <p:spPr>
          <a:xfrm>
            <a:off x="1295400" y="3243262"/>
            <a:ext cx="4718304" cy="26326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0045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marL="914400" lvl="1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marL="1371600" lvl="2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marL="1828800" lvl="3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marL="2286000" lvl="4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marL="2743200" lvl="5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marL="3200400" lvl="6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marL="3657600" lvl="7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marL="4114800" lvl="8" indent="-360045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24"/>
          <p:cNvSpPr txBox="1">
            <a:spLocks noGrp="1"/>
          </p:cNvSpPr>
          <p:nvPr>
            <p:ph type="body" idx="3"/>
          </p:nvPr>
        </p:nvSpPr>
        <p:spPr>
          <a:xfrm>
            <a:off x="6180670" y="2658533"/>
            <a:ext cx="4718304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672"/>
              </a:spcBef>
              <a:spcAft>
                <a:spcPts val="0"/>
              </a:spcAft>
              <a:buSzPts val="3220"/>
              <a:buNone/>
              <a:defRPr sz="2800" b="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3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840"/>
              <a:buNone/>
              <a:defRPr sz="1600" b="1"/>
            </a:lvl9pPr>
          </a:lstStyle>
          <a:p>
            <a:endParaRPr/>
          </a:p>
        </p:txBody>
      </p:sp>
      <p:sp>
        <p:nvSpPr>
          <p:cNvPr id="55" name="Google Shape;55;p24"/>
          <p:cNvSpPr txBox="1">
            <a:spLocks noGrp="1"/>
          </p:cNvSpPr>
          <p:nvPr>
            <p:ph type="body" idx="4"/>
          </p:nvPr>
        </p:nvSpPr>
        <p:spPr>
          <a:xfrm>
            <a:off x="6180670" y="3243262"/>
            <a:ext cx="4718304" cy="26326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0045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marL="914400" lvl="1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marL="1371600" lvl="2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marL="1828800" lvl="3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marL="2286000" lvl="4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marL="2743200" lvl="5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marL="3200400" lvl="6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marL="3657600" lvl="7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marL="4114800" lvl="8" indent="-360045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24"/>
          <p:cNvSpPr txBox="1">
            <a:spLocks noGrp="1"/>
          </p:cNvSpPr>
          <p:nvPr>
            <p:ph type="dt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4"/>
          <p:cNvSpPr txBox="1">
            <a:spLocks noGrp="1"/>
          </p:cNvSpPr>
          <p:nvPr>
            <p:ph type="ft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24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59" name="Google Shape;59;p24"/>
          <p:cNvCxnSpPr/>
          <p:nvPr/>
        </p:nvCxnSpPr>
        <p:spPr>
          <a:xfrm>
            <a:off x="1396169" y="2421466"/>
            <a:ext cx="9407298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5"/>
          <p:cNvSpPr txBox="1"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25"/>
          <p:cNvSpPr txBox="1">
            <a:spLocks noGrp="1"/>
          </p:cNvSpPr>
          <p:nvPr>
            <p:ph type="dt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5"/>
          <p:cNvSpPr txBox="1">
            <a:spLocks noGrp="1"/>
          </p:cNvSpPr>
          <p:nvPr>
            <p:ph type="ft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5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65" name="Google Shape;65;p25"/>
          <p:cNvCxnSpPr/>
          <p:nvPr/>
        </p:nvCxnSpPr>
        <p:spPr>
          <a:xfrm>
            <a:off x="1396169" y="2421466"/>
            <a:ext cx="9407298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6"/>
          <p:cNvSpPr txBox="1">
            <a:spLocks noGrp="1"/>
          </p:cNvSpPr>
          <p:nvPr>
            <p:ph type="dt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26"/>
          <p:cNvSpPr txBox="1">
            <a:spLocks noGrp="1"/>
          </p:cNvSpPr>
          <p:nvPr>
            <p:ph type="ft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26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7"/>
          <p:cNvSpPr txBox="1"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Garamond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7"/>
          <p:cNvSpPr txBox="1">
            <a:spLocks noGrp="1"/>
          </p:cNvSpPr>
          <p:nvPr>
            <p:ph type="body" idx="1"/>
          </p:nvPr>
        </p:nvSpPr>
        <p:spPr>
          <a:xfrm>
            <a:off x="5418668" y="982131"/>
            <a:ext cx="5469466" cy="4893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60045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marL="914400" lvl="1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marL="1371600" lvl="2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marL="1828800" lvl="3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marL="2286000" lvl="4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marL="2743200" lvl="5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marL="3200400" lvl="6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marL="3657600" lvl="7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marL="4114800" lvl="8" indent="-360045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27"/>
          <p:cNvSpPr txBox="1">
            <a:spLocks noGrp="1"/>
          </p:cNvSpPr>
          <p:nvPr>
            <p:ph type="body" idx="2"/>
          </p:nvPr>
        </p:nvSpPr>
        <p:spPr>
          <a:xfrm>
            <a:off x="1293811" y="3031065"/>
            <a:ext cx="3718455" cy="24384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320"/>
              </a:spcBef>
              <a:spcAft>
                <a:spcPts val="0"/>
              </a:spcAft>
              <a:buSzPts val="1840"/>
              <a:buNone/>
              <a:defRPr sz="16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38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15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035"/>
              <a:buNone/>
              <a:defRPr sz="900"/>
            </a:lvl9pPr>
          </a:lstStyle>
          <a:p>
            <a:endParaRPr/>
          </a:p>
        </p:txBody>
      </p:sp>
      <p:sp>
        <p:nvSpPr>
          <p:cNvPr id="74" name="Google Shape;74;p27"/>
          <p:cNvSpPr txBox="1">
            <a:spLocks noGrp="1"/>
          </p:cNvSpPr>
          <p:nvPr>
            <p:ph type="dt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27"/>
          <p:cNvSpPr txBox="1">
            <a:spLocks noGrp="1"/>
          </p:cNvSpPr>
          <p:nvPr>
            <p:ph type="ft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7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77" name="Google Shape;77;p27"/>
          <p:cNvCxnSpPr/>
          <p:nvPr/>
        </p:nvCxnSpPr>
        <p:spPr>
          <a:xfrm>
            <a:off x="1396169" y="2912533"/>
            <a:ext cx="3514498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8"/>
          <p:cNvSpPr txBox="1"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aramond"/>
              <a:buNone/>
              <a:defRPr sz="28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8"/>
          <p:cNvSpPr>
            <a:spLocks noGrp="1"/>
          </p:cNvSpPr>
          <p:nvPr>
            <p:ph type="pic" idx="2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noFill/>
          <a:ln w="57150" cap="flat" cmpd="thickThin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sz="16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sz="16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sz="16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sz="16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sz="16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sz="16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R="0" lvl="6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sz="16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R="0" lvl="7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sz="16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R="0" lvl="8" algn="l" rtl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840"/>
              <a:buFont typeface="Arial"/>
              <a:buNone/>
              <a:defRPr sz="16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81" name="Google Shape;81;p28"/>
          <p:cNvSpPr txBox="1">
            <a:spLocks noGrp="1"/>
          </p:cNvSpPr>
          <p:nvPr>
            <p:ph type="body" idx="1"/>
          </p:nvPr>
        </p:nvSpPr>
        <p:spPr>
          <a:xfrm>
            <a:off x="1295399" y="3255432"/>
            <a:ext cx="6241816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2070"/>
              <a:buNone/>
              <a:defRPr sz="18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38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15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035"/>
              <a:buNone/>
              <a:defRPr sz="900"/>
            </a:lvl9pPr>
          </a:lstStyle>
          <a:p>
            <a:endParaRPr/>
          </a:p>
        </p:txBody>
      </p:sp>
      <p:sp>
        <p:nvSpPr>
          <p:cNvPr id="82" name="Google Shape;82;p28"/>
          <p:cNvSpPr txBox="1">
            <a:spLocks noGrp="1"/>
          </p:cNvSpPr>
          <p:nvPr>
            <p:ph type="dt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8"/>
          <p:cNvSpPr txBox="1">
            <a:spLocks noGrp="1"/>
          </p:cNvSpPr>
          <p:nvPr>
            <p:ph type="ft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28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9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9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7" name="Google Shape;7;p19" descr="HD-PanelContent.png"/>
            <p:cNvPicPr preferRelativeResize="0"/>
            <p:nvPr/>
          </p:nvPicPr>
          <p:blipFill rotWithShape="1">
            <a:blip r:embed="rId20">
              <a:alphaModFix/>
            </a:blip>
            <a:srcRect/>
            <a:stretch/>
          </p:blipFill>
          <p:spPr>
            <a:xfrm>
              <a:off x="0" y="0"/>
              <a:ext cx="12188825" cy="68562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" name="Google Shape;8;p19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9" name="Google Shape;9;p19" descr="HDRibbonContent-UniformTrim.png"/>
            <p:cNvPicPr preferRelativeResize="0"/>
            <p:nvPr/>
          </p:nvPicPr>
          <p:blipFill rotWithShape="1">
            <a:blip r:embed="rId21">
              <a:alphaModFix/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" name="Google Shape;10;p19" descr="HDRibbonContent-UniformTrim.png"/>
            <p:cNvPicPr preferRelativeResize="0"/>
            <p:nvPr/>
          </p:nvPicPr>
          <p:blipFill rotWithShape="1">
            <a:blip r:embed="rId21">
              <a:alphaModFix/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" name="Google Shape;11;p19"/>
          <p:cNvSpPr txBox="1"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  <a:defRPr sz="4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19"/>
          <p:cNvSpPr txBox="1"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386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Char char="•"/>
              <a:defRPr sz="2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7465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rial"/>
              <a:buChar char="•"/>
              <a:defRPr sz="20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60044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70"/>
              <a:buFont typeface="Arial"/>
              <a:buChar char="•"/>
              <a:defRPr sz="18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5439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Char char="•"/>
              <a:defRPr sz="16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30835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30835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3200400" marR="0" lvl="6" indent="-330835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3657600" marR="0" lvl="7" indent="-330834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4114800" marR="0" lvl="8" indent="-330834" algn="l" rtl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61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13" name="Google Shape;13;p19"/>
          <p:cNvSpPr txBox="1">
            <a:spLocks noGrp="1"/>
          </p:cNvSpPr>
          <p:nvPr>
            <p:ph type="dt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14" name="Google Shape;14;p19"/>
          <p:cNvSpPr txBox="1">
            <a:spLocks noGrp="1"/>
          </p:cNvSpPr>
          <p:nvPr>
            <p:ph type="ft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15" name="Google Shape;15;p19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"/>
          <p:cNvSpPr txBox="1"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Garamond"/>
              <a:buNone/>
            </a:pPr>
            <a:r>
              <a:rPr lang="en-US"/>
              <a:t>Project Design</a:t>
            </a:r>
            <a:br>
              <a:rPr lang="en-US"/>
            </a:br>
            <a:r>
              <a:rPr lang="en-US"/>
              <a:t>G.O.A.T.</a:t>
            </a:r>
            <a:endParaRPr/>
          </a:p>
        </p:txBody>
      </p:sp>
      <p:sp>
        <p:nvSpPr>
          <p:cNvPr id="152" name="Google Shape;152;p1"/>
          <p:cNvSpPr txBox="1"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15"/>
              <a:buNone/>
            </a:pPr>
            <a:r>
              <a:rPr lang="en-US"/>
              <a:t>Peyton V.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20"/>
              </a:spcBef>
              <a:spcAft>
                <a:spcPts val="0"/>
              </a:spcAft>
              <a:buSzPts val="2415"/>
              <a:buNone/>
            </a:pPr>
            <a:r>
              <a:rPr lang="en-US"/>
              <a:t>Peyton W.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20"/>
              </a:spcBef>
              <a:spcAft>
                <a:spcPts val="0"/>
              </a:spcAft>
              <a:buSzPts val="2415"/>
              <a:buNone/>
            </a:pPr>
            <a:r>
              <a:rPr lang="en-US"/>
              <a:t>Sean H.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5"/>
          <p:cNvSpPr txBox="1"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</a:pPr>
            <a:r>
              <a:rPr lang="en-US"/>
              <a:t>Media Item</a:t>
            </a:r>
            <a:endParaRPr/>
          </a:p>
        </p:txBody>
      </p:sp>
      <p:sp>
        <p:nvSpPr>
          <p:cNvPr id="206" name="Google Shape;206;p15"/>
          <p:cNvSpPr txBox="1"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ts val="2760"/>
              <a:buChar char="•"/>
            </a:pPr>
            <a:r>
              <a:rPr lang="en-US"/>
              <a:t>A media item has </a:t>
            </a:r>
            <a:endParaRPr/>
          </a:p>
          <a:p>
            <a:pPr marL="914400" lvl="0" indent="-360044" algn="l" rtl="0">
              <a:spcBef>
                <a:spcPts val="0"/>
              </a:spcBef>
              <a:spcAft>
                <a:spcPts val="0"/>
              </a:spcAft>
              <a:buSzPts val="2070"/>
              <a:buChar char="-"/>
            </a:pPr>
            <a:r>
              <a:rPr lang="en-US"/>
              <a:t>Picture</a:t>
            </a:r>
            <a:endParaRPr/>
          </a:p>
          <a:p>
            <a:pPr marL="914400" lvl="0" indent="-360044" algn="l" rtl="0">
              <a:spcBef>
                <a:spcPts val="0"/>
              </a:spcBef>
              <a:spcAft>
                <a:spcPts val="0"/>
              </a:spcAft>
              <a:buSzPts val="2070"/>
              <a:buChar char="-"/>
            </a:pPr>
            <a:r>
              <a:rPr lang="en-US"/>
              <a:t>Title</a:t>
            </a:r>
            <a:endParaRPr/>
          </a:p>
          <a:p>
            <a:pPr marL="914400" lvl="0" indent="-360044" algn="l" rtl="0">
              <a:spcBef>
                <a:spcPts val="0"/>
              </a:spcBef>
              <a:spcAft>
                <a:spcPts val="0"/>
              </a:spcAft>
              <a:buSzPts val="2070"/>
              <a:buChar char="-"/>
            </a:pPr>
            <a:r>
              <a:rPr lang="en-US"/>
              <a:t>Rating</a:t>
            </a:r>
            <a:endParaRPr/>
          </a:p>
          <a:p>
            <a:pPr marL="914400" lvl="0" indent="-360044" algn="l" rtl="0">
              <a:spcBef>
                <a:spcPts val="0"/>
              </a:spcBef>
              <a:spcAft>
                <a:spcPts val="0"/>
              </a:spcAft>
              <a:buSzPts val="2070"/>
              <a:buChar char="-"/>
            </a:pPr>
            <a:r>
              <a:rPr lang="en-US"/>
              <a:t>Genre</a:t>
            </a:r>
            <a:endParaRPr/>
          </a:p>
          <a:p>
            <a:pPr marL="457200" lvl="0" indent="-360045" algn="l" rtl="0">
              <a:spcBef>
                <a:spcPts val="0"/>
              </a:spcBef>
              <a:spcAft>
                <a:spcPts val="0"/>
              </a:spcAft>
              <a:buSzPts val="2070"/>
              <a:buChar char="●"/>
            </a:pPr>
            <a:r>
              <a:rPr lang="en-US"/>
              <a:t>Media Items are shown in the home screen or the load in screen. </a:t>
            </a:r>
            <a:endParaRPr/>
          </a:p>
          <a:p>
            <a:pPr marL="914400" lvl="0" indent="-360044" algn="l" rtl="0">
              <a:spcBef>
                <a:spcPts val="0"/>
              </a:spcBef>
              <a:spcAft>
                <a:spcPts val="0"/>
              </a:spcAft>
              <a:buSzPts val="2070"/>
              <a:buChar char="-"/>
            </a:pPr>
            <a:r>
              <a:rPr lang="en-US"/>
              <a:t>Pulled from the database by the recommendation algorithm.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2"/>
          <p:cNvSpPr txBox="1"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</a:pPr>
            <a:r>
              <a:rPr lang="en-US"/>
              <a:t>Basic Search</a:t>
            </a:r>
            <a:endParaRPr/>
          </a:p>
        </p:txBody>
      </p:sp>
      <p:sp>
        <p:nvSpPr>
          <p:cNvPr id="212" name="Google Shape;212;p12"/>
          <p:cNvSpPr txBox="1"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ts val="2760"/>
              <a:buChar char="•"/>
            </a:pPr>
            <a:r>
              <a:rPr lang="en-US"/>
              <a:t>Basic searched is used to get back more than 1 title. This is used for titles that are the same. </a:t>
            </a:r>
            <a:endParaRPr/>
          </a:p>
          <a:p>
            <a:pPr marL="28575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60045" algn="l" rtl="0">
              <a:spcBef>
                <a:spcPts val="0"/>
              </a:spcBef>
              <a:spcAft>
                <a:spcPts val="0"/>
              </a:spcAft>
              <a:buSzPts val="2070"/>
              <a:buChar char="-"/>
            </a:pPr>
            <a:r>
              <a:rPr lang="en-US"/>
              <a:t>Ex: If searched Footloose it will get back all the footloose movies no matter the date released.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9c12dc3264_1_4"/>
          <p:cNvSpPr txBox="1"/>
          <p:nvPr/>
        </p:nvSpPr>
        <p:spPr>
          <a:xfrm>
            <a:off x="654150" y="1692250"/>
            <a:ext cx="10883700" cy="46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730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60"/>
              <a:buChar char="•"/>
            </a:pPr>
            <a:r>
              <a:rPr lang="en-US" sz="220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The advanced search is used when the user wants a specific media. With titles being the same. The user will provide exact information to grab the specific media. </a:t>
            </a:r>
            <a:endParaRPr sz="2200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285750" lvl="0" indent="-2730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60"/>
              <a:buChar char="•"/>
            </a:pPr>
            <a:r>
              <a:rPr lang="en-US" sz="220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Movies advanced search </a:t>
            </a:r>
            <a:endParaRPr sz="2200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914400" lvl="0" indent="-347344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70"/>
              <a:buChar char="-"/>
            </a:pPr>
            <a:r>
              <a:rPr lang="en-US" sz="220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Title</a:t>
            </a:r>
            <a:endParaRPr sz="2200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914400" lvl="0" indent="-347344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70"/>
              <a:buChar char="-"/>
            </a:pPr>
            <a:r>
              <a:rPr lang="en-US" sz="220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Date released </a:t>
            </a:r>
            <a:endParaRPr sz="2200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457200" lvl="0" indent="-347345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70"/>
              <a:buChar char="●"/>
            </a:pPr>
            <a:r>
              <a:rPr lang="en-US" sz="220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Book advanced search </a:t>
            </a:r>
            <a:endParaRPr sz="2200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914400" lvl="0" indent="-347344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70"/>
              <a:buChar char="-"/>
            </a:pPr>
            <a:r>
              <a:rPr lang="en-US" sz="220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Title </a:t>
            </a:r>
            <a:endParaRPr sz="2200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914400" lvl="0" indent="-347344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70"/>
              <a:buChar char="-"/>
            </a:pPr>
            <a:r>
              <a:rPr lang="en-US" sz="220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Author </a:t>
            </a:r>
            <a:endParaRPr sz="2200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914400" lvl="0" indent="-347344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70"/>
              <a:buChar char="-"/>
            </a:pPr>
            <a:r>
              <a:rPr lang="en-US" sz="220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Date released </a:t>
            </a:r>
            <a:endParaRPr sz="2200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457200" lvl="0" indent="-347345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70"/>
              <a:buChar char="●"/>
            </a:pPr>
            <a:r>
              <a:rPr lang="en-US" sz="220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Video game advanced search</a:t>
            </a:r>
            <a:endParaRPr sz="2200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914400" lvl="0" indent="-347344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70"/>
              <a:buChar char="-"/>
            </a:pPr>
            <a:r>
              <a:rPr lang="en-US" sz="220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Title </a:t>
            </a:r>
            <a:endParaRPr sz="2200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914400" lvl="0" indent="-347344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70"/>
              <a:buChar char="-"/>
            </a:pPr>
            <a:r>
              <a:rPr lang="en-US" sz="220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Date_released </a:t>
            </a:r>
            <a:endParaRPr sz="2200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914400" lvl="0" indent="-347344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70"/>
              <a:buChar char="-"/>
            </a:pPr>
            <a:r>
              <a:rPr lang="en-US" sz="220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Console  </a:t>
            </a:r>
            <a:endParaRPr/>
          </a:p>
        </p:txBody>
      </p:sp>
      <p:sp>
        <p:nvSpPr>
          <p:cNvPr id="218" name="Google Shape;218;g9c12dc3264_1_4"/>
          <p:cNvSpPr txBox="1"/>
          <p:nvPr/>
        </p:nvSpPr>
        <p:spPr>
          <a:xfrm>
            <a:off x="1699950" y="687075"/>
            <a:ext cx="8792100" cy="17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Advanced Search</a:t>
            </a:r>
            <a:endParaRPr sz="4400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cxnSp>
        <p:nvCxnSpPr>
          <p:cNvPr id="219" name="Google Shape;219;g9c12dc3264_1_4"/>
          <p:cNvCxnSpPr/>
          <p:nvPr/>
        </p:nvCxnSpPr>
        <p:spPr>
          <a:xfrm>
            <a:off x="2387250" y="1743150"/>
            <a:ext cx="8104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1"/>
          <p:cNvSpPr txBox="1"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</a:pPr>
            <a:r>
              <a:rPr lang="en-US"/>
              <a:t>Recommender</a:t>
            </a:r>
            <a:endParaRPr/>
          </a:p>
        </p:txBody>
      </p:sp>
      <p:sp>
        <p:nvSpPr>
          <p:cNvPr id="225" name="Google Shape;225;p11"/>
          <p:cNvSpPr txBox="1"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ts val="2760"/>
              <a:buChar char="•"/>
            </a:pPr>
            <a:r>
              <a:rPr lang="en-US"/>
              <a:t>Sends: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2300"/>
              <a:buChar char="•"/>
            </a:pPr>
            <a:r>
              <a:rPr lang="en-US"/>
              <a:t>Array of media ID’s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2300"/>
              <a:buChar char="•"/>
            </a:pPr>
            <a:r>
              <a:rPr lang="en-US"/>
              <a:t>Maximum number of items returned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2300"/>
              <a:buChar char="•"/>
            </a:pPr>
            <a:r>
              <a:rPr lang="en-US"/>
              <a:t>Minimum association value of items returned</a:t>
            </a:r>
            <a:endParaRPr/>
          </a:p>
          <a:p>
            <a:pPr marL="285750" lvl="0" indent="-285750" algn="l" rtl="0">
              <a:spcBef>
                <a:spcPts val="1080"/>
              </a:spcBef>
              <a:spcAft>
                <a:spcPts val="0"/>
              </a:spcAft>
              <a:buSzPts val="2760"/>
              <a:buChar char="•"/>
            </a:pPr>
            <a:r>
              <a:rPr lang="en-US"/>
              <a:t>Receives: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2300"/>
              <a:buChar char="•"/>
            </a:pPr>
            <a:r>
              <a:rPr lang="en-US"/>
              <a:t>Array of pairs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2300"/>
              <a:buChar char="•"/>
            </a:pPr>
            <a:r>
              <a:rPr lang="en-US"/>
              <a:t>Media ID’s with association value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"/>
          <p:cNvSpPr txBox="1">
            <a:spLocks noGrp="1"/>
          </p:cNvSpPr>
          <p:nvPr>
            <p:ph type="title" idx="4294967295"/>
          </p:nvPr>
        </p:nvSpPr>
        <p:spPr>
          <a:xfrm>
            <a:off x="1295402" y="485907"/>
            <a:ext cx="9601200" cy="130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</a:pPr>
            <a:r>
              <a:rPr lang="en-US"/>
              <a:t>Login and Sign Up System</a:t>
            </a:r>
            <a:endParaRPr/>
          </a:p>
        </p:txBody>
      </p:sp>
      <p:pic>
        <p:nvPicPr>
          <p:cNvPr id="231" name="Google Shape;231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6275" y="1535175"/>
            <a:ext cx="9036125" cy="463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Google Shape;236;g9c12dc3264_1_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975" y="648600"/>
            <a:ext cx="5554650" cy="395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g9c12dc3264_1_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72425" y="648600"/>
            <a:ext cx="5275925" cy="3957350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g9c12dc3264_1_15"/>
          <p:cNvSpPr txBox="1"/>
          <p:nvPr/>
        </p:nvSpPr>
        <p:spPr>
          <a:xfrm>
            <a:off x="585300" y="4784050"/>
            <a:ext cx="30027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latin typeface="Garamond"/>
                <a:ea typeface="Garamond"/>
                <a:cs typeface="Garamond"/>
                <a:sym typeface="Garamond"/>
              </a:rPr>
              <a:t>Home</a:t>
            </a:r>
            <a:endParaRPr sz="2900"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239" name="Google Shape;239;g9c12dc3264_1_15"/>
          <p:cNvSpPr txBox="1"/>
          <p:nvPr/>
        </p:nvSpPr>
        <p:spPr>
          <a:xfrm>
            <a:off x="6183625" y="4784050"/>
            <a:ext cx="30027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latin typeface="Garamond"/>
                <a:ea typeface="Garamond"/>
                <a:cs typeface="Garamond"/>
                <a:sym typeface="Garamond"/>
              </a:rPr>
              <a:t>Media Item</a:t>
            </a:r>
            <a:endParaRPr sz="2900"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" name="Google Shape;244;g9c12dc3264_1_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6775" y="661325"/>
            <a:ext cx="6145775" cy="5396300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g9c12dc3264_1_12"/>
          <p:cNvSpPr txBox="1"/>
          <p:nvPr/>
        </p:nvSpPr>
        <p:spPr>
          <a:xfrm>
            <a:off x="7901325" y="2461950"/>
            <a:ext cx="2722800" cy="19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latin typeface="Garamond"/>
                <a:ea typeface="Garamond"/>
                <a:cs typeface="Garamond"/>
                <a:sym typeface="Garamond"/>
              </a:rPr>
              <a:t>Getting data from the database</a:t>
            </a:r>
            <a:endParaRPr sz="3500"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" name="Google Shape;250;g9c12dc3264_1_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175" y="674050"/>
            <a:ext cx="5242375" cy="4568025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g9c12dc3264_1_37"/>
          <p:cNvSpPr txBox="1"/>
          <p:nvPr/>
        </p:nvSpPr>
        <p:spPr>
          <a:xfrm>
            <a:off x="623175" y="5242075"/>
            <a:ext cx="5178900" cy="5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9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Recommendation System</a:t>
            </a:r>
            <a:endParaRPr sz="29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aramond"/>
              <a:ea typeface="Garamond"/>
              <a:cs typeface="Garamond"/>
              <a:sym typeface="Garamond"/>
            </a:endParaRPr>
          </a:p>
        </p:txBody>
      </p:sp>
      <p:pic>
        <p:nvPicPr>
          <p:cNvPr id="252" name="Google Shape;252;g9c12dc3264_1_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32750" y="674050"/>
            <a:ext cx="5398201" cy="4568025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g9c12dc3264_1_37"/>
          <p:cNvSpPr txBox="1"/>
          <p:nvPr/>
        </p:nvSpPr>
        <p:spPr>
          <a:xfrm>
            <a:off x="6043700" y="5242075"/>
            <a:ext cx="2391900" cy="5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latin typeface="Garamond"/>
                <a:ea typeface="Garamond"/>
                <a:cs typeface="Garamond"/>
                <a:sym typeface="Garamond"/>
              </a:rPr>
              <a:t>Table Builder</a:t>
            </a:r>
            <a:endParaRPr sz="2900"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Google Shape;258;g9c12dc3264_1_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2750" y="534075"/>
            <a:ext cx="5368225" cy="4249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g9c12dc3264_1_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10225" y="534075"/>
            <a:ext cx="5368225" cy="4249975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g9c12dc3264_1_18"/>
          <p:cNvSpPr txBox="1"/>
          <p:nvPr/>
        </p:nvSpPr>
        <p:spPr>
          <a:xfrm>
            <a:off x="2621050" y="1577725"/>
            <a:ext cx="203700" cy="21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261" name="Google Shape;261;g9c12dc3264_1_18"/>
          <p:cNvSpPr txBox="1"/>
          <p:nvPr/>
        </p:nvSpPr>
        <p:spPr>
          <a:xfrm>
            <a:off x="585300" y="4784050"/>
            <a:ext cx="30027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latin typeface="Garamond"/>
                <a:ea typeface="Garamond"/>
                <a:cs typeface="Garamond"/>
                <a:sym typeface="Garamond"/>
              </a:rPr>
              <a:t>Front end search</a:t>
            </a:r>
            <a:endParaRPr sz="2900"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262" name="Google Shape;262;g9c12dc3264_1_18"/>
          <p:cNvSpPr txBox="1"/>
          <p:nvPr/>
        </p:nvSpPr>
        <p:spPr>
          <a:xfrm>
            <a:off x="6210225" y="4784050"/>
            <a:ext cx="30027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latin typeface="Garamond"/>
                <a:ea typeface="Garamond"/>
                <a:cs typeface="Garamond"/>
                <a:sym typeface="Garamond"/>
              </a:rPr>
              <a:t>Back end search</a:t>
            </a:r>
            <a:endParaRPr sz="2900"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7" name="Google Shape;267;g9c12dc3264_1_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7375" y="756925"/>
            <a:ext cx="7227276" cy="5344150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g9c12dc3264_1_51"/>
          <p:cNvSpPr txBox="1"/>
          <p:nvPr/>
        </p:nvSpPr>
        <p:spPr>
          <a:xfrm>
            <a:off x="9008275" y="1730400"/>
            <a:ext cx="1768500" cy="36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900">
                <a:latin typeface="Garamond"/>
                <a:ea typeface="Garamond"/>
                <a:cs typeface="Garamond"/>
                <a:sym typeface="Garamond"/>
              </a:rPr>
              <a:t>Front end Java</a:t>
            </a:r>
            <a:endParaRPr sz="3900"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"/>
          <p:cNvSpPr txBox="1"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</a:pPr>
            <a:r>
              <a:rPr lang="en-US"/>
              <a:t>What is the G.O.A.T?</a:t>
            </a:r>
            <a:endParaRPr/>
          </a:p>
        </p:txBody>
      </p:sp>
      <p:sp>
        <p:nvSpPr>
          <p:cNvPr id="158" name="Google Shape;158;p2"/>
          <p:cNvSpPr txBox="1"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ts val="2760"/>
              <a:buChar char="•"/>
            </a:pPr>
            <a:r>
              <a:rPr lang="en-US"/>
              <a:t>GOAT stands for “go on and try.”</a:t>
            </a:r>
            <a:endParaRPr/>
          </a:p>
          <a:p>
            <a:pPr marL="285750" lvl="0" indent="-285750" algn="l" rtl="0">
              <a:spcBef>
                <a:spcPts val="1080"/>
              </a:spcBef>
              <a:spcAft>
                <a:spcPts val="0"/>
              </a:spcAft>
              <a:buSzPts val="2760"/>
              <a:buChar char="•"/>
            </a:pPr>
            <a:r>
              <a:rPr lang="en-US"/>
              <a:t>It is a service for those looking for the perfect media to indulge in based on their searches and ratings.</a:t>
            </a:r>
            <a:endParaRPr/>
          </a:p>
          <a:p>
            <a:pPr marL="285750" lvl="0" indent="-285750" algn="l" rtl="0">
              <a:spcBef>
                <a:spcPts val="1080"/>
              </a:spcBef>
              <a:spcAft>
                <a:spcPts val="0"/>
              </a:spcAft>
              <a:buSzPts val="2760"/>
              <a:buChar char="•"/>
            </a:pPr>
            <a:r>
              <a:rPr lang="en-US"/>
              <a:t>A user may search a specified media and be shown other media that they may enjoy based on descriptors of said media title.</a:t>
            </a:r>
            <a:endParaRPr/>
          </a:p>
          <a:p>
            <a:pPr marL="285750" lvl="0" indent="-241934" algn="l" rtl="0">
              <a:spcBef>
                <a:spcPts val="1080"/>
              </a:spcBef>
              <a:spcAft>
                <a:spcPts val="0"/>
              </a:spcAft>
              <a:buSzPts val="2070"/>
              <a:buChar char="•"/>
            </a:pPr>
            <a:r>
              <a:rPr lang="en-US"/>
              <a:t>Media includes books, movies, and video games.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3" name="Google Shape;2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4125" y="829326"/>
            <a:ext cx="8581874" cy="519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7"/>
          <p:cNvSpPr txBox="1"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</a:pPr>
            <a:r>
              <a:rPr lang="en-US"/>
              <a:t>Media Test</a:t>
            </a:r>
            <a:endParaRPr/>
          </a:p>
        </p:txBody>
      </p:sp>
      <p:sp>
        <p:nvSpPr>
          <p:cNvPr id="164" name="Google Shape;164;p7"/>
          <p:cNvSpPr txBox="1"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60"/>
              <a:buChar char="•"/>
            </a:pPr>
            <a:r>
              <a:rPr lang="en-US"/>
              <a:t>As previously stated this prompt is optional and only experienced on sign up.</a:t>
            </a:r>
            <a:endParaRPr/>
          </a:p>
          <a:p>
            <a:pPr marL="285750" lvl="0" indent="-24193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70"/>
              <a:buChar char="•"/>
            </a:pPr>
            <a:r>
              <a:rPr lang="en-US"/>
              <a:t>The user is given a “cold case” of media and is prompted to rate them.</a:t>
            </a:r>
            <a:endParaRPr/>
          </a:p>
          <a:p>
            <a:pPr marL="742950" lvl="1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70"/>
              <a:buChar char="•"/>
            </a:pPr>
            <a:r>
              <a:rPr lang="en-US"/>
              <a:t>Used to gain information for better recommendations.</a:t>
            </a:r>
            <a:endParaRPr/>
          </a:p>
          <a:p>
            <a:pPr marL="742950" lvl="1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70"/>
              <a:buChar char="•"/>
            </a:pPr>
            <a:r>
              <a:rPr lang="en-US"/>
              <a:t>If user has not experienced media, they may skip them and be prompted with a different title.</a:t>
            </a:r>
            <a:endParaRPr/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70"/>
              <a:buChar char="•"/>
            </a:pPr>
            <a:r>
              <a:rPr lang="en-US"/>
              <a:t>If skipped, the users specific ratings are used to decipher better recommendations.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4"/>
          <p:cNvSpPr txBox="1"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</a:pPr>
            <a:r>
              <a:rPr lang="en-US"/>
              <a:t>User Class</a:t>
            </a:r>
            <a:endParaRPr/>
          </a:p>
        </p:txBody>
      </p:sp>
      <p:sp>
        <p:nvSpPr>
          <p:cNvPr id="170" name="Google Shape;170;p4"/>
          <p:cNvSpPr txBox="1"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60"/>
              <a:buChar char="•"/>
            </a:pPr>
            <a:r>
              <a:rPr lang="en-US"/>
              <a:t> A user class is used to store user specific data.</a:t>
            </a:r>
            <a:endParaRPr/>
          </a:p>
          <a:p>
            <a:pPr marL="742950" lvl="1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70"/>
              <a:buChar char="•"/>
            </a:pPr>
            <a:r>
              <a:rPr lang="en-US"/>
              <a:t>User ID</a:t>
            </a:r>
            <a:endParaRPr/>
          </a:p>
          <a:p>
            <a:pPr marL="742950" lvl="1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70"/>
              <a:buChar char="•"/>
            </a:pPr>
            <a:r>
              <a:rPr lang="en-US"/>
              <a:t>Username</a:t>
            </a:r>
            <a:endParaRPr/>
          </a:p>
          <a:p>
            <a:pPr marL="742950" lvl="1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70"/>
              <a:buChar char="•"/>
            </a:pPr>
            <a:r>
              <a:rPr lang="en-US"/>
              <a:t>Password</a:t>
            </a:r>
            <a:endParaRPr/>
          </a:p>
          <a:p>
            <a:pPr marL="742950" lvl="1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70"/>
              <a:buChar char="•"/>
            </a:pPr>
            <a:r>
              <a:rPr lang="en-US"/>
              <a:t>Email</a:t>
            </a:r>
            <a:endParaRPr/>
          </a:p>
          <a:p>
            <a:pPr marL="742950" lvl="1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70"/>
              <a:buChar char="•"/>
            </a:pPr>
            <a:r>
              <a:rPr lang="en-US"/>
              <a:t>etc…</a:t>
            </a:r>
            <a:endParaRPr/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70"/>
              <a:buChar char="•"/>
            </a:pPr>
            <a:r>
              <a:rPr lang="en-US"/>
              <a:t>This data will be retrieved on a successful login from the database, then passed to the preferences class used by Java.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8"/>
          <p:cNvSpPr txBox="1"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</a:pPr>
            <a:r>
              <a:rPr lang="en-US"/>
              <a:t>Profile</a:t>
            </a:r>
            <a:endParaRPr/>
          </a:p>
        </p:txBody>
      </p:sp>
      <p:sp>
        <p:nvSpPr>
          <p:cNvPr id="176" name="Google Shape;176;p8"/>
          <p:cNvSpPr txBox="1">
            <a:spLocks noGrp="1"/>
          </p:cNvSpPr>
          <p:nvPr>
            <p:ph type="body" idx="1"/>
          </p:nvPr>
        </p:nvSpPr>
        <p:spPr>
          <a:xfrm>
            <a:off x="1295401" y="2556932"/>
            <a:ext cx="9601200" cy="331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ts val="2760"/>
              <a:buChar char="•"/>
            </a:pPr>
            <a:r>
              <a:rPr lang="en-US"/>
              <a:t>The user profile will consist of the user data. </a:t>
            </a:r>
            <a:endParaRPr/>
          </a:p>
          <a:p>
            <a:pPr marL="1371600" lvl="0" indent="-360044" algn="l" rtl="0">
              <a:spcBef>
                <a:spcPts val="0"/>
              </a:spcBef>
              <a:spcAft>
                <a:spcPts val="0"/>
              </a:spcAft>
              <a:buSzPts val="2070"/>
              <a:buChar char="-"/>
            </a:pPr>
            <a:r>
              <a:rPr lang="en-US"/>
              <a:t>All information will be gotten from the user preferences and be displayed neatly.</a:t>
            </a:r>
            <a:endParaRPr/>
          </a:p>
          <a:p>
            <a:pPr marL="457200" lvl="0" indent="-360045" algn="l" rtl="0">
              <a:spcBef>
                <a:spcPts val="0"/>
              </a:spcBef>
              <a:spcAft>
                <a:spcPts val="0"/>
              </a:spcAft>
              <a:buSzPts val="2070"/>
              <a:buChar char="●"/>
            </a:pPr>
            <a:r>
              <a:rPr lang="en-US"/>
              <a:t>The user will have the option to</a:t>
            </a:r>
            <a:endParaRPr/>
          </a:p>
          <a:p>
            <a:pPr marL="914400" lvl="0" indent="-360044" algn="l" rtl="0">
              <a:spcBef>
                <a:spcPts val="0"/>
              </a:spcBef>
              <a:spcAft>
                <a:spcPts val="0"/>
              </a:spcAft>
              <a:buSzPts val="2070"/>
              <a:buAutoNum type="arabicPeriod"/>
            </a:pPr>
            <a:r>
              <a:rPr lang="en-US"/>
              <a:t>Change profile picture </a:t>
            </a:r>
            <a:endParaRPr/>
          </a:p>
          <a:p>
            <a:pPr marL="914400" lvl="0" indent="-360044" algn="l" rtl="0">
              <a:spcBef>
                <a:spcPts val="0"/>
              </a:spcBef>
              <a:spcAft>
                <a:spcPts val="0"/>
              </a:spcAft>
              <a:buSzPts val="2070"/>
              <a:buAutoNum type="arabicPeriod"/>
            </a:pPr>
            <a:r>
              <a:rPr lang="en-US"/>
              <a:t>Change password</a:t>
            </a:r>
            <a:endParaRPr/>
          </a:p>
          <a:p>
            <a:pPr marL="914400" lvl="0" indent="-360044" algn="l" rtl="0">
              <a:spcBef>
                <a:spcPts val="0"/>
              </a:spcBef>
              <a:spcAft>
                <a:spcPts val="0"/>
              </a:spcAft>
              <a:buSzPts val="2070"/>
              <a:buAutoNum type="arabicPeriod"/>
            </a:pPr>
            <a:r>
              <a:rPr lang="en-US"/>
              <a:t>Logout</a:t>
            </a:r>
            <a:endParaRPr/>
          </a:p>
          <a:p>
            <a:pPr marL="914400" lvl="0" indent="-360044" algn="l" rtl="0">
              <a:spcBef>
                <a:spcPts val="0"/>
              </a:spcBef>
              <a:spcAft>
                <a:spcPts val="0"/>
              </a:spcAft>
              <a:buSzPts val="2070"/>
              <a:buAutoNum type="arabicPeriod"/>
            </a:pPr>
            <a:r>
              <a:rPr lang="en-US"/>
              <a:t>Options to switch to media screens</a:t>
            </a:r>
            <a:endParaRPr/>
          </a:p>
          <a:p>
            <a:pPr marL="914400" lvl="0" indent="-360044" algn="l" rtl="0">
              <a:spcBef>
                <a:spcPts val="0"/>
              </a:spcBef>
              <a:spcAft>
                <a:spcPts val="0"/>
              </a:spcAft>
              <a:buSzPts val="2070"/>
              <a:buAutoNum type="arabicPeriod"/>
            </a:pPr>
            <a:r>
              <a:rPr lang="en-US"/>
              <a:t>See rated and saved list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0"/>
          <p:cNvSpPr txBox="1"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</a:pPr>
            <a:r>
              <a:rPr lang="en-US"/>
              <a:t>Home</a:t>
            </a:r>
            <a:endParaRPr/>
          </a:p>
        </p:txBody>
      </p:sp>
      <p:sp>
        <p:nvSpPr>
          <p:cNvPr id="182" name="Google Shape;182;p10"/>
          <p:cNvSpPr txBox="1"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60"/>
              <a:buChar char="•"/>
            </a:pPr>
            <a:r>
              <a:rPr lang="en-US"/>
              <a:t>Home screen is where the GOAT algorithm does its work.</a:t>
            </a:r>
            <a:endParaRPr/>
          </a:p>
          <a:p>
            <a:pPr marL="285750" lvl="0" indent="-24193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70"/>
              <a:buChar char="•"/>
            </a:pPr>
            <a:r>
              <a:rPr lang="en-US"/>
              <a:t>Profile information is used to pick genres of the users greatest interest.</a:t>
            </a:r>
            <a:endParaRPr/>
          </a:p>
          <a:p>
            <a:pPr marL="742950" lvl="1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70"/>
              <a:buChar char="•"/>
            </a:pPr>
            <a:r>
              <a:rPr lang="en-US"/>
              <a:t>Ratings list plays largest role.</a:t>
            </a:r>
            <a:endParaRPr/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70"/>
              <a:buChar char="•"/>
            </a:pPr>
            <a:r>
              <a:rPr lang="en-US"/>
              <a:t>The media are displayed:</a:t>
            </a:r>
            <a:endParaRPr/>
          </a:p>
          <a:p>
            <a:pPr marL="742950" lvl="1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70"/>
              <a:buChar char="•"/>
            </a:pPr>
            <a:r>
              <a:rPr lang="en-US"/>
              <a:t>Picture</a:t>
            </a:r>
            <a:endParaRPr/>
          </a:p>
          <a:p>
            <a:pPr marL="742950" lvl="1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70"/>
              <a:buChar char="•"/>
            </a:pPr>
            <a:r>
              <a:rPr lang="en-US"/>
              <a:t>Media Title</a:t>
            </a:r>
            <a:endParaRPr/>
          </a:p>
          <a:p>
            <a:pPr marL="742950" lvl="1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70"/>
              <a:buChar char="•"/>
            </a:pPr>
            <a:r>
              <a:rPr lang="en-US"/>
              <a:t>Rating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4"/>
          <p:cNvSpPr txBox="1"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</a:pPr>
            <a:r>
              <a:rPr lang="en-US"/>
              <a:t>Search List</a:t>
            </a:r>
            <a:endParaRPr/>
          </a:p>
        </p:txBody>
      </p:sp>
      <p:sp>
        <p:nvSpPr>
          <p:cNvPr id="188" name="Google Shape;188;p14"/>
          <p:cNvSpPr txBox="1"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60"/>
              <a:buChar char="•"/>
            </a:pPr>
            <a:r>
              <a:rPr lang="en-US"/>
              <a:t>Once an item is searched, the user is lead to the Search List Screen.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70"/>
              <a:buChar char="•"/>
            </a:pPr>
            <a:r>
              <a:rPr lang="en-US"/>
              <a:t>Users have the option to choose a Basic or Advanced search.</a:t>
            </a:r>
            <a:endParaRPr/>
          </a:p>
          <a:p>
            <a:pPr marL="285750" lvl="0" indent="-24193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70"/>
              <a:buChar char="•"/>
            </a:pPr>
            <a:r>
              <a:rPr lang="en-US"/>
              <a:t>The Title searched is run through the recommendation algorithm.</a:t>
            </a:r>
            <a:endParaRPr/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70"/>
              <a:buChar char="•"/>
            </a:pPr>
            <a:r>
              <a:rPr lang="en-US"/>
              <a:t>The top relevant Media are displayed.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70"/>
              <a:buChar char="•"/>
            </a:pPr>
            <a:r>
              <a:rPr lang="en-US"/>
              <a:t>Includes:</a:t>
            </a:r>
            <a:endParaRPr/>
          </a:p>
          <a:p>
            <a:pPr marL="1200150" lvl="2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70"/>
              <a:buChar char="•"/>
            </a:pPr>
            <a:r>
              <a:rPr lang="en-US"/>
              <a:t>Title</a:t>
            </a:r>
            <a:endParaRPr/>
          </a:p>
          <a:p>
            <a:pPr marL="1200150" lvl="2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70"/>
              <a:buChar char="•"/>
            </a:pPr>
            <a:r>
              <a:rPr lang="en-US"/>
              <a:t>Picture</a:t>
            </a:r>
            <a:endParaRPr/>
          </a:p>
          <a:p>
            <a:pPr marL="1200150" lvl="2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70"/>
              <a:buChar char="•"/>
            </a:pPr>
            <a:r>
              <a:rPr lang="en-US"/>
              <a:t>Genre(s)</a:t>
            </a:r>
            <a:endParaRPr/>
          </a:p>
          <a:p>
            <a:pPr marL="1200150" lvl="2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70"/>
              <a:buChar char="•"/>
            </a:pPr>
            <a:r>
              <a:rPr lang="en-US"/>
              <a:t>Description</a:t>
            </a:r>
            <a:endParaRPr/>
          </a:p>
          <a:p>
            <a:pPr marL="1200150" lvl="2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70"/>
              <a:buChar char="•"/>
            </a:pPr>
            <a:r>
              <a:rPr lang="en-US"/>
              <a:t>Rating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6"/>
          <p:cNvSpPr txBox="1"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</a:pPr>
            <a:r>
              <a:rPr lang="en-US"/>
              <a:t>Media JSON Objects</a:t>
            </a:r>
            <a:endParaRPr/>
          </a:p>
        </p:txBody>
      </p:sp>
      <p:sp>
        <p:nvSpPr>
          <p:cNvPr id="194" name="Google Shape;194;p6"/>
          <p:cNvSpPr txBox="1"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60"/>
              <a:buChar char="•"/>
            </a:pPr>
            <a:r>
              <a:rPr lang="en-US"/>
              <a:t>Objects that consist of an item array that will have different values depending on what media type the user is trying to recieve. </a:t>
            </a:r>
            <a:endParaRPr/>
          </a:p>
          <a:p>
            <a:pPr marL="285750" lvl="0" indent="-24193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70"/>
              <a:buChar char="•"/>
            </a:pPr>
            <a:r>
              <a:rPr lang="en-US"/>
              <a:t>Objects will be received in </a:t>
            </a:r>
            <a:endParaRPr/>
          </a:p>
          <a:p>
            <a:pPr marL="457200" lvl="0" indent="-36004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70"/>
              <a:buAutoNum type="arabicPeriod"/>
            </a:pPr>
            <a:r>
              <a:rPr lang="en-US"/>
              <a:t>Media screens on load</a:t>
            </a:r>
            <a:endParaRPr/>
          </a:p>
          <a:p>
            <a:pPr marL="457200" lvl="0" indent="-36004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70"/>
              <a:buAutoNum type="arabicPeriod"/>
            </a:pPr>
            <a:r>
              <a:rPr lang="en-US"/>
              <a:t>Profile list view screen</a:t>
            </a:r>
            <a:endParaRPr/>
          </a:p>
          <a:p>
            <a:pPr marL="457200" lvl="0" indent="-36004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70"/>
              <a:buAutoNum type="arabicPeriod"/>
            </a:pPr>
            <a:r>
              <a:rPr lang="en-US"/>
              <a:t>Search submissions </a:t>
            </a:r>
            <a:endParaRPr/>
          </a:p>
          <a:p>
            <a:pPr marL="457200" lvl="0" indent="-36004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70"/>
              <a:buAutoNum type="arabicPeriod"/>
            </a:pPr>
            <a:r>
              <a:rPr lang="en-US"/>
              <a:t>Pull of rated and saved list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9"/>
          <p:cNvSpPr txBox="1"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</a:pPr>
            <a:r>
              <a:rPr lang="en-US"/>
              <a:t>Pulling Rated and Saved Lists</a:t>
            </a:r>
            <a:endParaRPr/>
          </a:p>
        </p:txBody>
      </p:sp>
      <p:sp>
        <p:nvSpPr>
          <p:cNvPr id="200" name="Google Shape;200;p9"/>
          <p:cNvSpPr txBox="1"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ts val="2760"/>
              <a:buChar char="•"/>
            </a:pPr>
            <a:r>
              <a:rPr lang="en-US"/>
              <a:t>Both work the same way.</a:t>
            </a:r>
            <a:endParaRPr/>
          </a:p>
          <a:p>
            <a:pPr marL="285750" lvl="0" indent="-285750" algn="l" rtl="0">
              <a:spcBef>
                <a:spcPts val="1080"/>
              </a:spcBef>
              <a:spcAft>
                <a:spcPts val="0"/>
              </a:spcAft>
              <a:buSzPts val="2760"/>
              <a:buChar char="•"/>
            </a:pPr>
            <a:r>
              <a:rPr lang="en-US"/>
              <a:t>A User ID is sent to find their specific list of rated or saved media.</a:t>
            </a:r>
            <a:endParaRPr/>
          </a:p>
          <a:p>
            <a:pPr marL="285750" lvl="0" indent="-285750" algn="l" rtl="0">
              <a:spcBef>
                <a:spcPts val="1080"/>
              </a:spcBef>
              <a:spcAft>
                <a:spcPts val="0"/>
              </a:spcAft>
              <a:buSzPts val="2760"/>
              <a:buChar char="•"/>
            </a:pPr>
            <a:r>
              <a:rPr lang="en-US"/>
              <a:t>What is received is a JSON object based on media type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2300"/>
              <a:buChar char="•"/>
            </a:pPr>
            <a:r>
              <a:rPr lang="en-US"/>
              <a:t>i.e. book, movie, video game</a:t>
            </a:r>
            <a:endParaRPr/>
          </a:p>
          <a:p>
            <a:pPr marL="285750" lvl="0" indent="-285750" algn="l" rtl="0">
              <a:spcBef>
                <a:spcPts val="1080"/>
              </a:spcBef>
              <a:spcAft>
                <a:spcPts val="0"/>
              </a:spcAft>
              <a:buSzPts val="2760"/>
              <a:buChar char="•"/>
            </a:pPr>
            <a:r>
              <a:rPr lang="en-US"/>
              <a:t>To make data easy to process the JSON object will be in array format.</a:t>
            </a:r>
            <a:endParaRPr/>
          </a:p>
          <a:p>
            <a:pPr marL="285750" lvl="0" indent="-110490" algn="l" rtl="0">
              <a:spcBef>
                <a:spcPts val="1080"/>
              </a:spcBef>
              <a:spcAft>
                <a:spcPts val="0"/>
              </a:spcAft>
              <a:buSzPts val="2760"/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rganic">
  <a:themeElements>
    <a:clrScheme name="Organic">
      <a:dk1>
        <a:srgbClr val="000000"/>
      </a:dk1>
      <a:lt1>
        <a:srgbClr val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656</Words>
  <Application>Microsoft Office PowerPoint</Application>
  <PresentationFormat>Widescreen</PresentationFormat>
  <Paragraphs>106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Garamond</vt:lpstr>
      <vt:lpstr>Organic</vt:lpstr>
      <vt:lpstr>Project Design G.O.A.T.</vt:lpstr>
      <vt:lpstr>What is the G.O.A.T?</vt:lpstr>
      <vt:lpstr>Media Test</vt:lpstr>
      <vt:lpstr>User Class</vt:lpstr>
      <vt:lpstr>Profile</vt:lpstr>
      <vt:lpstr>Home</vt:lpstr>
      <vt:lpstr>Search List</vt:lpstr>
      <vt:lpstr>Media JSON Objects</vt:lpstr>
      <vt:lpstr>Pulling Rated and Saved Lists</vt:lpstr>
      <vt:lpstr>Media Item</vt:lpstr>
      <vt:lpstr>Basic Search</vt:lpstr>
      <vt:lpstr>PowerPoint Presentation</vt:lpstr>
      <vt:lpstr>Recommender</vt:lpstr>
      <vt:lpstr>Login and Sign Up System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Design G.O.A.T.</dc:title>
  <dc:creator>Sean Hopkins</dc:creator>
  <cp:lastModifiedBy>Sean Hopkins</cp:lastModifiedBy>
  <cp:revision>1</cp:revision>
  <dcterms:created xsi:type="dcterms:W3CDTF">2020-10-09T02:25:56Z</dcterms:created>
  <dcterms:modified xsi:type="dcterms:W3CDTF">2020-10-09T15:05:47Z</dcterms:modified>
</cp:coreProperties>
</file>