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4.xml"/><Relationship Id="rId7" Type="http://schemas.openxmlformats.org/officeDocument/2006/relationships/oleObject" Target="../embeddings/oleObject2.bin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3.emf"/><Relationship Id="rId5" Type="http://schemas.openxmlformats.org/officeDocument/2006/relationships/tags" Target="../tags/tag87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86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1.emf"/><Relationship Id="rId5" Type="http://schemas.openxmlformats.org/officeDocument/2006/relationships/tags" Target="../tags/tag95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10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2.e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1.emf"/><Relationship Id="rId5" Type="http://schemas.openxmlformats.org/officeDocument/2006/relationships/tags" Target="../tags/tag115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14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10" Type="http://schemas.openxmlformats.org/officeDocument/2006/relationships/image" Target="../media/image1.emf"/><Relationship Id="rId4" Type="http://schemas.openxmlformats.org/officeDocument/2006/relationships/tags" Target="../tags/tag122.xml"/><Relationship Id="rId9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13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10" Type="http://schemas.openxmlformats.org/officeDocument/2006/relationships/image" Target="../media/image1.emf"/><Relationship Id="rId4" Type="http://schemas.openxmlformats.org/officeDocument/2006/relationships/tags" Target="../tags/tag139.xml"/><Relationship Id="rId9" Type="http://schemas.openxmlformats.org/officeDocument/2006/relationships/oleObject" Target="../embeddings/oleObject19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45.xml"/><Relationship Id="rId7" Type="http://schemas.openxmlformats.org/officeDocument/2006/relationships/oleObject" Target="../embeddings/oleObject20.bin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0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2.emf"/><Relationship Id="rId4" Type="http://schemas.openxmlformats.org/officeDocument/2006/relationships/tags" Target="../tags/tag55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1.emf"/><Relationship Id="rId5" Type="http://schemas.openxmlformats.org/officeDocument/2006/relationships/tags" Target="../tags/tag63.xml"/><Relationship Id="rId10" Type="http://schemas.openxmlformats.org/officeDocument/2006/relationships/oleObject" Target="../embeddings/oleObject8.bin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1.emf"/><Relationship Id="rId5" Type="http://schemas.openxmlformats.org/officeDocument/2006/relationships/tags" Target="../tags/tag71.xml"/><Relationship Id="rId10" Type="http://schemas.openxmlformats.org/officeDocument/2006/relationships/oleObject" Target="../embeddings/oleObject9.bin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1.emf"/><Relationship Id="rId5" Type="http://schemas.openxmlformats.org/officeDocument/2006/relationships/tags" Target="../tags/tag79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78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1340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4510168"/>
            <a:ext cx="1105215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4092559"/>
            <a:ext cx="1105215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1941" y="2617296"/>
            <a:ext cx="11052150" cy="13542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BB88D-56AB-44C1-B3F6-80A42AFAF155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3861B5-3C6C-4545-8BDA-FEE76619F7D7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71673C-8317-4ABE-A91C-ACB1E14AA2AA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0711BC-85A4-4C1A-A60D-C32984310C99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DE161-098D-4975-82D9-3A879199A460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40CE31-16B4-4F8F-A81E-18BD83A2C647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C78A8E-D49C-489B-B214-7B5421E2DD29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07495A-59A8-41BE-A1C7-C0D52021DC9E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1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02718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591912"/>
            <a:ext cx="696772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717107-C9CD-46A2-81E0-BF3D727528AE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EBE131-E9F3-4F9B-B142-A5A99349FA55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7C0D6C-16DF-4BCD-9C95-17D76156C08B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DDE191-E5FC-4DBF-BB87-5A37455249A5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F2B7B6B-D286-4830-85EA-04126774E6D3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8A770-02BD-4AC5-B921-BC35D0215FEF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152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38529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591912"/>
            <a:ext cx="7918704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05D95B-D31C-4E6D-B5BC-54FC0CD7937B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92C1D9-1F29-4A3F-AC77-78B3280322F9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D2E5B2-1563-45FC-ACCD-DE930BBCD814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AB3E5A-5212-4FD1-AE9A-31F0120C7DD1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7766B651-0BE1-4A76-AEB4-5A141F27149E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FF8AB-0733-4FA4-97D2-4CB5C9DDFAC5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0388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2933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93292-D1FF-45C2-B33E-F014DE254E2B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61DD16-F026-42C5-9583-E5163027432D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851325-83A4-43E8-8E31-2F17F183F438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667A90-603C-4D80-A779-74183E583919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7E3B-E204-42B0-9E75-94A599F94440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8ADFA-61C4-4FDE-B8F5-EB2A4A098AA3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084352-FA26-4635-80F3-4119F101AA52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67EF3D-70AD-4DC1-9B15-F1336FE60359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E40E3804-49C2-4035-9718-16FC3349544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7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035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3942BC5-5B72-4A7F-AEE3-F52C0F3548B0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B8A8A-052A-440F-B54A-6B4C21A56925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F29E29-233F-45F0-B83C-9F37180ADCEE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A5102-5FA5-4A09-8342-5AE61DD7B489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989923-E7B6-42D8-A727-A26B90776013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503AD6-993C-4FB5-AC55-6C6BB7219704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258F226-C596-4875-8C6A-C243020FDC37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5C7F6C-EA37-4C3F-BEAA-CBFC37A1529E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1CB62A9-7D6F-4849-8BAC-F4B4EA14C9BE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9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61634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6829BF-F342-4C2D-80D4-D0ACDBF79A46}"/>
              </a:ext>
            </a:extLst>
          </p:cNvPr>
          <p:cNvGrpSpPr/>
          <p:nvPr userDrawn="1"/>
        </p:nvGrpSpPr>
        <p:grpSpPr bwMode="ltGray">
          <a:xfrm>
            <a:off x="4546600" y="2498368"/>
            <a:ext cx="3098800" cy="1861264"/>
            <a:chOff x="17864" y="-3048674"/>
            <a:chExt cx="2768679" cy="16629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9D020D-EE57-4DE2-9CC7-4B13A2F2D79E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FD84A0-8508-4BA1-96BB-443727D885A2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C84E3DE-81FB-452D-895A-A41B8BF9CB8C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6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61277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RectangleLight">
            <a:extLst>
              <a:ext uri="{FF2B5EF4-FFF2-40B4-BE49-F238E27FC236}">
                <a16:creationId xmlns:a16="http://schemas.microsoft.com/office/drawing/2014/main" id="{072F5A74-CD05-4E1D-8EF5-1AB1867A518B}"/>
              </a:ext>
            </a:extLst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ltGray">
          <a:xfrm>
            <a:off x="8778240" y="0"/>
            <a:ext cx="3413760" cy="6858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24108" y="237193"/>
            <a:ext cx="7921606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24108" y="1050105"/>
            <a:ext cx="79216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424108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11145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6244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75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42E706C-B652-4B8D-8347-CE6D35DB7BB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47721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0AAB5F-CF0A-4C58-81CA-92C1A8CB90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9741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10AAB5F-CF0A-4C58-81CA-92C1A8CB9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A53433-5DFE-4583-A5C0-DE3F3C3DDE8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9A5BC72-B58B-4282-B0EA-EE79CC589D7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B93D2B-F4A5-4725-87D5-E44A98D47327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19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8274-8764-4D0E-B6DD-5CF96570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22C1-6A6B-4A15-8BE6-F66049EE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46B-D97A-454E-A250-C80FF97C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525B-44B9-44B5-A15A-C4004051A45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A7790-4C16-4809-9A90-CB3B643B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0D12-F670-4EA2-A883-E6B53F20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2420-0924-48BE-93CA-A2A0C0FF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1384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591912"/>
            <a:ext cx="110825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629998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6790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306344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5142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9DEB12-CA9A-4CB9-BDB5-886F8B2605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1" name="Documenttype">
            <a:extLst>
              <a:ext uri="{FF2B5EF4-FFF2-40B4-BE49-F238E27FC236}">
                <a16:creationId xmlns:a16="http://schemas.microsoft.com/office/drawing/2014/main" id="{15828E83-1A38-4079-BBBD-A0570B5821FE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4735" y="4510168"/>
            <a:ext cx="110521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400" dirty="0"/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B8F0DBF-6DF4-4080-8ADE-3065F84D7602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4092559"/>
            <a:ext cx="11052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200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46FFFED1-69E7-44C0-86EC-45A8A36DB3E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1941" y="2617296"/>
            <a:ext cx="11052150" cy="135421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36EBB-1582-410A-8C38-2DE28C59F373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519C2-2317-4F21-A12C-0C090C93A5BC}"/>
              </a:ext>
            </a:extLst>
          </p:cNvPr>
          <p:cNvSpPr/>
          <p:nvPr userDrawn="1"/>
        </p:nvSpPr>
        <p:spPr bwMode="ltGray">
          <a:xfrm>
            <a:off x="2391190" y="6482495"/>
            <a:ext cx="9243598" cy="1769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4EB53-992B-4D32-9F68-3AD473AA8E3B}"/>
              </a:ext>
            </a:extLst>
          </p:cNvPr>
          <p:cNvSpPr/>
          <p:nvPr userDrawn="1"/>
        </p:nvSpPr>
        <p:spPr bwMode="ltGray">
          <a:xfrm>
            <a:off x="1" y="6482495"/>
            <a:ext cx="1160409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8D17D0-DC4E-4262-9789-7719977F1C46}"/>
              </a:ext>
            </a:extLst>
          </p:cNvPr>
          <p:cNvGrpSpPr/>
          <p:nvPr userDrawn="1"/>
        </p:nvGrpSpPr>
        <p:grpSpPr>
          <a:xfrm>
            <a:off x="547365" y="6116479"/>
            <a:ext cx="1026382" cy="616486"/>
            <a:chOff x="547365" y="6116479"/>
            <a:chExt cx="1026382" cy="61648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C20E6D-9B7D-4B4C-8474-DF1BE020258E}"/>
                </a:ext>
              </a:extLst>
            </p:cNvPr>
            <p:cNvSpPr/>
            <p:nvPr/>
          </p:nvSpPr>
          <p:spPr bwMode="ltGray">
            <a:xfrm>
              <a:off x="547365" y="6116479"/>
              <a:ext cx="1026382" cy="616486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chemeClr val="tx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602452-40AF-4146-BBD2-D3D0DFD0BF6B}"/>
                </a:ext>
              </a:extLst>
            </p:cNvPr>
            <p:cNvSpPr/>
            <p:nvPr/>
          </p:nvSpPr>
          <p:spPr bwMode="ltGray">
            <a:xfrm>
              <a:off x="796110" y="6361775"/>
              <a:ext cx="249527" cy="236320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E9F051-B411-4DBB-A1B5-EC5AE457F0E4}"/>
                </a:ext>
              </a:extLst>
            </p:cNvPr>
            <p:cNvSpPr/>
            <p:nvPr/>
          </p:nvSpPr>
          <p:spPr bwMode="ltGray">
            <a:xfrm>
              <a:off x="1077981" y="6366680"/>
              <a:ext cx="223491" cy="226563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790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1340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4510168"/>
            <a:ext cx="1105215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4092559"/>
            <a:ext cx="1105215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1941" y="2617296"/>
            <a:ext cx="11052150" cy="13542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BB88D-56AB-44C1-B3F6-80A42AFAF155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3861B5-3C6C-4545-8BDA-FEE76619F7D7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71673C-8317-4ABE-A91C-ACB1E14AA2AA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0711BC-85A4-4C1A-A60D-C32984310C99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DE161-098D-4975-82D9-3A879199A460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40CE31-16B4-4F8F-A81E-18BD83A2C647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C78A8E-D49C-489B-B214-7B5421E2DD29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07495A-59A8-41BE-A1C7-C0D52021DC9E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1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6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04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6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7DC5F7-B46F-487F-B2A9-7F9EA38CFA6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44686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5D49480-E507-43D9-B733-97E66132DC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3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9574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B28BA9-D2EA-4BCB-AEFA-C00359E2A7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1334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893C02-F28A-42FF-B73F-EF7A20A1CFD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112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0CA5E7-34D5-4324-A458-F7703410F9EB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98506B-A91C-475A-8378-56BED889C10A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086DF6-50D3-4F9A-8733-EE31CA7ACC50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3563BB-8D3C-4213-A9CF-DDBC542A2029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8E5B7D7C-5707-44C7-AB16-2BDB410AC04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0A82A-28F7-4005-BA4F-8CCB5416D2F2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1846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2433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6326E0-D670-4912-B00B-8EEA8FA7BB16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7801D2-5A56-4885-8A1D-51EB2DE88CE5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1D9FC8-CC1F-48B2-BC7E-5CC59EE65607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CB8EB3F-A385-4A4A-A52A-504669F18953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B635840-B435-4634-9B60-6225D33CDE67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2073F-A162-44E5-B671-AEC9A129633A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760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7691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591912"/>
            <a:ext cx="5065776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437A68-A72E-4570-ACE8-D7F1AD47F4A2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F069D3-6C50-4B5D-9C52-9383C133FF88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34F93D-3C1B-4760-99FE-D27B06D206F5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9844BC-F07F-4C44-A230-A5BA6CDE9369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71E886CD-5C69-4459-92D4-0F7B52AA83A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EB7E9-45F5-4712-8D58-02457CA82E1F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14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4.xml"/><Relationship Id="rId39" Type="http://schemas.openxmlformats.org/officeDocument/2006/relationships/tags" Target="../tags/tag17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2.xml"/><Relationship Id="rId42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32" Type="http://schemas.openxmlformats.org/officeDocument/2006/relationships/tags" Target="../tags/tag10.xml"/><Relationship Id="rId37" Type="http://schemas.openxmlformats.org/officeDocument/2006/relationships/tags" Target="../tags/tag15.xml"/><Relationship Id="rId40" Type="http://schemas.openxmlformats.org/officeDocument/2006/relationships/tags" Target="../tags/tag1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6.xml"/><Relationship Id="rId36" Type="http://schemas.openxmlformats.org/officeDocument/2006/relationships/tags" Target="../tags/tag1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9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5.xml"/><Relationship Id="rId30" Type="http://schemas.openxmlformats.org/officeDocument/2006/relationships/tags" Target="../tags/tag8.xml"/><Relationship Id="rId35" Type="http://schemas.openxmlformats.org/officeDocument/2006/relationships/tags" Target="../tags/tag13.xml"/><Relationship Id="rId43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3.xml"/><Relationship Id="rId33" Type="http://schemas.openxmlformats.org/officeDocument/2006/relationships/tags" Target="../tags/tag11.xml"/><Relationship Id="rId38" Type="http://schemas.openxmlformats.org/officeDocument/2006/relationships/tags" Target="../tags/tag16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157350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1501077" y="6111064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917798"/>
            <a:ext cx="450444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4736" y="2170800"/>
            <a:ext cx="243765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  <a:br>
              <a:rPr lang="en-US"/>
            </a:br>
            <a:r>
              <a:rPr lang="en-US" sz="1400" b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48465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9BE8FFB2-ED1A-4DA5-B35B-4638F065D610}"/>
              </a:ext>
            </a:extLst>
          </p:cNvPr>
          <p:cNvGrpSpPr/>
          <p:nvPr userDrawn="1"/>
        </p:nvGrpSpPr>
        <p:grpSpPr>
          <a:xfrm>
            <a:off x="10317304" y="3150223"/>
            <a:ext cx="1319960" cy="958286"/>
            <a:chOff x="10162879" y="3243772"/>
            <a:chExt cx="1319960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F4777C54-05D5-4D85-8C66-87DACC324AFE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0D4CECC3-0534-4DF1-866D-D89C37CA94D0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8EBF9370-367D-4EA5-9650-A8192C067695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F851C030-60CC-4FCA-8469-276087EA26E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B740A3D2-B5B9-4486-835A-7EB56BC0B6B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1CFD9884-F6CB-4F78-B164-BFE94EB68BB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20ACA31A-EBEB-44B0-9534-4954E640347F}"/>
              </a:ext>
            </a:extLst>
          </p:cNvPr>
          <p:cNvGrpSpPr/>
          <p:nvPr userDrawn="1"/>
        </p:nvGrpSpPr>
        <p:grpSpPr>
          <a:xfrm>
            <a:off x="10688315" y="1145373"/>
            <a:ext cx="948949" cy="1731859"/>
            <a:chOff x="7723680" y="1702457"/>
            <a:chExt cx="948949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DC05171-CE46-40FF-A3C0-7D6288C5669B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5C6E9E9-FF0E-432A-9B84-E97DD234239C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1F922A36-0DC3-40E9-AA33-062092CCE2CA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5BD4E972-91E5-46CE-BD9A-D96F02CCE803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1805B594-6FD7-4BF2-AD8B-51C7B5B9FB60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D449C9F2-BEA3-40FA-A464-A9D4E96783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2E35939-353E-4E37-B5E1-41695F47D97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0B8BBED7-720B-47B5-872C-F999EC2288C0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541C4EF6-9004-4183-B574-AFD44AC5EA5D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CCA82A7-7FA1-4B6D-8B78-68A7BED3B736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8938453D-31F4-465E-8D29-7E73DBF581A7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BED1CD13-DEFC-405A-95BD-C039230CF62B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357ECE6-9F7A-44F6-9E04-35416B1691E8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61C31A74-B4CF-494D-A5B7-A2DC7375C32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8685B9E4-AB94-4DB0-A343-F6510E2A87C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85192EF-7EAA-4A4D-ACFF-6218BBA4D80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A4CA4248-E892-4FB5-B48B-AD5B593D96B5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1F2CA276-A615-4E77-9230-E6DF629BBC5A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E9D8D38-7A0F-4D15-9E4D-86B8DDD62C8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EB82467-28AB-4A78-9AD7-85CFECC30092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A02BFB81-C9AD-40C1-861B-FAC435DC563B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652400" y="4322824"/>
            <a:chExt cx="922463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711A4C32-ABB7-4EED-80F4-E033CD65556A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6087CB19-43C3-4A75-992E-6425E01D27D4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8FB5D1AF-949F-4615-AB7F-D9569D2A2D54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9CF91784-EA7E-4DDA-ACE5-678BDF30D928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3BB69B83-F4BD-4CE4-8EF8-59333989EFFA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51578018-7547-4CE7-822B-A395CEB8BA1A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0B184683-011B-4318-ACFE-16B642606BB6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14B8E185-A1D2-4430-AEC9-5D05B9257EAD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3AD66AD6-7134-4D29-A117-DA716D0DAEF8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15632C85-3EA0-4087-8FA3-BBAEDA90037B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F8ED9D11-6CE1-4370-BBF2-AB20F7DE2AB0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A5BF4B-86ED-4767-A27D-BAEC8999F803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963FAFB-8CC0-4FA5-B043-F04456FB0D26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E187A0A-54A6-4B4B-88A5-65C99073ECDA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ABB731-3D7F-4970-82C4-98A50368AAD8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3E7D1A3-11BC-423B-B098-8FF16BA30EBE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AB7EC48-434C-40AF-A54C-7892024D8884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2C53054-8898-4A3D-9202-5FAE58E77561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5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685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13CE-36E3-5FE0-4060-05373D36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51EE-40F8-286C-787D-939FA7F4B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03392-A487-CE60-A2A8-582ACED71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2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5A&quot; g=&quot;86&quot; b=&quot;D5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RLcqlXddAIBcoL4_Fmk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YN2dQEus0quMehzfoUJ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E5D9D"/>
      </a:accent1>
      <a:accent2>
        <a:srgbClr val="009CDA"/>
      </a:accent2>
      <a:accent3>
        <a:srgbClr val="7DBAE7"/>
      </a:accent3>
      <a:accent4>
        <a:srgbClr val="C9F0FF"/>
      </a:accent4>
      <a:accent5>
        <a:srgbClr val="969696"/>
      </a:accent5>
      <a:accent6>
        <a:srgbClr val="DDDDDD"/>
      </a:accent6>
      <a:hlink>
        <a:srgbClr val="0000FF"/>
      </a:hlink>
      <a:folHlink>
        <a:srgbClr val="800080"/>
      </a:folHlink>
    </a:clrScheme>
    <a:fontScheme name="Custom 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E5D9D"/>
        </a:accent1>
        <a:accent2>
          <a:srgbClr val="009CDA"/>
        </a:accent2>
        <a:accent3>
          <a:srgbClr val="7DBAE7"/>
        </a:accent3>
        <a:accent4>
          <a:srgbClr val="C9F0FF"/>
        </a:accent4>
        <a:accent5>
          <a:srgbClr val="969696"/>
        </a:accent5>
        <a:accent6>
          <a:srgbClr val="DDDDDD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Slide template" id="{2205DEC8-79E5-4F6F-887A-26FD229C43AD}" vid="{B3B78B48-1825-4DEC-BE9B-3BA6E4B0F5B9}"/>
    </a:ext>
  </a:extLst>
</a:theme>
</file>

<file path=docMetadata/LabelInfo.xml><?xml version="1.0" encoding="utf-8"?>
<clbl:labelList xmlns:clbl="http://schemas.microsoft.com/office/2020/mipLabelMetadata">
  <clbl:label id="{101ce67d-13f2-447a-bb65-0989b89dfdb4}" enabled="0" method="" siteId="{101ce67d-13f2-447a-bb65-0989b89dfd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Segoe UI</vt:lpstr>
      <vt:lpstr>Wingdings</vt:lpstr>
      <vt:lpstr>White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Wates, Peyton H</dc:creator>
  <cp:lastModifiedBy>Wates, Peyton H</cp:lastModifiedBy>
  <cp:revision>3</cp:revision>
  <dcterms:created xsi:type="dcterms:W3CDTF">2023-05-24T13:22:04Z</dcterms:created>
  <dcterms:modified xsi:type="dcterms:W3CDTF">2024-11-12T13:21:24Z</dcterms:modified>
</cp:coreProperties>
</file>