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81E97A-806D-44A3-A711-A2C398879779}">
  <a:tblStyle styleId="{D881E97A-806D-44A3-A711-A2C3988797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127872c5244_0_1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127872c5244_0_1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127a181cc3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127a181cc3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127ca8e7a5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127ca8e7a5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127a181cc3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127a181cc3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126ea3bcf2c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126ea3bcf2c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127a181cc3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127a181cc3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276b91016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276b91016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27a181cc3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127a181cc3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1276b9101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1276b9101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127a181cc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127a181cc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27ca8e7a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27ca8e7a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127ca8e7a5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127ca8e7a54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27a181cc3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27a181cc3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The Hill">
  <p:cSld name="Cover_The Hill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l="2366" t="21034" r="6963" b="2459"/>
          <a:stretch/>
        </p:blipFill>
        <p:spPr>
          <a:xfrm>
            <a:off x="0" y="1"/>
            <a:ext cx="9148574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342901" y="0"/>
            <a:ext cx="4229100" cy="5143500"/>
          </a:xfrm>
          <a:prstGeom prst="rect">
            <a:avLst/>
          </a:prstGeom>
          <a:solidFill>
            <a:schemeClr val="lt2">
              <a:alpha val="91764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749243" y="273844"/>
            <a:ext cx="3451800" cy="24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476977" y="3081874"/>
            <a:ext cx="1996393" cy="1348458"/>
            <a:chOff x="-2931" y="-4852"/>
            <a:chExt cx="17157" cy="11589"/>
          </a:xfrm>
        </p:grpSpPr>
        <p:sp>
          <p:nvSpPr>
            <p:cNvPr id="16" name="Google Shape;16;p2"/>
            <p:cNvSpPr/>
            <p:nvPr/>
          </p:nvSpPr>
          <p:spPr>
            <a:xfrm>
              <a:off x="3516" y="-4567"/>
              <a:ext cx="4200" cy="4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2931" y="1653"/>
              <a:ext cx="17157" cy="5084"/>
            </a:xfrm>
            <a:custGeom>
              <a:avLst/>
              <a:gdLst/>
              <a:ahLst/>
              <a:cxnLst/>
              <a:rect l="l" t="t" r="r" b="b"/>
              <a:pathLst>
                <a:path w="974" h="286" extrusionOk="0">
                  <a:moveTo>
                    <a:pt x="104" y="92"/>
                  </a:moveTo>
                  <a:cubicBezTo>
                    <a:pt x="106" y="93"/>
                    <a:pt x="107" y="96"/>
                    <a:pt x="108" y="100"/>
                  </a:cubicBezTo>
                  <a:cubicBezTo>
                    <a:pt x="108" y="102"/>
                    <a:pt x="109" y="103"/>
                    <a:pt x="110" y="103"/>
                  </a:cubicBezTo>
                  <a:cubicBezTo>
                    <a:pt x="111" y="103"/>
                    <a:pt x="112" y="102"/>
                    <a:pt x="112" y="100"/>
                  </a:cubicBezTo>
                  <a:cubicBezTo>
                    <a:pt x="112" y="99"/>
                    <a:pt x="111" y="98"/>
                    <a:pt x="111" y="96"/>
                  </a:cubicBezTo>
                  <a:cubicBezTo>
                    <a:pt x="111" y="94"/>
                    <a:pt x="111" y="91"/>
                    <a:pt x="111" y="88"/>
                  </a:cubicBezTo>
                  <a:cubicBezTo>
                    <a:pt x="111" y="84"/>
                    <a:pt x="110" y="82"/>
                    <a:pt x="110" y="82"/>
                  </a:cubicBezTo>
                  <a:cubicBezTo>
                    <a:pt x="109" y="81"/>
                    <a:pt x="107" y="81"/>
                    <a:pt x="104" y="81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5" y="81"/>
                    <a:pt x="4" y="81"/>
                    <a:pt x="4" y="82"/>
                  </a:cubicBezTo>
                  <a:cubicBezTo>
                    <a:pt x="3" y="83"/>
                    <a:pt x="3" y="85"/>
                    <a:pt x="3" y="87"/>
                  </a:cubicBezTo>
                  <a:cubicBezTo>
                    <a:pt x="3" y="90"/>
                    <a:pt x="2" y="94"/>
                    <a:pt x="1" y="98"/>
                  </a:cubicBezTo>
                  <a:cubicBezTo>
                    <a:pt x="1" y="101"/>
                    <a:pt x="0" y="103"/>
                    <a:pt x="0" y="105"/>
                  </a:cubicBezTo>
                  <a:cubicBezTo>
                    <a:pt x="0" y="106"/>
                    <a:pt x="1" y="107"/>
                    <a:pt x="2" y="107"/>
                  </a:cubicBezTo>
                  <a:cubicBezTo>
                    <a:pt x="3" y="107"/>
                    <a:pt x="4" y="106"/>
                    <a:pt x="4" y="104"/>
                  </a:cubicBezTo>
                  <a:cubicBezTo>
                    <a:pt x="5" y="98"/>
                    <a:pt x="7" y="95"/>
                    <a:pt x="9" y="93"/>
                  </a:cubicBezTo>
                  <a:cubicBezTo>
                    <a:pt x="11" y="91"/>
                    <a:pt x="15" y="90"/>
                    <a:pt x="20" y="90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46" y="90"/>
                    <a:pt x="47" y="90"/>
                    <a:pt x="48" y="91"/>
                  </a:cubicBezTo>
                  <a:cubicBezTo>
                    <a:pt x="48" y="91"/>
                    <a:pt x="49" y="93"/>
                    <a:pt x="49" y="95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49" y="186"/>
                    <a:pt x="49" y="186"/>
                    <a:pt x="49" y="186"/>
                  </a:cubicBezTo>
                  <a:cubicBezTo>
                    <a:pt x="49" y="191"/>
                    <a:pt x="48" y="194"/>
                    <a:pt x="46" y="196"/>
                  </a:cubicBezTo>
                  <a:cubicBezTo>
                    <a:pt x="45" y="198"/>
                    <a:pt x="42" y="199"/>
                    <a:pt x="37" y="200"/>
                  </a:cubicBezTo>
                  <a:cubicBezTo>
                    <a:pt x="35" y="200"/>
                    <a:pt x="34" y="201"/>
                    <a:pt x="34" y="202"/>
                  </a:cubicBezTo>
                  <a:cubicBezTo>
                    <a:pt x="34" y="203"/>
                    <a:pt x="35" y="204"/>
                    <a:pt x="37" y="204"/>
                  </a:cubicBezTo>
                  <a:cubicBezTo>
                    <a:pt x="37" y="204"/>
                    <a:pt x="39" y="204"/>
                    <a:pt x="43" y="203"/>
                  </a:cubicBezTo>
                  <a:cubicBezTo>
                    <a:pt x="44" y="203"/>
                    <a:pt x="47" y="203"/>
                    <a:pt x="49" y="203"/>
                  </a:cubicBezTo>
                  <a:cubicBezTo>
                    <a:pt x="56" y="203"/>
                    <a:pt x="56" y="203"/>
                    <a:pt x="56" y="203"/>
                  </a:cubicBezTo>
                  <a:cubicBezTo>
                    <a:pt x="63" y="203"/>
                    <a:pt x="63" y="203"/>
                    <a:pt x="63" y="203"/>
                  </a:cubicBezTo>
                  <a:cubicBezTo>
                    <a:pt x="67" y="203"/>
                    <a:pt x="70" y="203"/>
                    <a:pt x="71" y="203"/>
                  </a:cubicBezTo>
                  <a:cubicBezTo>
                    <a:pt x="73" y="204"/>
                    <a:pt x="74" y="204"/>
                    <a:pt x="75" y="204"/>
                  </a:cubicBezTo>
                  <a:cubicBezTo>
                    <a:pt x="77" y="204"/>
                    <a:pt x="78" y="203"/>
                    <a:pt x="78" y="202"/>
                  </a:cubicBezTo>
                  <a:cubicBezTo>
                    <a:pt x="78" y="201"/>
                    <a:pt x="77" y="200"/>
                    <a:pt x="74" y="200"/>
                  </a:cubicBezTo>
                  <a:cubicBezTo>
                    <a:pt x="67" y="198"/>
                    <a:pt x="63" y="194"/>
                    <a:pt x="63" y="187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3"/>
                    <a:pt x="63" y="92"/>
                    <a:pt x="64" y="91"/>
                  </a:cubicBezTo>
                  <a:cubicBezTo>
                    <a:pt x="64" y="90"/>
                    <a:pt x="66" y="90"/>
                    <a:pt x="69" y="90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9" y="90"/>
                    <a:pt x="102" y="90"/>
                    <a:pt x="104" y="92"/>
                  </a:cubicBezTo>
                  <a:close/>
                  <a:moveTo>
                    <a:pt x="152" y="88"/>
                  </a:moveTo>
                  <a:cubicBezTo>
                    <a:pt x="153" y="87"/>
                    <a:pt x="156" y="87"/>
                    <a:pt x="159" y="87"/>
                  </a:cubicBezTo>
                  <a:cubicBezTo>
                    <a:pt x="173" y="87"/>
                    <a:pt x="173" y="87"/>
                    <a:pt x="173" y="87"/>
                  </a:cubicBezTo>
                  <a:cubicBezTo>
                    <a:pt x="183" y="87"/>
                    <a:pt x="189" y="87"/>
                    <a:pt x="192" y="88"/>
                  </a:cubicBezTo>
                  <a:cubicBezTo>
                    <a:pt x="196" y="89"/>
                    <a:pt x="198" y="91"/>
                    <a:pt x="199" y="94"/>
                  </a:cubicBezTo>
                  <a:cubicBezTo>
                    <a:pt x="200" y="95"/>
                    <a:pt x="200" y="97"/>
                    <a:pt x="200" y="99"/>
                  </a:cubicBezTo>
                  <a:cubicBezTo>
                    <a:pt x="200" y="101"/>
                    <a:pt x="200" y="101"/>
                    <a:pt x="200" y="101"/>
                  </a:cubicBezTo>
                  <a:cubicBezTo>
                    <a:pt x="200" y="103"/>
                    <a:pt x="201" y="104"/>
                    <a:pt x="202" y="104"/>
                  </a:cubicBezTo>
                  <a:cubicBezTo>
                    <a:pt x="203" y="104"/>
                    <a:pt x="204" y="104"/>
                    <a:pt x="204" y="103"/>
                  </a:cubicBezTo>
                  <a:cubicBezTo>
                    <a:pt x="204" y="102"/>
                    <a:pt x="205" y="100"/>
                    <a:pt x="205" y="96"/>
                  </a:cubicBezTo>
                  <a:cubicBezTo>
                    <a:pt x="205" y="91"/>
                    <a:pt x="205" y="91"/>
                    <a:pt x="205" y="91"/>
                  </a:cubicBezTo>
                  <a:cubicBezTo>
                    <a:pt x="206" y="87"/>
                    <a:pt x="206" y="85"/>
                    <a:pt x="206" y="84"/>
                  </a:cubicBezTo>
                  <a:cubicBezTo>
                    <a:pt x="206" y="83"/>
                    <a:pt x="206" y="82"/>
                    <a:pt x="206" y="82"/>
                  </a:cubicBezTo>
                  <a:cubicBezTo>
                    <a:pt x="206" y="80"/>
                    <a:pt x="205" y="79"/>
                    <a:pt x="203" y="79"/>
                  </a:cubicBezTo>
                  <a:cubicBezTo>
                    <a:pt x="203" y="79"/>
                    <a:pt x="201" y="79"/>
                    <a:pt x="200" y="80"/>
                  </a:cubicBezTo>
                  <a:cubicBezTo>
                    <a:pt x="199" y="80"/>
                    <a:pt x="197" y="80"/>
                    <a:pt x="193" y="80"/>
                  </a:cubicBezTo>
                  <a:cubicBezTo>
                    <a:pt x="181" y="81"/>
                    <a:pt x="181" y="81"/>
                    <a:pt x="181" y="81"/>
                  </a:cubicBezTo>
                  <a:cubicBezTo>
                    <a:pt x="175" y="81"/>
                    <a:pt x="169" y="81"/>
                    <a:pt x="161" y="81"/>
                  </a:cubicBezTo>
                  <a:cubicBezTo>
                    <a:pt x="149" y="81"/>
                    <a:pt x="139" y="81"/>
                    <a:pt x="131" y="80"/>
                  </a:cubicBezTo>
                  <a:cubicBezTo>
                    <a:pt x="128" y="79"/>
                    <a:pt x="126" y="79"/>
                    <a:pt x="125" y="79"/>
                  </a:cubicBezTo>
                  <a:cubicBezTo>
                    <a:pt x="122" y="79"/>
                    <a:pt x="121" y="80"/>
                    <a:pt x="121" y="82"/>
                  </a:cubicBezTo>
                  <a:cubicBezTo>
                    <a:pt x="121" y="83"/>
                    <a:pt x="121" y="83"/>
                    <a:pt x="123" y="83"/>
                  </a:cubicBezTo>
                  <a:cubicBezTo>
                    <a:pt x="129" y="83"/>
                    <a:pt x="132" y="85"/>
                    <a:pt x="134" y="88"/>
                  </a:cubicBezTo>
                  <a:cubicBezTo>
                    <a:pt x="136" y="91"/>
                    <a:pt x="137" y="96"/>
                    <a:pt x="137" y="105"/>
                  </a:cubicBezTo>
                  <a:cubicBezTo>
                    <a:pt x="137" y="180"/>
                    <a:pt x="137" y="180"/>
                    <a:pt x="137" y="180"/>
                  </a:cubicBezTo>
                  <a:cubicBezTo>
                    <a:pt x="137" y="186"/>
                    <a:pt x="137" y="186"/>
                    <a:pt x="137" y="186"/>
                  </a:cubicBezTo>
                  <a:cubicBezTo>
                    <a:pt x="137" y="193"/>
                    <a:pt x="135" y="198"/>
                    <a:pt x="130" y="199"/>
                  </a:cubicBezTo>
                  <a:cubicBezTo>
                    <a:pt x="127" y="200"/>
                    <a:pt x="127" y="200"/>
                    <a:pt x="127" y="200"/>
                  </a:cubicBezTo>
                  <a:cubicBezTo>
                    <a:pt x="126" y="200"/>
                    <a:pt x="125" y="201"/>
                    <a:pt x="125" y="202"/>
                  </a:cubicBezTo>
                  <a:cubicBezTo>
                    <a:pt x="125" y="203"/>
                    <a:pt x="126" y="204"/>
                    <a:pt x="128" y="204"/>
                  </a:cubicBezTo>
                  <a:cubicBezTo>
                    <a:pt x="128" y="204"/>
                    <a:pt x="130" y="204"/>
                    <a:pt x="132" y="203"/>
                  </a:cubicBezTo>
                  <a:cubicBezTo>
                    <a:pt x="137" y="202"/>
                    <a:pt x="144" y="202"/>
                    <a:pt x="154" y="202"/>
                  </a:cubicBezTo>
                  <a:cubicBezTo>
                    <a:pt x="162" y="202"/>
                    <a:pt x="171" y="203"/>
                    <a:pt x="183" y="204"/>
                  </a:cubicBezTo>
                  <a:cubicBezTo>
                    <a:pt x="185" y="204"/>
                    <a:pt x="188" y="204"/>
                    <a:pt x="189" y="204"/>
                  </a:cubicBezTo>
                  <a:cubicBezTo>
                    <a:pt x="197" y="204"/>
                    <a:pt x="204" y="201"/>
                    <a:pt x="209" y="194"/>
                  </a:cubicBezTo>
                  <a:cubicBezTo>
                    <a:pt x="214" y="189"/>
                    <a:pt x="216" y="185"/>
                    <a:pt x="216" y="181"/>
                  </a:cubicBezTo>
                  <a:cubicBezTo>
                    <a:pt x="216" y="179"/>
                    <a:pt x="215" y="178"/>
                    <a:pt x="214" y="178"/>
                  </a:cubicBezTo>
                  <a:cubicBezTo>
                    <a:pt x="214" y="178"/>
                    <a:pt x="213" y="179"/>
                    <a:pt x="212" y="180"/>
                  </a:cubicBezTo>
                  <a:cubicBezTo>
                    <a:pt x="206" y="190"/>
                    <a:pt x="190" y="196"/>
                    <a:pt x="167" y="196"/>
                  </a:cubicBezTo>
                  <a:cubicBezTo>
                    <a:pt x="160" y="196"/>
                    <a:pt x="155" y="195"/>
                    <a:pt x="153" y="194"/>
                  </a:cubicBezTo>
                  <a:cubicBezTo>
                    <a:pt x="152" y="193"/>
                    <a:pt x="151" y="189"/>
                    <a:pt x="151" y="184"/>
                  </a:cubicBezTo>
                  <a:cubicBezTo>
                    <a:pt x="151" y="151"/>
                    <a:pt x="151" y="151"/>
                    <a:pt x="151" y="151"/>
                  </a:cubicBezTo>
                  <a:cubicBezTo>
                    <a:pt x="151" y="149"/>
                    <a:pt x="151" y="149"/>
                    <a:pt x="151" y="149"/>
                  </a:cubicBezTo>
                  <a:cubicBezTo>
                    <a:pt x="151" y="147"/>
                    <a:pt x="151" y="146"/>
                    <a:pt x="152" y="145"/>
                  </a:cubicBezTo>
                  <a:cubicBezTo>
                    <a:pt x="153" y="144"/>
                    <a:pt x="155" y="144"/>
                    <a:pt x="158" y="144"/>
                  </a:cubicBezTo>
                  <a:cubicBezTo>
                    <a:pt x="178" y="144"/>
                    <a:pt x="178" y="144"/>
                    <a:pt x="178" y="144"/>
                  </a:cubicBezTo>
                  <a:cubicBezTo>
                    <a:pt x="183" y="144"/>
                    <a:pt x="186" y="145"/>
                    <a:pt x="188" y="146"/>
                  </a:cubicBezTo>
                  <a:cubicBezTo>
                    <a:pt x="191" y="148"/>
                    <a:pt x="192" y="150"/>
                    <a:pt x="193" y="154"/>
                  </a:cubicBezTo>
                  <a:cubicBezTo>
                    <a:pt x="193" y="157"/>
                    <a:pt x="193" y="157"/>
                    <a:pt x="193" y="157"/>
                  </a:cubicBezTo>
                  <a:cubicBezTo>
                    <a:pt x="193" y="158"/>
                    <a:pt x="194" y="159"/>
                    <a:pt x="196" y="159"/>
                  </a:cubicBezTo>
                  <a:cubicBezTo>
                    <a:pt x="197" y="159"/>
                    <a:pt x="197" y="158"/>
                    <a:pt x="197" y="157"/>
                  </a:cubicBezTo>
                  <a:cubicBezTo>
                    <a:pt x="197" y="156"/>
                    <a:pt x="197" y="155"/>
                    <a:pt x="197" y="154"/>
                  </a:cubicBezTo>
                  <a:cubicBezTo>
                    <a:pt x="197" y="150"/>
                    <a:pt x="197" y="147"/>
                    <a:pt x="197" y="143"/>
                  </a:cubicBezTo>
                  <a:cubicBezTo>
                    <a:pt x="197" y="138"/>
                    <a:pt x="197" y="133"/>
                    <a:pt x="197" y="127"/>
                  </a:cubicBezTo>
                  <a:cubicBezTo>
                    <a:pt x="197" y="127"/>
                    <a:pt x="197" y="126"/>
                    <a:pt x="197" y="125"/>
                  </a:cubicBezTo>
                  <a:cubicBezTo>
                    <a:pt x="197" y="124"/>
                    <a:pt x="197" y="123"/>
                    <a:pt x="196" y="123"/>
                  </a:cubicBezTo>
                  <a:cubicBezTo>
                    <a:pt x="194" y="123"/>
                    <a:pt x="194" y="124"/>
                    <a:pt x="193" y="125"/>
                  </a:cubicBezTo>
                  <a:cubicBezTo>
                    <a:pt x="193" y="129"/>
                    <a:pt x="192" y="132"/>
                    <a:pt x="191" y="133"/>
                  </a:cubicBezTo>
                  <a:cubicBezTo>
                    <a:pt x="190" y="134"/>
                    <a:pt x="188" y="135"/>
                    <a:pt x="185" y="135"/>
                  </a:cubicBezTo>
                  <a:cubicBezTo>
                    <a:pt x="181" y="136"/>
                    <a:pt x="176" y="136"/>
                    <a:pt x="170" y="136"/>
                  </a:cubicBezTo>
                  <a:cubicBezTo>
                    <a:pt x="156" y="136"/>
                    <a:pt x="156" y="136"/>
                    <a:pt x="156" y="136"/>
                  </a:cubicBezTo>
                  <a:cubicBezTo>
                    <a:pt x="153" y="136"/>
                    <a:pt x="152" y="136"/>
                    <a:pt x="151" y="136"/>
                  </a:cubicBezTo>
                  <a:cubicBezTo>
                    <a:pt x="151" y="135"/>
                    <a:pt x="151" y="133"/>
                    <a:pt x="151" y="131"/>
                  </a:cubicBezTo>
                  <a:cubicBezTo>
                    <a:pt x="151" y="95"/>
                    <a:pt x="151" y="95"/>
                    <a:pt x="151" y="95"/>
                  </a:cubicBezTo>
                  <a:cubicBezTo>
                    <a:pt x="151" y="91"/>
                    <a:pt x="151" y="89"/>
                    <a:pt x="152" y="88"/>
                  </a:cubicBezTo>
                  <a:close/>
                  <a:moveTo>
                    <a:pt x="333" y="109"/>
                  </a:moveTo>
                  <a:cubicBezTo>
                    <a:pt x="333" y="99"/>
                    <a:pt x="333" y="99"/>
                    <a:pt x="333" y="99"/>
                  </a:cubicBezTo>
                  <a:cubicBezTo>
                    <a:pt x="333" y="94"/>
                    <a:pt x="334" y="90"/>
                    <a:pt x="335" y="88"/>
                  </a:cubicBezTo>
                  <a:cubicBezTo>
                    <a:pt x="336" y="85"/>
                    <a:pt x="339" y="84"/>
                    <a:pt x="342" y="83"/>
                  </a:cubicBezTo>
                  <a:cubicBezTo>
                    <a:pt x="344" y="83"/>
                    <a:pt x="344" y="82"/>
                    <a:pt x="344" y="81"/>
                  </a:cubicBezTo>
                  <a:cubicBezTo>
                    <a:pt x="344" y="80"/>
                    <a:pt x="343" y="80"/>
                    <a:pt x="342" y="80"/>
                  </a:cubicBezTo>
                  <a:cubicBezTo>
                    <a:pt x="341" y="80"/>
                    <a:pt x="339" y="80"/>
                    <a:pt x="337" y="80"/>
                  </a:cubicBezTo>
                  <a:cubicBezTo>
                    <a:pt x="335" y="80"/>
                    <a:pt x="332" y="81"/>
                    <a:pt x="328" y="81"/>
                  </a:cubicBezTo>
                  <a:cubicBezTo>
                    <a:pt x="321" y="81"/>
                    <a:pt x="316" y="80"/>
                    <a:pt x="312" y="80"/>
                  </a:cubicBezTo>
                  <a:cubicBezTo>
                    <a:pt x="310" y="80"/>
                    <a:pt x="309" y="80"/>
                    <a:pt x="308" y="80"/>
                  </a:cubicBezTo>
                  <a:cubicBezTo>
                    <a:pt x="306" y="80"/>
                    <a:pt x="306" y="80"/>
                    <a:pt x="306" y="81"/>
                  </a:cubicBezTo>
                  <a:cubicBezTo>
                    <a:pt x="306" y="83"/>
                    <a:pt x="306" y="83"/>
                    <a:pt x="308" y="84"/>
                  </a:cubicBezTo>
                  <a:cubicBezTo>
                    <a:pt x="314" y="85"/>
                    <a:pt x="318" y="86"/>
                    <a:pt x="321" y="88"/>
                  </a:cubicBezTo>
                  <a:cubicBezTo>
                    <a:pt x="323" y="90"/>
                    <a:pt x="325" y="94"/>
                    <a:pt x="325" y="99"/>
                  </a:cubicBezTo>
                  <a:cubicBezTo>
                    <a:pt x="326" y="120"/>
                    <a:pt x="326" y="120"/>
                    <a:pt x="326" y="120"/>
                  </a:cubicBezTo>
                  <a:cubicBezTo>
                    <a:pt x="326" y="132"/>
                    <a:pt x="326" y="132"/>
                    <a:pt x="326" y="132"/>
                  </a:cubicBezTo>
                  <a:cubicBezTo>
                    <a:pt x="326" y="176"/>
                    <a:pt x="326" y="176"/>
                    <a:pt x="326" y="176"/>
                  </a:cubicBezTo>
                  <a:cubicBezTo>
                    <a:pt x="326" y="177"/>
                    <a:pt x="326" y="177"/>
                    <a:pt x="325" y="177"/>
                  </a:cubicBezTo>
                  <a:cubicBezTo>
                    <a:pt x="325" y="178"/>
                    <a:pt x="324" y="177"/>
                    <a:pt x="323" y="175"/>
                  </a:cubicBezTo>
                  <a:cubicBezTo>
                    <a:pt x="241" y="82"/>
                    <a:pt x="241" y="82"/>
                    <a:pt x="241" y="82"/>
                  </a:cubicBezTo>
                  <a:cubicBezTo>
                    <a:pt x="239" y="81"/>
                    <a:pt x="238" y="80"/>
                    <a:pt x="236" y="80"/>
                  </a:cubicBezTo>
                  <a:cubicBezTo>
                    <a:pt x="235" y="80"/>
                    <a:pt x="234" y="80"/>
                    <a:pt x="233" y="80"/>
                  </a:cubicBezTo>
                  <a:cubicBezTo>
                    <a:pt x="231" y="80"/>
                    <a:pt x="231" y="80"/>
                    <a:pt x="231" y="80"/>
                  </a:cubicBezTo>
                  <a:cubicBezTo>
                    <a:pt x="225" y="80"/>
                    <a:pt x="225" y="80"/>
                    <a:pt x="225" y="80"/>
                  </a:cubicBezTo>
                  <a:cubicBezTo>
                    <a:pt x="222" y="80"/>
                    <a:pt x="222" y="80"/>
                    <a:pt x="222" y="80"/>
                  </a:cubicBezTo>
                  <a:cubicBezTo>
                    <a:pt x="221" y="80"/>
                    <a:pt x="221" y="80"/>
                    <a:pt x="220" y="80"/>
                  </a:cubicBezTo>
                  <a:cubicBezTo>
                    <a:pt x="219" y="80"/>
                    <a:pt x="218" y="80"/>
                    <a:pt x="218" y="81"/>
                  </a:cubicBezTo>
                  <a:cubicBezTo>
                    <a:pt x="218" y="82"/>
                    <a:pt x="219" y="83"/>
                    <a:pt x="221" y="83"/>
                  </a:cubicBezTo>
                  <a:cubicBezTo>
                    <a:pt x="227" y="84"/>
                    <a:pt x="232" y="87"/>
                    <a:pt x="235" y="93"/>
                  </a:cubicBezTo>
                  <a:cubicBezTo>
                    <a:pt x="238" y="99"/>
                    <a:pt x="240" y="107"/>
                    <a:pt x="240" y="118"/>
                  </a:cubicBezTo>
                  <a:cubicBezTo>
                    <a:pt x="240" y="178"/>
                    <a:pt x="240" y="178"/>
                    <a:pt x="240" y="178"/>
                  </a:cubicBezTo>
                  <a:cubicBezTo>
                    <a:pt x="240" y="185"/>
                    <a:pt x="239" y="190"/>
                    <a:pt x="237" y="192"/>
                  </a:cubicBezTo>
                  <a:cubicBezTo>
                    <a:pt x="236" y="195"/>
                    <a:pt x="232" y="198"/>
                    <a:pt x="227" y="199"/>
                  </a:cubicBezTo>
                  <a:cubicBezTo>
                    <a:pt x="225" y="200"/>
                    <a:pt x="225" y="201"/>
                    <a:pt x="225" y="202"/>
                  </a:cubicBezTo>
                  <a:cubicBezTo>
                    <a:pt x="225" y="203"/>
                    <a:pt x="226" y="203"/>
                    <a:pt x="227" y="203"/>
                  </a:cubicBezTo>
                  <a:cubicBezTo>
                    <a:pt x="228" y="203"/>
                    <a:pt x="229" y="203"/>
                    <a:pt x="230" y="203"/>
                  </a:cubicBezTo>
                  <a:cubicBezTo>
                    <a:pt x="233" y="203"/>
                    <a:pt x="235" y="202"/>
                    <a:pt x="237" y="202"/>
                  </a:cubicBezTo>
                  <a:cubicBezTo>
                    <a:pt x="241" y="202"/>
                    <a:pt x="241" y="202"/>
                    <a:pt x="241" y="202"/>
                  </a:cubicBezTo>
                  <a:cubicBezTo>
                    <a:pt x="250" y="203"/>
                    <a:pt x="250" y="203"/>
                    <a:pt x="250" y="203"/>
                  </a:cubicBezTo>
                  <a:cubicBezTo>
                    <a:pt x="255" y="203"/>
                    <a:pt x="258" y="203"/>
                    <a:pt x="258" y="203"/>
                  </a:cubicBezTo>
                  <a:cubicBezTo>
                    <a:pt x="259" y="203"/>
                    <a:pt x="260" y="203"/>
                    <a:pt x="261" y="203"/>
                  </a:cubicBezTo>
                  <a:cubicBezTo>
                    <a:pt x="262" y="203"/>
                    <a:pt x="263" y="203"/>
                    <a:pt x="263" y="202"/>
                  </a:cubicBezTo>
                  <a:cubicBezTo>
                    <a:pt x="263" y="200"/>
                    <a:pt x="262" y="200"/>
                    <a:pt x="260" y="199"/>
                  </a:cubicBezTo>
                  <a:cubicBezTo>
                    <a:pt x="255" y="199"/>
                    <a:pt x="252" y="198"/>
                    <a:pt x="250" y="196"/>
                  </a:cubicBezTo>
                  <a:cubicBezTo>
                    <a:pt x="249" y="195"/>
                    <a:pt x="248" y="192"/>
                    <a:pt x="247" y="188"/>
                  </a:cubicBezTo>
                  <a:cubicBezTo>
                    <a:pt x="247" y="182"/>
                    <a:pt x="247" y="182"/>
                    <a:pt x="247" y="182"/>
                  </a:cubicBezTo>
                  <a:cubicBezTo>
                    <a:pt x="247" y="178"/>
                    <a:pt x="247" y="178"/>
                    <a:pt x="247" y="178"/>
                  </a:cubicBezTo>
                  <a:cubicBezTo>
                    <a:pt x="247" y="117"/>
                    <a:pt x="247" y="117"/>
                    <a:pt x="247" y="117"/>
                  </a:cubicBezTo>
                  <a:cubicBezTo>
                    <a:pt x="247" y="115"/>
                    <a:pt x="248" y="113"/>
                    <a:pt x="249" y="113"/>
                  </a:cubicBezTo>
                  <a:cubicBezTo>
                    <a:pt x="249" y="113"/>
                    <a:pt x="250" y="113"/>
                    <a:pt x="250" y="114"/>
                  </a:cubicBezTo>
                  <a:cubicBezTo>
                    <a:pt x="251" y="115"/>
                    <a:pt x="251" y="115"/>
                    <a:pt x="251" y="115"/>
                  </a:cubicBezTo>
                  <a:cubicBezTo>
                    <a:pt x="326" y="201"/>
                    <a:pt x="326" y="201"/>
                    <a:pt x="326" y="201"/>
                  </a:cubicBezTo>
                  <a:cubicBezTo>
                    <a:pt x="328" y="203"/>
                    <a:pt x="328" y="203"/>
                    <a:pt x="328" y="203"/>
                  </a:cubicBezTo>
                  <a:cubicBezTo>
                    <a:pt x="329" y="204"/>
                    <a:pt x="329" y="204"/>
                    <a:pt x="330" y="204"/>
                  </a:cubicBezTo>
                  <a:cubicBezTo>
                    <a:pt x="332" y="204"/>
                    <a:pt x="332" y="203"/>
                    <a:pt x="333" y="202"/>
                  </a:cubicBezTo>
                  <a:cubicBezTo>
                    <a:pt x="333" y="200"/>
                    <a:pt x="333" y="196"/>
                    <a:pt x="333" y="190"/>
                  </a:cubicBezTo>
                  <a:cubicBezTo>
                    <a:pt x="333" y="115"/>
                    <a:pt x="333" y="115"/>
                    <a:pt x="333" y="115"/>
                  </a:cubicBezTo>
                  <a:cubicBezTo>
                    <a:pt x="333" y="109"/>
                    <a:pt x="333" y="109"/>
                    <a:pt x="333" y="109"/>
                  </a:cubicBezTo>
                  <a:close/>
                  <a:moveTo>
                    <a:pt x="463" y="109"/>
                  </a:moveTo>
                  <a:cubicBezTo>
                    <a:pt x="463" y="99"/>
                    <a:pt x="463" y="99"/>
                    <a:pt x="463" y="99"/>
                  </a:cubicBezTo>
                  <a:cubicBezTo>
                    <a:pt x="463" y="94"/>
                    <a:pt x="463" y="90"/>
                    <a:pt x="465" y="88"/>
                  </a:cubicBezTo>
                  <a:cubicBezTo>
                    <a:pt x="466" y="85"/>
                    <a:pt x="468" y="84"/>
                    <a:pt x="472" y="83"/>
                  </a:cubicBezTo>
                  <a:cubicBezTo>
                    <a:pt x="473" y="83"/>
                    <a:pt x="474" y="82"/>
                    <a:pt x="474" y="81"/>
                  </a:cubicBezTo>
                  <a:cubicBezTo>
                    <a:pt x="474" y="80"/>
                    <a:pt x="473" y="80"/>
                    <a:pt x="471" y="80"/>
                  </a:cubicBezTo>
                  <a:cubicBezTo>
                    <a:pt x="470" y="80"/>
                    <a:pt x="469" y="80"/>
                    <a:pt x="467" y="80"/>
                  </a:cubicBezTo>
                  <a:cubicBezTo>
                    <a:pt x="465" y="80"/>
                    <a:pt x="462" y="81"/>
                    <a:pt x="458" y="81"/>
                  </a:cubicBezTo>
                  <a:cubicBezTo>
                    <a:pt x="451" y="81"/>
                    <a:pt x="445" y="80"/>
                    <a:pt x="441" y="80"/>
                  </a:cubicBezTo>
                  <a:cubicBezTo>
                    <a:pt x="440" y="80"/>
                    <a:pt x="438" y="80"/>
                    <a:pt x="438" y="80"/>
                  </a:cubicBezTo>
                  <a:cubicBezTo>
                    <a:pt x="436" y="80"/>
                    <a:pt x="435" y="80"/>
                    <a:pt x="435" y="81"/>
                  </a:cubicBezTo>
                  <a:cubicBezTo>
                    <a:pt x="435" y="83"/>
                    <a:pt x="436" y="83"/>
                    <a:pt x="438" y="84"/>
                  </a:cubicBezTo>
                  <a:cubicBezTo>
                    <a:pt x="444" y="85"/>
                    <a:pt x="448" y="86"/>
                    <a:pt x="450" y="88"/>
                  </a:cubicBezTo>
                  <a:cubicBezTo>
                    <a:pt x="453" y="90"/>
                    <a:pt x="454" y="94"/>
                    <a:pt x="455" y="99"/>
                  </a:cubicBezTo>
                  <a:cubicBezTo>
                    <a:pt x="456" y="120"/>
                    <a:pt x="456" y="120"/>
                    <a:pt x="456" y="120"/>
                  </a:cubicBezTo>
                  <a:cubicBezTo>
                    <a:pt x="456" y="132"/>
                    <a:pt x="456" y="132"/>
                    <a:pt x="456" y="132"/>
                  </a:cubicBezTo>
                  <a:cubicBezTo>
                    <a:pt x="456" y="176"/>
                    <a:pt x="456" y="176"/>
                    <a:pt x="456" y="176"/>
                  </a:cubicBezTo>
                  <a:cubicBezTo>
                    <a:pt x="456" y="177"/>
                    <a:pt x="455" y="177"/>
                    <a:pt x="455" y="177"/>
                  </a:cubicBezTo>
                  <a:cubicBezTo>
                    <a:pt x="454" y="178"/>
                    <a:pt x="454" y="177"/>
                    <a:pt x="452" y="175"/>
                  </a:cubicBezTo>
                  <a:cubicBezTo>
                    <a:pt x="370" y="82"/>
                    <a:pt x="370" y="82"/>
                    <a:pt x="370" y="82"/>
                  </a:cubicBezTo>
                  <a:cubicBezTo>
                    <a:pt x="369" y="81"/>
                    <a:pt x="367" y="80"/>
                    <a:pt x="366" y="80"/>
                  </a:cubicBezTo>
                  <a:cubicBezTo>
                    <a:pt x="365" y="80"/>
                    <a:pt x="364" y="80"/>
                    <a:pt x="362" y="80"/>
                  </a:cubicBezTo>
                  <a:cubicBezTo>
                    <a:pt x="361" y="80"/>
                    <a:pt x="361" y="80"/>
                    <a:pt x="361" y="80"/>
                  </a:cubicBezTo>
                  <a:cubicBezTo>
                    <a:pt x="355" y="80"/>
                    <a:pt x="355" y="80"/>
                    <a:pt x="355" y="80"/>
                  </a:cubicBezTo>
                  <a:cubicBezTo>
                    <a:pt x="351" y="80"/>
                    <a:pt x="351" y="80"/>
                    <a:pt x="351" y="80"/>
                  </a:cubicBezTo>
                  <a:cubicBezTo>
                    <a:pt x="351" y="80"/>
                    <a:pt x="350" y="80"/>
                    <a:pt x="350" y="80"/>
                  </a:cubicBezTo>
                  <a:cubicBezTo>
                    <a:pt x="349" y="80"/>
                    <a:pt x="348" y="80"/>
                    <a:pt x="348" y="81"/>
                  </a:cubicBezTo>
                  <a:cubicBezTo>
                    <a:pt x="348" y="82"/>
                    <a:pt x="349" y="83"/>
                    <a:pt x="350" y="83"/>
                  </a:cubicBezTo>
                  <a:cubicBezTo>
                    <a:pt x="357" y="84"/>
                    <a:pt x="361" y="87"/>
                    <a:pt x="365" y="93"/>
                  </a:cubicBezTo>
                  <a:cubicBezTo>
                    <a:pt x="368" y="99"/>
                    <a:pt x="369" y="107"/>
                    <a:pt x="369" y="118"/>
                  </a:cubicBezTo>
                  <a:cubicBezTo>
                    <a:pt x="369" y="178"/>
                    <a:pt x="369" y="178"/>
                    <a:pt x="369" y="178"/>
                  </a:cubicBezTo>
                  <a:cubicBezTo>
                    <a:pt x="369" y="185"/>
                    <a:pt x="369" y="190"/>
                    <a:pt x="367" y="192"/>
                  </a:cubicBezTo>
                  <a:cubicBezTo>
                    <a:pt x="365" y="195"/>
                    <a:pt x="362" y="198"/>
                    <a:pt x="357" y="199"/>
                  </a:cubicBezTo>
                  <a:cubicBezTo>
                    <a:pt x="355" y="200"/>
                    <a:pt x="354" y="201"/>
                    <a:pt x="354" y="202"/>
                  </a:cubicBezTo>
                  <a:cubicBezTo>
                    <a:pt x="354" y="203"/>
                    <a:pt x="355" y="203"/>
                    <a:pt x="357" y="203"/>
                  </a:cubicBezTo>
                  <a:cubicBezTo>
                    <a:pt x="357" y="203"/>
                    <a:pt x="358" y="203"/>
                    <a:pt x="360" y="203"/>
                  </a:cubicBezTo>
                  <a:cubicBezTo>
                    <a:pt x="362" y="203"/>
                    <a:pt x="364" y="202"/>
                    <a:pt x="367" y="202"/>
                  </a:cubicBezTo>
                  <a:cubicBezTo>
                    <a:pt x="371" y="202"/>
                    <a:pt x="371" y="202"/>
                    <a:pt x="371" y="202"/>
                  </a:cubicBezTo>
                  <a:cubicBezTo>
                    <a:pt x="380" y="203"/>
                    <a:pt x="380" y="203"/>
                    <a:pt x="380" y="203"/>
                  </a:cubicBezTo>
                  <a:cubicBezTo>
                    <a:pt x="384" y="203"/>
                    <a:pt x="387" y="203"/>
                    <a:pt x="388" y="203"/>
                  </a:cubicBezTo>
                  <a:cubicBezTo>
                    <a:pt x="389" y="203"/>
                    <a:pt x="390" y="203"/>
                    <a:pt x="390" y="203"/>
                  </a:cubicBezTo>
                  <a:cubicBezTo>
                    <a:pt x="392" y="203"/>
                    <a:pt x="392" y="203"/>
                    <a:pt x="392" y="202"/>
                  </a:cubicBezTo>
                  <a:cubicBezTo>
                    <a:pt x="392" y="200"/>
                    <a:pt x="391" y="200"/>
                    <a:pt x="389" y="199"/>
                  </a:cubicBezTo>
                  <a:cubicBezTo>
                    <a:pt x="385" y="199"/>
                    <a:pt x="381" y="198"/>
                    <a:pt x="380" y="196"/>
                  </a:cubicBezTo>
                  <a:cubicBezTo>
                    <a:pt x="378" y="195"/>
                    <a:pt x="377" y="192"/>
                    <a:pt x="377" y="188"/>
                  </a:cubicBezTo>
                  <a:cubicBezTo>
                    <a:pt x="377" y="182"/>
                    <a:pt x="377" y="182"/>
                    <a:pt x="377" y="182"/>
                  </a:cubicBezTo>
                  <a:cubicBezTo>
                    <a:pt x="377" y="178"/>
                    <a:pt x="377" y="178"/>
                    <a:pt x="377" y="178"/>
                  </a:cubicBezTo>
                  <a:cubicBezTo>
                    <a:pt x="377" y="117"/>
                    <a:pt x="377" y="117"/>
                    <a:pt x="377" y="117"/>
                  </a:cubicBezTo>
                  <a:cubicBezTo>
                    <a:pt x="377" y="115"/>
                    <a:pt x="377" y="113"/>
                    <a:pt x="378" y="113"/>
                  </a:cubicBezTo>
                  <a:cubicBezTo>
                    <a:pt x="379" y="113"/>
                    <a:pt x="379" y="113"/>
                    <a:pt x="380" y="114"/>
                  </a:cubicBezTo>
                  <a:cubicBezTo>
                    <a:pt x="380" y="115"/>
                    <a:pt x="380" y="115"/>
                    <a:pt x="380" y="115"/>
                  </a:cubicBezTo>
                  <a:cubicBezTo>
                    <a:pt x="456" y="201"/>
                    <a:pt x="456" y="201"/>
                    <a:pt x="456" y="201"/>
                  </a:cubicBezTo>
                  <a:cubicBezTo>
                    <a:pt x="458" y="203"/>
                    <a:pt x="458" y="203"/>
                    <a:pt x="458" y="203"/>
                  </a:cubicBezTo>
                  <a:cubicBezTo>
                    <a:pt x="458" y="204"/>
                    <a:pt x="459" y="204"/>
                    <a:pt x="460" y="204"/>
                  </a:cubicBezTo>
                  <a:cubicBezTo>
                    <a:pt x="461" y="204"/>
                    <a:pt x="462" y="203"/>
                    <a:pt x="462" y="202"/>
                  </a:cubicBezTo>
                  <a:cubicBezTo>
                    <a:pt x="463" y="200"/>
                    <a:pt x="463" y="196"/>
                    <a:pt x="463" y="190"/>
                  </a:cubicBezTo>
                  <a:cubicBezTo>
                    <a:pt x="463" y="115"/>
                    <a:pt x="463" y="115"/>
                    <a:pt x="463" y="115"/>
                  </a:cubicBezTo>
                  <a:cubicBezTo>
                    <a:pt x="463" y="109"/>
                    <a:pt x="463" y="109"/>
                    <a:pt x="463" y="109"/>
                  </a:cubicBezTo>
                  <a:close/>
                  <a:moveTo>
                    <a:pt x="512" y="88"/>
                  </a:moveTo>
                  <a:cubicBezTo>
                    <a:pt x="513" y="87"/>
                    <a:pt x="515" y="87"/>
                    <a:pt x="519" y="87"/>
                  </a:cubicBezTo>
                  <a:cubicBezTo>
                    <a:pt x="533" y="87"/>
                    <a:pt x="533" y="87"/>
                    <a:pt x="533" y="87"/>
                  </a:cubicBezTo>
                  <a:cubicBezTo>
                    <a:pt x="542" y="87"/>
                    <a:pt x="548" y="87"/>
                    <a:pt x="552" y="88"/>
                  </a:cubicBezTo>
                  <a:cubicBezTo>
                    <a:pt x="555" y="89"/>
                    <a:pt x="558" y="91"/>
                    <a:pt x="559" y="94"/>
                  </a:cubicBezTo>
                  <a:cubicBezTo>
                    <a:pt x="559" y="95"/>
                    <a:pt x="560" y="97"/>
                    <a:pt x="560" y="99"/>
                  </a:cubicBezTo>
                  <a:cubicBezTo>
                    <a:pt x="560" y="101"/>
                    <a:pt x="560" y="101"/>
                    <a:pt x="560" y="101"/>
                  </a:cubicBezTo>
                  <a:cubicBezTo>
                    <a:pt x="560" y="103"/>
                    <a:pt x="560" y="104"/>
                    <a:pt x="562" y="104"/>
                  </a:cubicBezTo>
                  <a:cubicBezTo>
                    <a:pt x="563" y="104"/>
                    <a:pt x="563" y="104"/>
                    <a:pt x="564" y="103"/>
                  </a:cubicBezTo>
                  <a:cubicBezTo>
                    <a:pt x="564" y="102"/>
                    <a:pt x="564" y="100"/>
                    <a:pt x="564" y="96"/>
                  </a:cubicBezTo>
                  <a:cubicBezTo>
                    <a:pt x="565" y="91"/>
                    <a:pt x="565" y="91"/>
                    <a:pt x="565" y="91"/>
                  </a:cubicBezTo>
                  <a:cubicBezTo>
                    <a:pt x="565" y="87"/>
                    <a:pt x="565" y="85"/>
                    <a:pt x="566" y="84"/>
                  </a:cubicBezTo>
                  <a:cubicBezTo>
                    <a:pt x="566" y="83"/>
                    <a:pt x="566" y="82"/>
                    <a:pt x="566" y="82"/>
                  </a:cubicBezTo>
                  <a:cubicBezTo>
                    <a:pt x="566" y="80"/>
                    <a:pt x="565" y="79"/>
                    <a:pt x="563" y="79"/>
                  </a:cubicBezTo>
                  <a:cubicBezTo>
                    <a:pt x="562" y="79"/>
                    <a:pt x="561" y="79"/>
                    <a:pt x="559" y="80"/>
                  </a:cubicBezTo>
                  <a:cubicBezTo>
                    <a:pt x="559" y="80"/>
                    <a:pt x="556" y="80"/>
                    <a:pt x="553" y="80"/>
                  </a:cubicBezTo>
                  <a:cubicBezTo>
                    <a:pt x="540" y="81"/>
                    <a:pt x="540" y="81"/>
                    <a:pt x="540" y="81"/>
                  </a:cubicBezTo>
                  <a:cubicBezTo>
                    <a:pt x="535" y="81"/>
                    <a:pt x="528" y="81"/>
                    <a:pt x="521" y="81"/>
                  </a:cubicBezTo>
                  <a:cubicBezTo>
                    <a:pt x="509" y="81"/>
                    <a:pt x="499" y="81"/>
                    <a:pt x="490" y="80"/>
                  </a:cubicBezTo>
                  <a:cubicBezTo>
                    <a:pt x="488" y="79"/>
                    <a:pt x="486" y="79"/>
                    <a:pt x="484" y="79"/>
                  </a:cubicBezTo>
                  <a:cubicBezTo>
                    <a:pt x="482" y="79"/>
                    <a:pt x="480" y="80"/>
                    <a:pt x="480" y="82"/>
                  </a:cubicBezTo>
                  <a:cubicBezTo>
                    <a:pt x="480" y="83"/>
                    <a:pt x="481" y="83"/>
                    <a:pt x="483" y="83"/>
                  </a:cubicBezTo>
                  <a:cubicBezTo>
                    <a:pt x="488" y="83"/>
                    <a:pt x="492" y="85"/>
                    <a:pt x="494" y="88"/>
                  </a:cubicBezTo>
                  <a:cubicBezTo>
                    <a:pt x="496" y="91"/>
                    <a:pt x="497" y="96"/>
                    <a:pt x="497" y="105"/>
                  </a:cubicBezTo>
                  <a:cubicBezTo>
                    <a:pt x="497" y="180"/>
                    <a:pt x="497" y="180"/>
                    <a:pt x="497" y="180"/>
                  </a:cubicBezTo>
                  <a:cubicBezTo>
                    <a:pt x="496" y="186"/>
                    <a:pt x="496" y="186"/>
                    <a:pt x="496" y="186"/>
                  </a:cubicBezTo>
                  <a:cubicBezTo>
                    <a:pt x="496" y="193"/>
                    <a:pt x="494" y="198"/>
                    <a:pt x="490" y="199"/>
                  </a:cubicBezTo>
                  <a:cubicBezTo>
                    <a:pt x="487" y="200"/>
                    <a:pt x="487" y="200"/>
                    <a:pt x="487" y="200"/>
                  </a:cubicBezTo>
                  <a:cubicBezTo>
                    <a:pt x="485" y="200"/>
                    <a:pt x="484" y="201"/>
                    <a:pt x="484" y="202"/>
                  </a:cubicBezTo>
                  <a:cubicBezTo>
                    <a:pt x="484" y="203"/>
                    <a:pt x="485" y="204"/>
                    <a:pt x="487" y="204"/>
                  </a:cubicBezTo>
                  <a:cubicBezTo>
                    <a:pt x="488" y="204"/>
                    <a:pt x="490" y="204"/>
                    <a:pt x="492" y="203"/>
                  </a:cubicBezTo>
                  <a:cubicBezTo>
                    <a:pt x="496" y="202"/>
                    <a:pt x="503" y="202"/>
                    <a:pt x="514" y="202"/>
                  </a:cubicBezTo>
                  <a:cubicBezTo>
                    <a:pt x="521" y="202"/>
                    <a:pt x="531" y="203"/>
                    <a:pt x="542" y="204"/>
                  </a:cubicBezTo>
                  <a:cubicBezTo>
                    <a:pt x="545" y="204"/>
                    <a:pt x="547" y="204"/>
                    <a:pt x="549" y="204"/>
                  </a:cubicBezTo>
                  <a:cubicBezTo>
                    <a:pt x="557" y="204"/>
                    <a:pt x="564" y="201"/>
                    <a:pt x="569" y="194"/>
                  </a:cubicBezTo>
                  <a:cubicBezTo>
                    <a:pt x="573" y="189"/>
                    <a:pt x="575" y="185"/>
                    <a:pt x="575" y="181"/>
                  </a:cubicBezTo>
                  <a:cubicBezTo>
                    <a:pt x="575" y="179"/>
                    <a:pt x="575" y="178"/>
                    <a:pt x="574" y="178"/>
                  </a:cubicBezTo>
                  <a:cubicBezTo>
                    <a:pt x="573" y="178"/>
                    <a:pt x="572" y="179"/>
                    <a:pt x="572" y="180"/>
                  </a:cubicBezTo>
                  <a:cubicBezTo>
                    <a:pt x="565" y="190"/>
                    <a:pt x="550" y="196"/>
                    <a:pt x="527" y="196"/>
                  </a:cubicBezTo>
                  <a:cubicBezTo>
                    <a:pt x="519" y="196"/>
                    <a:pt x="515" y="195"/>
                    <a:pt x="513" y="194"/>
                  </a:cubicBezTo>
                  <a:cubicBezTo>
                    <a:pt x="511" y="193"/>
                    <a:pt x="510" y="189"/>
                    <a:pt x="510" y="184"/>
                  </a:cubicBezTo>
                  <a:cubicBezTo>
                    <a:pt x="510" y="151"/>
                    <a:pt x="510" y="151"/>
                    <a:pt x="510" y="151"/>
                  </a:cubicBezTo>
                  <a:cubicBezTo>
                    <a:pt x="510" y="149"/>
                    <a:pt x="510" y="149"/>
                    <a:pt x="510" y="149"/>
                  </a:cubicBezTo>
                  <a:cubicBezTo>
                    <a:pt x="510" y="147"/>
                    <a:pt x="511" y="146"/>
                    <a:pt x="512" y="145"/>
                  </a:cubicBezTo>
                  <a:cubicBezTo>
                    <a:pt x="513" y="144"/>
                    <a:pt x="514" y="144"/>
                    <a:pt x="517" y="144"/>
                  </a:cubicBezTo>
                  <a:cubicBezTo>
                    <a:pt x="537" y="144"/>
                    <a:pt x="537" y="144"/>
                    <a:pt x="537" y="144"/>
                  </a:cubicBezTo>
                  <a:cubicBezTo>
                    <a:pt x="542" y="144"/>
                    <a:pt x="546" y="145"/>
                    <a:pt x="548" y="146"/>
                  </a:cubicBezTo>
                  <a:cubicBezTo>
                    <a:pt x="550" y="148"/>
                    <a:pt x="552" y="150"/>
                    <a:pt x="552" y="154"/>
                  </a:cubicBezTo>
                  <a:cubicBezTo>
                    <a:pt x="553" y="157"/>
                    <a:pt x="553" y="157"/>
                    <a:pt x="553" y="157"/>
                  </a:cubicBezTo>
                  <a:cubicBezTo>
                    <a:pt x="553" y="158"/>
                    <a:pt x="554" y="159"/>
                    <a:pt x="555" y="159"/>
                  </a:cubicBezTo>
                  <a:cubicBezTo>
                    <a:pt x="556" y="159"/>
                    <a:pt x="557" y="158"/>
                    <a:pt x="557" y="157"/>
                  </a:cubicBezTo>
                  <a:cubicBezTo>
                    <a:pt x="557" y="156"/>
                    <a:pt x="557" y="155"/>
                    <a:pt x="557" y="154"/>
                  </a:cubicBezTo>
                  <a:cubicBezTo>
                    <a:pt x="556" y="150"/>
                    <a:pt x="556" y="147"/>
                    <a:pt x="556" y="143"/>
                  </a:cubicBezTo>
                  <a:cubicBezTo>
                    <a:pt x="556" y="138"/>
                    <a:pt x="556" y="133"/>
                    <a:pt x="557" y="127"/>
                  </a:cubicBezTo>
                  <a:cubicBezTo>
                    <a:pt x="557" y="127"/>
                    <a:pt x="557" y="126"/>
                    <a:pt x="557" y="125"/>
                  </a:cubicBezTo>
                  <a:cubicBezTo>
                    <a:pt x="557" y="124"/>
                    <a:pt x="556" y="123"/>
                    <a:pt x="555" y="123"/>
                  </a:cubicBezTo>
                  <a:cubicBezTo>
                    <a:pt x="554" y="123"/>
                    <a:pt x="553" y="124"/>
                    <a:pt x="553" y="125"/>
                  </a:cubicBezTo>
                  <a:cubicBezTo>
                    <a:pt x="552" y="129"/>
                    <a:pt x="551" y="132"/>
                    <a:pt x="550" y="133"/>
                  </a:cubicBezTo>
                  <a:cubicBezTo>
                    <a:pt x="549" y="134"/>
                    <a:pt x="547" y="135"/>
                    <a:pt x="544" y="135"/>
                  </a:cubicBezTo>
                  <a:cubicBezTo>
                    <a:pt x="540" y="136"/>
                    <a:pt x="536" y="136"/>
                    <a:pt x="529" y="136"/>
                  </a:cubicBezTo>
                  <a:cubicBezTo>
                    <a:pt x="516" y="136"/>
                    <a:pt x="516" y="136"/>
                    <a:pt x="516" y="136"/>
                  </a:cubicBezTo>
                  <a:cubicBezTo>
                    <a:pt x="513" y="136"/>
                    <a:pt x="511" y="136"/>
                    <a:pt x="511" y="136"/>
                  </a:cubicBezTo>
                  <a:cubicBezTo>
                    <a:pt x="510" y="135"/>
                    <a:pt x="510" y="133"/>
                    <a:pt x="510" y="131"/>
                  </a:cubicBezTo>
                  <a:cubicBezTo>
                    <a:pt x="510" y="95"/>
                    <a:pt x="510" y="95"/>
                    <a:pt x="510" y="95"/>
                  </a:cubicBezTo>
                  <a:cubicBezTo>
                    <a:pt x="510" y="91"/>
                    <a:pt x="511" y="89"/>
                    <a:pt x="512" y="88"/>
                  </a:cubicBezTo>
                  <a:close/>
                  <a:moveTo>
                    <a:pt x="603" y="87"/>
                  </a:moveTo>
                  <a:cubicBezTo>
                    <a:pt x="596" y="93"/>
                    <a:pt x="593" y="101"/>
                    <a:pt x="593" y="111"/>
                  </a:cubicBezTo>
                  <a:cubicBezTo>
                    <a:pt x="593" y="119"/>
                    <a:pt x="595" y="126"/>
                    <a:pt x="601" y="132"/>
                  </a:cubicBezTo>
                  <a:cubicBezTo>
                    <a:pt x="606" y="137"/>
                    <a:pt x="616" y="142"/>
                    <a:pt x="629" y="147"/>
                  </a:cubicBezTo>
                  <a:cubicBezTo>
                    <a:pt x="642" y="151"/>
                    <a:pt x="649" y="154"/>
                    <a:pt x="652" y="157"/>
                  </a:cubicBezTo>
                  <a:cubicBezTo>
                    <a:pt x="657" y="161"/>
                    <a:pt x="660" y="167"/>
                    <a:pt x="660" y="173"/>
                  </a:cubicBezTo>
                  <a:cubicBezTo>
                    <a:pt x="660" y="180"/>
                    <a:pt x="657" y="186"/>
                    <a:pt x="651" y="191"/>
                  </a:cubicBezTo>
                  <a:cubicBezTo>
                    <a:pt x="646" y="196"/>
                    <a:pt x="639" y="198"/>
                    <a:pt x="631" y="198"/>
                  </a:cubicBezTo>
                  <a:cubicBezTo>
                    <a:pt x="623" y="198"/>
                    <a:pt x="615" y="196"/>
                    <a:pt x="608" y="191"/>
                  </a:cubicBezTo>
                  <a:cubicBezTo>
                    <a:pt x="601" y="186"/>
                    <a:pt x="597" y="179"/>
                    <a:pt x="595" y="172"/>
                  </a:cubicBezTo>
                  <a:cubicBezTo>
                    <a:pt x="594" y="169"/>
                    <a:pt x="593" y="168"/>
                    <a:pt x="592" y="168"/>
                  </a:cubicBezTo>
                  <a:cubicBezTo>
                    <a:pt x="591" y="168"/>
                    <a:pt x="590" y="168"/>
                    <a:pt x="590" y="170"/>
                  </a:cubicBezTo>
                  <a:cubicBezTo>
                    <a:pt x="590" y="172"/>
                    <a:pt x="591" y="176"/>
                    <a:pt x="592" y="182"/>
                  </a:cubicBezTo>
                  <a:cubicBezTo>
                    <a:pt x="594" y="187"/>
                    <a:pt x="594" y="189"/>
                    <a:pt x="595" y="190"/>
                  </a:cubicBezTo>
                  <a:cubicBezTo>
                    <a:pt x="595" y="193"/>
                    <a:pt x="596" y="195"/>
                    <a:pt x="596" y="196"/>
                  </a:cubicBezTo>
                  <a:cubicBezTo>
                    <a:pt x="596" y="197"/>
                    <a:pt x="597" y="198"/>
                    <a:pt x="598" y="198"/>
                  </a:cubicBezTo>
                  <a:cubicBezTo>
                    <a:pt x="601" y="200"/>
                    <a:pt x="605" y="202"/>
                    <a:pt x="610" y="203"/>
                  </a:cubicBezTo>
                  <a:cubicBezTo>
                    <a:pt x="616" y="204"/>
                    <a:pt x="621" y="205"/>
                    <a:pt x="626" y="205"/>
                  </a:cubicBezTo>
                  <a:cubicBezTo>
                    <a:pt x="638" y="205"/>
                    <a:pt x="649" y="201"/>
                    <a:pt x="657" y="194"/>
                  </a:cubicBezTo>
                  <a:cubicBezTo>
                    <a:pt x="665" y="187"/>
                    <a:pt x="669" y="178"/>
                    <a:pt x="669" y="167"/>
                  </a:cubicBezTo>
                  <a:cubicBezTo>
                    <a:pt x="669" y="150"/>
                    <a:pt x="658" y="139"/>
                    <a:pt x="636" y="131"/>
                  </a:cubicBezTo>
                  <a:cubicBezTo>
                    <a:pt x="625" y="128"/>
                    <a:pt x="617" y="125"/>
                    <a:pt x="615" y="124"/>
                  </a:cubicBezTo>
                  <a:cubicBezTo>
                    <a:pt x="612" y="122"/>
                    <a:pt x="609" y="120"/>
                    <a:pt x="607" y="117"/>
                  </a:cubicBezTo>
                  <a:cubicBezTo>
                    <a:pt x="604" y="113"/>
                    <a:pt x="602" y="109"/>
                    <a:pt x="602" y="104"/>
                  </a:cubicBezTo>
                  <a:cubicBezTo>
                    <a:pt x="602" y="98"/>
                    <a:pt x="605" y="94"/>
                    <a:pt x="609" y="90"/>
                  </a:cubicBezTo>
                  <a:cubicBezTo>
                    <a:pt x="613" y="86"/>
                    <a:pt x="618" y="84"/>
                    <a:pt x="625" y="84"/>
                  </a:cubicBezTo>
                  <a:cubicBezTo>
                    <a:pt x="633" y="84"/>
                    <a:pt x="640" y="86"/>
                    <a:pt x="647" y="90"/>
                  </a:cubicBezTo>
                  <a:cubicBezTo>
                    <a:pt x="653" y="95"/>
                    <a:pt x="658" y="100"/>
                    <a:pt x="660" y="106"/>
                  </a:cubicBezTo>
                  <a:cubicBezTo>
                    <a:pt x="661" y="109"/>
                    <a:pt x="662" y="111"/>
                    <a:pt x="663" y="111"/>
                  </a:cubicBezTo>
                  <a:cubicBezTo>
                    <a:pt x="664" y="111"/>
                    <a:pt x="665" y="110"/>
                    <a:pt x="665" y="108"/>
                  </a:cubicBezTo>
                  <a:cubicBezTo>
                    <a:pt x="665" y="107"/>
                    <a:pt x="665" y="106"/>
                    <a:pt x="664" y="104"/>
                  </a:cubicBezTo>
                  <a:cubicBezTo>
                    <a:pt x="663" y="95"/>
                    <a:pt x="663" y="95"/>
                    <a:pt x="663" y="95"/>
                  </a:cubicBezTo>
                  <a:cubicBezTo>
                    <a:pt x="662" y="90"/>
                    <a:pt x="662" y="87"/>
                    <a:pt x="662" y="86"/>
                  </a:cubicBezTo>
                  <a:cubicBezTo>
                    <a:pt x="662" y="83"/>
                    <a:pt x="661" y="81"/>
                    <a:pt x="659" y="82"/>
                  </a:cubicBezTo>
                  <a:cubicBezTo>
                    <a:pt x="659" y="82"/>
                    <a:pt x="659" y="82"/>
                    <a:pt x="658" y="82"/>
                  </a:cubicBezTo>
                  <a:cubicBezTo>
                    <a:pt x="657" y="83"/>
                    <a:pt x="657" y="83"/>
                    <a:pt x="657" y="83"/>
                  </a:cubicBezTo>
                  <a:cubicBezTo>
                    <a:pt x="656" y="84"/>
                    <a:pt x="656" y="84"/>
                    <a:pt x="655" y="84"/>
                  </a:cubicBezTo>
                  <a:cubicBezTo>
                    <a:pt x="655" y="84"/>
                    <a:pt x="654" y="84"/>
                    <a:pt x="653" y="84"/>
                  </a:cubicBezTo>
                  <a:cubicBezTo>
                    <a:pt x="647" y="81"/>
                    <a:pt x="647" y="81"/>
                    <a:pt x="647" y="81"/>
                  </a:cubicBezTo>
                  <a:cubicBezTo>
                    <a:pt x="643" y="79"/>
                    <a:pt x="638" y="78"/>
                    <a:pt x="631" y="78"/>
                  </a:cubicBezTo>
                  <a:cubicBezTo>
                    <a:pt x="620" y="78"/>
                    <a:pt x="611" y="81"/>
                    <a:pt x="603" y="87"/>
                  </a:cubicBezTo>
                  <a:close/>
                  <a:moveTo>
                    <a:pt x="700" y="87"/>
                  </a:moveTo>
                  <a:cubicBezTo>
                    <a:pt x="692" y="93"/>
                    <a:pt x="689" y="101"/>
                    <a:pt x="689" y="111"/>
                  </a:cubicBezTo>
                  <a:cubicBezTo>
                    <a:pt x="689" y="119"/>
                    <a:pt x="692" y="126"/>
                    <a:pt x="697" y="132"/>
                  </a:cubicBezTo>
                  <a:cubicBezTo>
                    <a:pt x="703" y="137"/>
                    <a:pt x="712" y="142"/>
                    <a:pt x="725" y="147"/>
                  </a:cubicBezTo>
                  <a:cubicBezTo>
                    <a:pt x="738" y="151"/>
                    <a:pt x="746" y="154"/>
                    <a:pt x="748" y="157"/>
                  </a:cubicBezTo>
                  <a:cubicBezTo>
                    <a:pt x="754" y="161"/>
                    <a:pt x="756" y="167"/>
                    <a:pt x="756" y="173"/>
                  </a:cubicBezTo>
                  <a:cubicBezTo>
                    <a:pt x="756" y="180"/>
                    <a:pt x="753" y="186"/>
                    <a:pt x="748" y="191"/>
                  </a:cubicBezTo>
                  <a:cubicBezTo>
                    <a:pt x="742" y="196"/>
                    <a:pt x="735" y="198"/>
                    <a:pt x="727" y="198"/>
                  </a:cubicBezTo>
                  <a:cubicBezTo>
                    <a:pt x="719" y="198"/>
                    <a:pt x="711" y="196"/>
                    <a:pt x="704" y="191"/>
                  </a:cubicBezTo>
                  <a:cubicBezTo>
                    <a:pt x="698" y="186"/>
                    <a:pt x="693" y="179"/>
                    <a:pt x="691" y="172"/>
                  </a:cubicBezTo>
                  <a:cubicBezTo>
                    <a:pt x="690" y="169"/>
                    <a:pt x="689" y="168"/>
                    <a:pt x="688" y="168"/>
                  </a:cubicBezTo>
                  <a:cubicBezTo>
                    <a:pt x="687" y="168"/>
                    <a:pt x="686" y="168"/>
                    <a:pt x="686" y="170"/>
                  </a:cubicBezTo>
                  <a:cubicBezTo>
                    <a:pt x="686" y="172"/>
                    <a:pt x="687" y="176"/>
                    <a:pt x="688" y="182"/>
                  </a:cubicBezTo>
                  <a:cubicBezTo>
                    <a:pt x="690" y="187"/>
                    <a:pt x="691" y="189"/>
                    <a:pt x="691" y="190"/>
                  </a:cubicBezTo>
                  <a:cubicBezTo>
                    <a:pt x="691" y="193"/>
                    <a:pt x="692" y="195"/>
                    <a:pt x="692" y="196"/>
                  </a:cubicBezTo>
                  <a:cubicBezTo>
                    <a:pt x="693" y="197"/>
                    <a:pt x="693" y="198"/>
                    <a:pt x="694" y="198"/>
                  </a:cubicBezTo>
                  <a:cubicBezTo>
                    <a:pt x="697" y="200"/>
                    <a:pt x="701" y="202"/>
                    <a:pt x="707" y="203"/>
                  </a:cubicBezTo>
                  <a:cubicBezTo>
                    <a:pt x="712" y="204"/>
                    <a:pt x="717" y="205"/>
                    <a:pt x="722" y="205"/>
                  </a:cubicBezTo>
                  <a:cubicBezTo>
                    <a:pt x="734" y="205"/>
                    <a:pt x="745" y="201"/>
                    <a:pt x="753" y="194"/>
                  </a:cubicBezTo>
                  <a:cubicBezTo>
                    <a:pt x="761" y="187"/>
                    <a:pt x="765" y="178"/>
                    <a:pt x="765" y="167"/>
                  </a:cubicBezTo>
                  <a:cubicBezTo>
                    <a:pt x="765" y="150"/>
                    <a:pt x="754" y="139"/>
                    <a:pt x="732" y="131"/>
                  </a:cubicBezTo>
                  <a:cubicBezTo>
                    <a:pt x="721" y="128"/>
                    <a:pt x="714" y="125"/>
                    <a:pt x="711" y="124"/>
                  </a:cubicBezTo>
                  <a:cubicBezTo>
                    <a:pt x="708" y="122"/>
                    <a:pt x="705" y="120"/>
                    <a:pt x="703" y="117"/>
                  </a:cubicBezTo>
                  <a:cubicBezTo>
                    <a:pt x="700" y="113"/>
                    <a:pt x="699" y="109"/>
                    <a:pt x="699" y="104"/>
                  </a:cubicBezTo>
                  <a:cubicBezTo>
                    <a:pt x="699" y="98"/>
                    <a:pt x="701" y="94"/>
                    <a:pt x="705" y="90"/>
                  </a:cubicBezTo>
                  <a:cubicBezTo>
                    <a:pt x="709" y="86"/>
                    <a:pt x="715" y="84"/>
                    <a:pt x="721" y="84"/>
                  </a:cubicBezTo>
                  <a:cubicBezTo>
                    <a:pt x="729" y="84"/>
                    <a:pt x="736" y="86"/>
                    <a:pt x="743" y="90"/>
                  </a:cubicBezTo>
                  <a:cubicBezTo>
                    <a:pt x="750" y="95"/>
                    <a:pt x="754" y="100"/>
                    <a:pt x="756" y="106"/>
                  </a:cubicBezTo>
                  <a:cubicBezTo>
                    <a:pt x="757" y="109"/>
                    <a:pt x="758" y="111"/>
                    <a:pt x="759" y="111"/>
                  </a:cubicBezTo>
                  <a:cubicBezTo>
                    <a:pt x="760" y="111"/>
                    <a:pt x="761" y="110"/>
                    <a:pt x="761" y="108"/>
                  </a:cubicBezTo>
                  <a:cubicBezTo>
                    <a:pt x="761" y="107"/>
                    <a:pt x="761" y="106"/>
                    <a:pt x="760" y="104"/>
                  </a:cubicBezTo>
                  <a:cubicBezTo>
                    <a:pt x="759" y="95"/>
                    <a:pt x="759" y="95"/>
                    <a:pt x="759" y="95"/>
                  </a:cubicBezTo>
                  <a:cubicBezTo>
                    <a:pt x="758" y="90"/>
                    <a:pt x="758" y="87"/>
                    <a:pt x="758" y="86"/>
                  </a:cubicBezTo>
                  <a:cubicBezTo>
                    <a:pt x="758" y="83"/>
                    <a:pt x="757" y="81"/>
                    <a:pt x="756" y="82"/>
                  </a:cubicBezTo>
                  <a:cubicBezTo>
                    <a:pt x="755" y="82"/>
                    <a:pt x="755" y="82"/>
                    <a:pt x="755" y="82"/>
                  </a:cubicBezTo>
                  <a:cubicBezTo>
                    <a:pt x="753" y="83"/>
                    <a:pt x="753" y="83"/>
                    <a:pt x="753" y="83"/>
                  </a:cubicBezTo>
                  <a:cubicBezTo>
                    <a:pt x="753" y="84"/>
                    <a:pt x="752" y="84"/>
                    <a:pt x="751" y="84"/>
                  </a:cubicBezTo>
                  <a:cubicBezTo>
                    <a:pt x="751" y="84"/>
                    <a:pt x="750" y="84"/>
                    <a:pt x="750" y="84"/>
                  </a:cubicBezTo>
                  <a:cubicBezTo>
                    <a:pt x="743" y="81"/>
                    <a:pt x="743" y="81"/>
                    <a:pt x="743" y="81"/>
                  </a:cubicBezTo>
                  <a:cubicBezTo>
                    <a:pt x="739" y="79"/>
                    <a:pt x="734" y="78"/>
                    <a:pt x="727" y="78"/>
                  </a:cubicBezTo>
                  <a:cubicBezTo>
                    <a:pt x="716" y="78"/>
                    <a:pt x="707" y="81"/>
                    <a:pt x="700" y="87"/>
                  </a:cubicBezTo>
                  <a:close/>
                  <a:moveTo>
                    <a:pt x="808" y="88"/>
                  </a:moveTo>
                  <a:cubicBezTo>
                    <a:pt x="809" y="87"/>
                    <a:pt x="812" y="87"/>
                    <a:pt x="815" y="87"/>
                  </a:cubicBezTo>
                  <a:cubicBezTo>
                    <a:pt x="829" y="87"/>
                    <a:pt x="829" y="87"/>
                    <a:pt x="829" y="87"/>
                  </a:cubicBezTo>
                  <a:cubicBezTo>
                    <a:pt x="838" y="87"/>
                    <a:pt x="845" y="87"/>
                    <a:pt x="848" y="88"/>
                  </a:cubicBezTo>
                  <a:cubicBezTo>
                    <a:pt x="852" y="89"/>
                    <a:pt x="854" y="91"/>
                    <a:pt x="855" y="94"/>
                  </a:cubicBezTo>
                  <a:cubicBezTo>
                    <a:pt x="856" y="95"/>
                    <a:pt x="856" y="97"/>
                    <a:pt x="856" y="99"/>
                  </a:cubicBezTo>
                  <a:cubicBezTo>
                    <a:pt x="856" y="101"/>
                    <a:pt x="856" y="101"/>
                    <a:pt x="856" y="101"/>
                  </a:cubicBezTo>
                  <a:cubicBezTo>
                    <a:pt x="856" y="103"/>
                    <a:pt x="857" y="104"/>
                    <a:pt x="858" y="104"/>
                  </a:cubicBezTo>
                  <a:cubicBezTo>
                    <a:pt x="859" y="104"/>
                    <a:pt x="860" y="104"/>
                    <a:pt x="860" y="103"/>
                  </a:cubicBezTo>
                  <a:cubicBezTo>
                    <a:pt x="860" y="102"/>
                    <a:pt x="860" y="100"/>
                    <a:pt x="861" y="96"/>
                  </a:cubicBezTo>
                  <a:cubicBezTo>
                    <a:pt x="861" y="91"/>
                    <a:pt x="861" y="91"/>
                    <a:pt x="861" y="91"/>
                  </a:cubicBezTo>
                  <a:cubicBezTo>
                    <a:pt x="861" y="87"/>
                    <a:pt x="862" y="85"/>
                    <a:pt x="862" y="84"/>
                  </a:cubicBezTo>
                  <a:cubicBezTo>
                    <a:pt x="862" y="83"/>
                    <a:pt x="862" y="82"/>
                    <a:pt x="862" y="82"/>
                  </a:cubicBezTo>
                  <a:cubicBezTo>
                    <a:pt x="862" y="80"/>
                    <a:pt x="861" y="79"/>
                    <a:pt x="859" y="79"/>
                  </a:cubicBezTo>
                  <a:cubicBezTo>
                    <a:pt x="858" y="79"/>
                    <a:pt x="857" y="79"/>
                    <a:pt x="856" y="80"/>
                  </a:cubicBezTo>
                  <a:cubicBezTo>
                    <a:pt x="855" y="80"/>
                    <a:pt x="853" y="80"/>
                    <a:pt x="849" y="80"/>
                  </a:cubicBezTo>
                  <a:cubicBezTo>
                    <a:pt x="837" y="81"/>
                    <a:pt x="837" y="81"/>
                    <a:pt x="837" y="81"/>
                  </a:cubicBezTo>
                  <a:cubicBezTo>
                    <a:pt x="831" y="81"/>
                    <a:pt x="824" y="81"/>
                    <a:pt x="817" y="81"/>
                  </a:cubicBezTo>
                  <a:cubicBezTo>
                    <a:pt x="805" y="81"/>
                    <a:pt x="795" y="81"/>
                    <a:pt x="787" y="80"/>
                  </a:cubicBezTo>
                  <a:cubicBezTo>
                    <a:pt x="784" y="79"/>
                    <a:pt x="782" y="79"/>
                    <a:pt x="781" y="79"/>
                  </a:cubicBezTo>
                  <a:cubicBezTo>
                    <a:pt x="778" y="79"/>
                    <a:pt x="777" y="80"/>
                    <a:pt x="777" y="82"/>
                  </a:cubicBezTo>
                  <a:cubicBezTo>
                    <a:pt x="777" y="83"/>
                    <a:pt x="777" y="83"/>
                    <a:pt x="779" y="83"/>
                  </a:cubicBezTo>
                  <a:cubicBezTo>
                    <a:pt x="785" y="83"/>
                    <a:pt x="788" y="85"/>
                    <a:pt x="790" y="88"/>
                  </a:cubicBezTo>
                  <a:cubicBezTo>
                    <a:pt x="792" y="91"/>
                    <a:pt x="793" y="96"/>
                    <a:pt x="793" y="105"/>
                  </a:cubicBezTo>
                  <a:cubicBezTo>
                    <a:pt x="793" y="180"/>
                    <a:pt x="793" y="180"/>
                    <a:pt x="793" y="180"/>
                  </a:cubicBezTo>
                  <a:cubicBezTo>
                    <a:pt x="793" y="186"/>
                    <a:pt x="793" y="186"/>
                    <a:pt x="793" y="186"/>
                  </a:cubicBezTo>
                  <a:cubicBezTo>
                    <a:pt x="793" y="193"/>
                    <a:pt x="791" y="198"/>
                    <a:pt x="786" y="199"/>
                  </a:cubicBezTo>
                  <a:cubicBezTo>
                    <a:pt x="783" y="200"/>
                    <a:pt x="783" y="200"/>
                    <a:pt x="783" y="200"/>
                  </a:cubicBezTo>
                  <a:cubicBezTo>
                    <a:pt x="781" y="200"/>
                    <a:pt x="781" y="201"/>
                    <a:pt x="781" y="202"/>
                  </a:cubicBezTo>
                  <a:cubicBezTo>
                    <a:pt x="781" y="203"/>
                    <a:pt x="782" y="204"/>
                    <a:pt x="783" y="204"/>
                  </a:cubicBezTo>
                  <a:cubicBezTo>
                    <a:pt x="784" y="204"/>
                    <a:pt x="786" y="204"/>
                    <a:pt x="788" y="203"/>
                  </a:cubicBezTo>
                  <a:cubicBezTo>
                    <a:pt x="792" y="202"/>
                    <a:pt x="800" y="202"/>
                    <a:pt x="810" y="202"/>
                  </a:cubicBezTo>
                  <a:cubicBezTo>
                    <a:pt x="818" y="202"/>
                    <a:pt x="827" y="203"/>
                    <a:pt x="838" y="204"/>
                  </a:cubicBezTo>
                  <a:cubicBezTo>
                    <a:pt x="841" y="204"/>
                    <a:pt x="844" y="204"/>
                    <a:pt x="845" y="204"/>
                  </a:cubicBezTo>
                  <a:cubicBezTo>
                    <a:pt x="853" y="204"/>
                    <a:pt x="860" y="201"/>
                    <a:pt x="865" y="194"/>
                  </a:cubicBezTo>
                  <a:cubicBezTo>
                    <a:pt x="870" y="189"/>
                    <a:pt x="872" y="185"/>
                    <a:pt x="872" y="181"/>
                  </a:cubicBezTo>
                  <a:cubicBezTo>
                    <a:pt x="872" y="179"/>
                    <a:pt x="871" y="178"/>
                    <a:pt x="870" y="178"/>
                  </a:cubicBezTo>
                  <a:cubicBezTo>
                    <a:pt x="869" y="178"/>
                    <a:pt x="869" y="179"/>
                    <a:pt x="868" y="180"/>
                  </a:cubicBezTo>
                  <a:cubicBezTo>
                    <a:pt x="861" y="190"/>
                    <a:pt x="846" y="196"/>
                    <a:pt x="823" y="196"/>
                  </a:cubicBezTo>
                  <a:cubicBezTo>
                    <a:pt x="816" y="196"/>
                    <a:pt x="811" y="195"/>
                    <a:pt x="809" y="194"/>
                  </a:cubicBezTo>
                  <a:cubicBezTo>
                    <a:pt x="807" y="193"/>
                    <a:pt x="807" y="189"/>
                    <a:pt x="807" y="184"/>
                  </a:cubicBezTo>
                  <a:cubicBezTo>
                    <a:pt x="807" y="151"/>
                    <a:pt x="807" y="151"/>
                    <a:pt x="807" y="151"/>
                  </a:cubicBezTo>
                  <a:cubicBezTo>
                    <a:pt x="806" y="149"/>
                    <a:pt x="806" y="149"/>
                    <a:pt x="806" y="149"/>
                  </a:cubicBezTo>
                  <a:cubicBezTo>
                    <a:pt x="806" y="147"/>
                    <a:pt x="807" y="146"/>
                    <a:pt x="808" y="145"/>
                  </a:cubicBezTo>
                  <a:cubicBezTo>
                    <a:pt x="809" y="144"/>
                    <a:pt x="811" y="144"/>
                    <a:pt x="814" y="144"/>
                  </a:cubicBezTo>
                  <a:cubicBezTo>
                    <a:pt x="833" y="144"/>
                    <a:pt x="833" y="144"/>
                    <a:pt x="833" y="144"/>
                  </a:cubicBezTo>
                  <a:cubicBezTo>
                    <a:pt x="839" y="144"/>
                    <a:pt x="842" y="145"/>
                    <a:pt x="844" y="146"/>
                  </a:cubicBezTo>
                  <a:cubicBezTo>
                    <a:pt x="846" y="148"/>
                    <a:pt x="848" y="150"/>
                    <a:pt x="849" y="154"/>
                  </a:cubicBezTo>
                  <a:cubicBezTo>
                    <a:pt x="849" y="157"/>
                    <a:pt x="849" y="157"/>
                    <a:pt x="849" y="157"/>
                  </a:cubicBezTo>
                  <a:cubicBezTo>
                    <a:pt x="849" y="158"/>
                    <a:pt x="850" y="159"/>
                    <a:pt x="851" y="159"/>
                  </a:cubicBezTo>
                  <a:cubicBezTo>
                    <a:pt x="853" y="159"/>
                    <a:pt x="853" y="158"/>
                    <a:pt x="853" y="157"/>
                  </a:cubicBezTo>
                  <a:cubicBezTo>
                    <a:pt x="853" y="156"/>
                    <a:pt x="853" y="155"/>
                    <a:pt x="853" y="154"/>
                  </a:cubicBezTo>
                  <a:cubicBezTo>
                    <a:pt x="853" y="150"/>
                    <a:pt x="852" y="147"/>
                    <a:pt x="852" y="143"/>
                  </a:cubicBezTo>
                  <a:cubicBezTo>
                    <a:pt x="852" y="138"/>
                    <a:pt x="853" y="133"/>
                    <a:pt x="853" y="127"/>
                  </a:cubicBezTo>
                  <a:cubicBezTo>
                    <a:pt x="853" y="127"/>
                    <a:pt x="853" y="126"/>
                    <a:pt x="853" y="125"/>
                  </a:cubicBezTo>
                  <a:cubicBezTo>
                    <a:pt x="853" y="124"/>
                    <a:pt x="853" y="123"/>
                    <a:pt x="852" y="123"/>
                  </a:cubicBezTo>
                  <a:cubicBezTo>
                    <a:pt x="850" y="123"/>
                    <a:pt x="850" y="124"/>
                    <a:pt x="849" y="125"/>
                  </a:cubicBezTo>
                  <a:cubicBezTo>
                    <a:pt x="849" y="129"/>
                    <a:pt x="848" y="132"/>
                    <a:pt x="847" y="133"/>
                  </a:cubicBezTo>
                  <a:cubicBezTo>
                    <a:pt x="846" y="134"/>
                    <a:pt x="844" y="135"/>
                    <a:pt x="840" y="135"/>
                  </a:cubicBezTo>
                  <a:cubicBezTo>
                    <a:pt x="837" y="136"/>
                    <a:pt x="832" y="136"/>
                    <a:pt x="826" y="136"/>
                  </a:cubicBezTo>
                  <a:cubicBezTo>
                    <a:pt x="812" y="136"/>
                    <a:pt x="812" y="136"/>
                    <a:pt x="812" y="136"/>
                  </a:cubicBezTo>
                  <a:cubicBezTo>
                    <a:pt x="809" y="136"/>
                    <a:pt x="808" y="136"/>
                    <a:pt x="807" y="136"/>
                  </a:cubicBezTo>
                  <a:cubicBezTo>
                    <a:pt x="807" y="135"/>
                    <a:pt x="807" y="133"/>
                    <a:pt x="807" y="131"/>
                  </a:cubicBezTo>
                  <a:cubicBezTo>
                    <a:pt x="807" y="95"/>
                    <a:pt x="807" y="95"/>
                    <a:pt x="807" y="95"/>
                  </a:cubicBezTo>
                  <a:cubicBezTo>
                    <a:pt x="807" y="91"/>
                    <a:pt x="807" y="89"/>
                    <a:pt x="808" y="88"/>
                  </a:cubicBezTo>
                  <a:close/>
                  <a:moveTo>
                    <a:pt x="910" y="88"/>
                  </a:moveTo>
                  <a:cubicBezTo>
                    <a:pt x="912" y="87"/>
                    <a:pt x="914" y="87"/>
                    <a:pt x="918" y="87"/>
                  </a:cubicBezTo>
                  <a:cubicBezTo>
                    <a:pt x="932" y="87"/>
                    <a:pt x="932" y="87"/>
                    <a:pt x="932" y="87"/>
                  </a:cubicBezTo>
                  <a:cubicBezTo>
                    <a:pt x="941" y="87"/>
                    <a:pt x="947" y="87"/>
                    <a:pt x="951" y="88"/>
                  </a:cubicBezTo>
                  <a:cubicBezTo>
                    <a:pt x="954" y="89"/>
                    <a:pt x="956" y="91"/>
                    <a:pt x="957" y="94"/>
                  </a:cubicBezTo>
                  <a:cubicBezTo>
                    <a:pt x="958" y="95"/>
                    <a:pt x="959" y="97"/>
                    <a:pt x="959" y="99"/>
                  </a:cubicBezTo>
                  <a:cubicBezTo>
                    <a:pt x="959" y="101"/>
                    <a:pt x="959" y="101"/>
                    <a:pt x="959" y="101"/>
                  </a:cubicBezTo>
                  <a:cubicBezTo>
                    <a:pt x="959" y="103"/>
                    <a:pt x="959" y="104"/>
                    <a:pt x="960" y="104"/>
                  </a:cubicBezTo>
                  <a:cubicBezTo>
                    <a:pt x="961" y="104"/>
                    <a:pt x="962" y="104"/>
                    <a:pt x="962" y="103"/>
                  </a:cubicBezTo>
                  <a:cubicBezTo>
                    <a:pt x="963" y="102"/>
                    <a:pt x="963" y="100"/>
                    <a:pt x="963" y="96"/>
                  </a:cubicBezTo>
                  <a:cubicBezTo>
                    <a:pt x="964" y="91"/>
                    <a:pt x="964" y="91"/>
                    <a:pt x="964" y="91"/>
                  </a:cubicBezTo>
                  <a:cubicBezTo>
                    <a:pt x="964" y="87"/>
                    <a:pt x="964" y="85"/>
                    <a:pt x="964" y="84"/>
                  </a:cubicBezTo>
                  <a:cubicBezTo>
                    <a:pt x="964" y="83"/>
                    <a:pt x="965" y="82"/>
                    <a:pt x="965" y="82"/>
                  </a:cubicBezTo>
                  <a:cubicBezTo>
                    <a:pt x="965" y="80"/>
                    <a:pt x="964" y="79"/>
                    <a:pt x="962" y="79"/>
                  </a:cubicBezTo>
                  <a:cubicBezTo>
                    <a:pt x="961" y="79"/>
                    <a:pt x="960" y="79"/>
                    <a:pt x="958" y="80"/>
                  </a:cubicBezTo>
                  <a:cubicBezTo>
                    <a:pt x="957" y="80"/>
                    <a:pt x="955" y="80"/>
                    <a:pt x="952" y="80"/>
                  </a:cubicBezTo>
                  <a:cubicBezTo>
                    <a:pt x="939" y="81"/>
                    <a:pt x="939" y="81"/>
                    <a:pt x="939" y="81"/>
                  </a:cubicBezTo>
                  <a:cubicBezTo>
                    <a:pt x="933" y="81"/>
                    <a:pt x="927" y="81"/>
                    <a:pt x="920" y="81"/>
                  </a:cubicBezTo>
                  <a:cubicBezTo>
                    <a:pt x="908" y="81"/>
                    <a:pt x="897" y="81"/>
                    <a:pt x="889" y="80"/>
                  </a:cubicBezTo>
                  <a:cubicBezTo>
                    <a:pt x="886" y="79"/>
                    <a:pt x="884" y="79"/>
                    <a:pt x="883" y="79"/>
                  </a:cubicBezTo>
                  <a:cubicBezTo>
                    <a:pt x="880" y="79"/>
                    <a:pt x="879" y="80"/>
                    <a:pt x="879" y="82"/>
                  </a:cubicBezTo>
                  <a:cubicBezTo>
                    <a:pt x="879" y="83"/>
                    <a:pt x="880" y="83"/>
                    <a:pt x="881" y="83"/>
                  </a:cubicBezTo>
                  <a:cubicBezTo>
                    <a:pt x="887" y="83"/>
                    <a:pt x="891" y="85"/>
                    <a:pt x="892" y="88"/>
                  </a:cubicBezTo>
                  <a:cubicBezTo>
                    <a:pt x="894" y="91"/>
                    <a:pt x="895" y="96"/>
                    <a:pt x="895" y="105"/>
                  </a:cubicBezTo>
                  <a:cubicBezTo>
                    <a:pt x="895" y="180"/>
                    <a:pt x="895" y="180"/>
                    <a:pt x="895" y="180"/>
                  </a:cubicBezTo>
                  <a:cubicBezTo>
                    <a:pt x="895" y="186"/>
                    <a:pt x="895" y="186"/>
                    <a:pt x="895" y="186"/>
                  </a:cubicBezTo>
                  <a:cubicBezTo>
                    <a:pt x="895" y="193"/>
                    <a:pt x="893" y="198"/>
                    <a:pt x="889" y="199"/>
                  </a:cubicBezTo>
                  <a:cubicBezTo>
                    <a:pt x="885" y="200"/>
                    <a:pt x="885" y="200"/>
                    <a:pt x="885" y="200"/>
                  </a:cubicBezTo>
                  <a:cubicBezTo>
                    <a:pt x="884" y="200"/>
                    <a:pt x="883" y="201"/>
                    <a:pt x="883" y="202"/>
                  </a:cubicBezTo>
                  <a:cubicBezTo>
                    <a:pt x="883" y="203"/>
                    <a:pt x="884" y="204"/>
                    <a:pt x="886" y="204"/>
                  </a:cubicBezTo>
                  <a:cubicBezTo>
                    <a:pt x="887" y="204"/>
                    <a:pt x="888" y="204"/>
                    <a:pt x="890" y="203"/>
                  </a:cubicBezTo>
                  <a:cubicBezTo>
                    <a:pt x="895" y="202"/>
                    <a:pt x="902" y="202"/>
                    <a:pt x="913" y="202"/>
                  </a:cubicBezTo>
                  <a:cubicBezTo>
                    <a:pt x="920" y="202"/>
                    <a:pt x="929" y="203"/>
                    <a:pt x="941" y="204"/>
                  </a:cubicBezTo>
                  <a:cubicBezTo>
                    <a:pt x="944" y="204"/>
                    <a:pt x="946" y="204"/>
                    <a:pt x="948" y="204"/>
                  </a:cubicBezTo>
                  <a:cubicBezTo>
                    <a:pt x="956" y="204"/>
                    <a:pt x="962" y="201"/>
                    <a:pt x="968" y="194"/>
                  </a:cubicBezTo>
                  <a:cubicBezTo>
                    <a:pt x="972" y="189"/>
                    <a:pt x="974" y="185"/>
                    <a:pt x="974" y="181"/>
                  </a:cubicBezTo>
                  <a:cubicBezTo>
                    <a:pt x="974" y="179"/>
                    <a:pt x="974" y="178"/>
                    <a:pt x="972" y="178"/>
                  </a:cubicBezTo>
                  <a:cubicBezTo>
                    <a:pt x="972" y="178"/>
                    <a:pt x="971" y="179"/>
                    <a:pt x="970" y="180"/>
                  </a:cubicBezTo>
                  <a:cubicBezTo>
                    <a:pt x="964" y="190"/>
                    <a:pt x="949" y="196"/>
                    <a:pt x="925" y="196"/>
                  </a:cubicBezTo>
                  <a:cubicBezTo>
                    <a:pt x="918" y="196"/>
                    <a:pt x="913" y="195"/>
                    <a:pt x="912" y="194"/>
                  </a:cubicBezTo>
                  <a:cubicBezTo>
                    <a:pt x="910" y="193"/>
                    <a:pt x="909" y="189"/>
                    <a:pt x="909" y="184"/>
                  </a:cubicBezTo>
                  <a:cubicBezTo>
                    <a:pt x="909" y="151"/>
                    <a:pt x="909" y="151"/>
                    <a:pt x="909" y="151"/>
                  </a:cubicBezTo>
                  <a:cubicBezTo>
                    <a:pt x="909" y="149"/>
                    <a:pt x="909" y="149"/>
                    <a:pt x="909" y="149"/>
                  </a:cubicBezTo>
                  <a:cubicBezTo>
                    <a:pt x="909" y="147"/>
                    <a:pt x="909" y="146"/>
                    <a:pt x="910" y="145"/>
                  </a:cubicBezTo>
                  <a:cubicBezTo>
                    <a:pt x="911" y="144"/>
                    <a:pt x="913" y="144"/>
                    <a:pt x="916" y="144"/>
                  </a:cubicBezTo>
                  <a:cubicBezTo>
                    <a:pt x="936" y="144"/>
                    <a:pt x="936" y="144"/>
                    <a:pt x="936" y="144"/>
                  </a:cubicBezTo>
                  <a:cubicBezTo>
                    <a:pt x="941" y="144"/>
                    <a:pt x="945" y="145"/>
                    <a:pt x="947" y="146"/>
                  </a:cubicBezTo>
                  <a:cubicBezTo>
                    <a:pt x="949" y="148"/>
                    <a:pt x="950" y="150"/>
                    <a:pt x="951" y="154"/>
                  </a:cubicBezTo>
                  <a:cubicBezTo>
                    <a:pt x="951" y="157"/>
                    <a:pt x="951" y="157"/>
                    <a:pt x="951" y="157"/>
                  </a:cubicBezTo>
                  <a:cubicBezTo>
                    <a:pt x="952" y="158"/>
                    <a:pt x="952" y="159"/>
                    <a:pt x="954" y="159"/>
                  </a:cubicBezTo>
                  <a:cubicBezTo>
                    <a:pt x="955" y="159"/>
                    <a:pt x="955" y="158"/>
                    <a:pt x="955" y="157"/>
                  </a:cubicBezTo>
                  <a:cubicBezTo>
                    <a:pt x="955" y="156"/>
                    <a:pt x="955" y="155"/>
                    <a:pt x="955" y="154"/>
                  </a:cubicBezTo>
                  <a:cubicBezTo>
                    <a:pt x="955" y="150"/>
                    <a:pt x="955" y="147"/>
                    <a:pt x="955" y="143"/>
                  </a:cubicBezTo>
                  <a:cubicBezTo>
                    <a:pt x="955" y="138"/>
                    <a:pt x="955" y="133"/>
                    <a:pt x="956" y="127"/>
                  </a:cubicBezTo>
                  <a:cubicBezTo>
                    <a:pt x="956" y="127"/>
                    <a:pt x="956" y="126"/>
                    <a:pt x="956" y="125"/>
                  </a:cubicBezTo>
                  <a:cubicBezTo>
                    <a:pt x="956" y="124"/>
                    <a:pt x="955" y="123"/>
                    <a:pt x="954" y="123"/>
                  </a:cubicBezTo>
                  <a:cubicBezTo>
                    <a:pt x="953" y="123"/>
                    <a:pt x="952" y="124"/>
                    <a:pt x="952" y="125"/>
                  </a:cubicBezTo>
                  <a:cubicBezTo>
                    <a:pt x="951" y="129"/>
                    <a:pt x="950" y="132"/>
                    <a:pt x="949" y="133"/>
                  </a:cubicBezTo>
                  <a:cubicBezTo>
                    <a:pt x="948" y="134"/>
                    <a:pt x="946" y="135"/>
                    <a:pt x="943" y="135"/>
                  </a:cubicBezTo>
                  <a:cubicBezTo>
                    <a:pt x="939" y="136"/>
                    <a:pt x="934" y="136"/>
                    <a:pt x="928" y="136"/>
                  </a:cubicBezTo>
                  <a:cubicBezTo>
                    <a:pt x="914" y="136"/>
                    <a:pt x="914" y="136"/>
                    <a:pt x="914" y="136"/>
                  </a:cubicBezTo>
                  <a:cubicBezTo>
                    <a:pt x="912" y="136"/>
                    <a:pt x="910" y="136"/>
                    <a:pt x="910" y="136"/>
                  </a:cubicBezTo>
                  <a:cubicBezTo>
                    <a:pt x="909" y="135"/>
                    <a:pt x="909" y="133"/>
                    <a:pt x="909" y="131"/>
                  </a:cubicBezTo>
                  <a:cubicBezTo>
                    <a:pt x="909" y="95"/>
                    <a:pt x="909" y="95"/>
                    <a:pt x="909" y="95"/>
                  </a:cubicBezTo>
                  <a:cubicBezTo>
                    <a:pt x="909" y="91"/>
                    <a:pt x="909" y="89"/>
                    <a:pt x="910" y="88"/>
                  </a:cubicBezTo>
                  <a:close/>
                  <a:moveTo>
                    <a:pt x="32" y="6"/>
                  </a:moveTo>
                  <a:cubicBezTo>
                    <a:pt x="33" y="5"/>
                    <a:pt x="35" y="5"/>
                    <a:pt x="39" y="5"/>
                  </a:cubicBezTo>
                  <a:cubicBezTo>
                    <a:pt x="42" y="5"/>
                    <a:pt x="44" y="5"/>
                    <a:pt x="46" y="7"/>
                  </a:cubicBezTo>
                  <a:cubicBezTo>
                    <a:pt x="47" y="8"/>
                    <a:pt x="48" y="9"/>
                    <a:pt x="49" y="12"/>
                  </a:cubicBezTo>
                  <a:cubicBezTo>
                    <a:pt x="49" y="13"/>
                    <a:pt x="50" y="13"/>
                    <a:pt x="50" y="13"/>
                  </a:cubicBezTo>
                  <a:cubicBezTo>
                    <a:pt x="51" y="13"/>
                    <a:pt x="51" y="13"/>
                    <a:pt x="51" y="12"/>
                  </a:cubicBezTo>
                  <a:cubicBezTo>
                    <a:pt x="51" y="11"/>
                    <a:pt x="51" y="10"/>
                    <a:pt x="51" y="9"/>
                  </a:cubicBezTo>
                  <a:cubicBezTo>
                    <a:pt x="51" y="7"/>
                    <a:pt x="51" y="6"/>
                    <a:pt x="51" y="6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2"/>
                    <a:pt x="50" y="1"/>
                    <a:pt x="48" y="1"/>
                  </a:cubicBezTo>
                  <a:cubicBezTo>
                    <a:pt x="48" y="1"/>
                    <a:pt x="47" y="1"/>
                    <a:pt x="46" y="1"/>
                  </a:cubicBezTo>
                  <a:cubicBezTo>
                    <a:pt x="39" y="1"/>
                    <a:pt x="32" y="2"/>
                    <a:pt x="26" y="2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1"/>
                    <a:pt x="5" y="1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2"/>
                    <a:pt x="2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6"/>
                    <a:pt x="1" y="16"/>
                  </a:cubicBezTo>
                  <a:cubicBezTo>
                    <a:pt x="2" y="16"/>
                    <a:pt x="2" y="16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1"/>
                    <a:pt x="4" y="9"/>
                    <a:pt x="5" y="8"/>
                  </a:cubicBezTo>
                  <a:cubicBezTo>
                    <a:pt x="5" y="7"/>
                    <a:pt x="6" y="7"/>
                    <a:pt x="7" y="6"/>
                  </a:cubicBezTo>
                  <a:cubicBezTo>
                    <a:pt x="9" y="5"/>
                    <a:pt x="13" y="5"/>
                    <a:pt x="18" y="5"/>
                  </a:cubicBezTo>
                  <a:cubicBezTo>
                    <a:pt x="20" y="5"/>
                    <a:pt x="21" y="6"/>
                    <a:pt x="21" y="8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7"/>
                    <a:pt x="21" y="49"/>
                    <a:pt x="20" y="50"/>
                  </a:cubicBezTo>
                  <a:cubicBezTo>
                    <a:pt x="19" y="51"/>
                    <a:pt x="17" y="52"/>
                    <a:pt x="15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3"/>
                    <a:pt x="13" y="53"/>
                    <a:pt x="13" y="54"/>
                  </a:cubicBezTo>
                  <a:cubicBezTo>
                    <a:pt x="13" y="54"/>
                    <a:pt x="14" y="55"/>
                    <a:pt x="14" y="55"/>
                  </a:cubicBezTo>
                  <a:cubicBezTo>
                    <a:pt x="15" y="55"/>
                    <a:pt x="15" y="55"/>
                    <a:pt x="16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6" y="54"/>
                    <a:pt x="27" y="54"/>
                    <a:pt x="29" y="54"/>
                  </a:cubicBezTo>
                  <a:cubicBezTo>
                    <a:pt x="29" y="54"/>
                    <a:pt x="30" y="54"/>
                    <a:pt x="30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40" y="54"/>
                    <a:pt x="40" y="54"/>
                    <a:pt x="40" y="53"/>
                  </a:cubicBezTo>
                  <a:cubicBezTo>
                    <a:pt x="40" y="53"/>
                    <a:pt x="40" y="52"/>
                    <a:pt x="39" y="52"/>
                  </a:cubicBezTo>
                  <a:cubicBezTo>
                    <a:pt x="36" y="52"/>
                    <a:pt x="33" y="51"/>
                    <a:pt x="32" y="49"/>
                  </a:cubicBezTo>
                  <a:cubicBezTo>
                    <a:pt x="31" y="47"/>
                    <a:pt x="30" y="44"/>
                    <a:pt x="30" y="4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8"/>
                    <a:pt x="31" y="6"/>
                    <a:pt x="32" y="6"/>
                  </a:cubicBezTo>
                  <a:close/>
                  <a:moveTo>
                    <a:pt x="108" y="28"/>
                  </a:moveTo>
                  <a:cubicBezTo>
                    <a:pt x="108" y="29"/>
                    <a:pt x="108" y="31"/>
                    <a:pt x="108" y="33"/>
                  </a:cubicBezTo>
                  <a:cubicBezTo>
                    <a:pt x="108" y="42"/>
                    <a:pt x="108" y="42"/>
                    <a:pt x="108" y="42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3" y="52"/>
                  </a:cubicBezTo>
                  <a:cubicBezTo>
                    <a:pt x="103" y="52"/>
                    <a:pt x="102" y="53"/>
                    <a:pt x="102" y="53"/>
                  </a:cubicBezTo>
                  <a:cubicBezTo>
                    <a:pt x="102" y="54"/>
                    <a:pt x="103" y="54"/>
                    <a:pt x="104" y="54"/>
                  </a:cubicBezTo>
                  <a:cubicBezTo>
                    <a:pt x="104" y="54"/>
                    <a:pt x="105" y="54"/>
                    <a:pt x="107" y="54"/>
                  </a:cubicBezTo>
                  <a:cubicBezTo>
                    <a:pt x="109" y="54"/>
                    <a:pt x="111" y="54"/>
                    <a:pt x="113" y="54"/>
                  </a:cubicBezTo>
                  <a:cubicBezTo>
                    <a:pt x="116" y="54"/>
                    <a:pt x="118" y="54"/>
                    <a:pt x="121" y="54"/>
                  </a:cubicBezTo>
                  <a:cubicBezTo>
                    <a:pt x="123" y="54"/>
                    <a:pt x="124" y="54"/>
                    <a:pt x="124" y="54"/>
                  </a:cubicBezTo>
                  <a:cubicBezTo>
                    <a:pt x="126" y="54"/>
                    <a:pt x="126" y="54"/>
                    <a:pt x="126" y="53"/>
                  </a:cubicBezTo>
                  <a:cubicBezTo>
                    <a:pt x="126" y="53"/>
                    <a:pt x="126" y="52"/>
                    <a:pt x="125" y="52"/>
                  </a:cubicBezTo>
                  <a:cubicBezTo>
                    <a:pt x="122" y="52"/>
                    <a:pt x="120" y="51"/>
                    <a:pt x="119" y="50"/>
                  </a:cubicBezTo>
                  <a:cubicBezTo>
                    <a:pt x="118" y="48"/>
                    <a:pt x="117" y="46"/>
                    <a:pt x="117" y="42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5"/>
                    <a:pt x="119" y="3"/>
                    <a:pt x="122" y="3"/>
                  </a:cubicBezTo>
                  <a:cubicBezTo>
                    <a:pt x="123" y="3"/>
                    <a:pt x="123" y="2"/>
                    <a:pt x="123" y="2"/>
                  </a:cubicBezTo>
                  <a:cubicBezTo>
                    <a:pt x="123" y="1"/>
                    <a:pt x="122" y="1"/>
                    <a:pt x="122" y="1"/>
                  </a:cubicBezTo>
                  <a:cubicBezTo>
                    <a:pt x="121" y="1"/>
                    <a:pt x="119" y="1"/>
                    <a:pt x="117" y="1"/>
                  </a:cubicBezTo>
                  <a:cubicBezTo>
                    <a:pt x="114" y="1"/>
                    <a:pt x="112" y="1"/>
                    <a:pt x="111" y="1"/>
                  </a:cubicBezTo>
                  <a:cubicBezTo>
                    <a:pt x="108" y="1"/>
                    <a:pt x="106" y="1"/>
                    <a:pt x="104" y="1"/>
                  </a:cubicBezTo>
                  <a:cubicBezTo>
                    <a:pt x="103" y="1"/>
                    <a:pt x="102" y="1"/>
                    <a:pt x="101" y="1"/>
                  </a:cubicBezTo>
                  <a:cubicBezTo>
                    <a:pt x="100" y="1"/>
                    <a:pt x="100" y="1"/>
                    <a:pt x="100" y="2"/>
                  </a:cubicBezTo>
                  <a:cubicBezTo>
                    <a:pt x="100" y="2"/>
                    <a:pt x="100" y="3"/>
                    <a:pt x="101" y="3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6" y="4"/>
                    <a:pt x="108" y="6"/>
                    <a:pt x="108" y="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20"/>
                    <a:pt x="108" y="22"/>
                    <a:pt x="108" y="23"/>
                  </a:cubicBezTo>
                  <a:cubicBezTo>
                    <a:pt x="107" y="23"/>
                    <a:pt x="106" y="24"/>
                    <a:pt x="105" y="24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5" y="24"/>
                    <a:pt x="83" y="24"/>
                    <a:pt x="83" y="23"/>
                  </a:cubicBezTo>
                  <a:cubicBezTo>
                    <a:pt x="83" y="23"/>
                    <a:pt x="82" y="21"/>
                    <a:pt x="82" y="18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5"/>
                    <a:pt x="84" y="3"/>
                    <a:pt x="87" y="3"/>
                  </a:cubicBezTo>
                  <a:cubicBezTo>
                    <a:pt x="88" y="3"/>
                    <a:pt x="88" y="2"/>
                    <a:pt x="88" y="2"/>
                  </a:cubicBezTo>
                  <a:cubicBezTo>
                    <a:pt x="88" y="1"/>
                    <a:pt x="88" y="1"/>
                    <a:pt x="87" y="1"/>
                  </a:cubicBezTo>
                  <a:cubicBezTo>
                    <a:pt x="86" y="1"/>
                    <a:pt x="84" y="1"/>
                    <a:pt x="82" y="1"/>
                  </a:cubicBezTo>
                  <a:cubicBezTo>
                    <a:pt x="79" y="1"/>
                    <a:pt x="77" y="1"/>
                    <a:pt x="76" y="1"/>
                  </a:cubicBezTo>
                  <a:cubicBezTo>
                    <a:pt x="74" y="1"/>
                    <a:pt x="71" y="1"/>
                    <a:pt x="69" y="1"/>
                  </a:cubicBezTo>
                  <a:cubicBezTo>
                    <a:pt x="68" y="1"/>
                    <a:pt x="67" y="1"/>
                    <a:pt x="66" y="1"/>
                  </a:cubicBezTo>
                  <a:cubicBezTo>
                    <a:pt x="66" y="1"/>
                    <a:pt x="65" y="1"/>
                    <a:pt x="65" y="2"/>
                  </a:cubicBezTo>
                  <a:cubicBezTo>
                    <a:pt x="65" y="2"/>
                    <a:pt x="66" y="3"/>
                    <a:pt x="66" y="3"/>
                  </a:cubicBezTo>
                  <a:cubicBezTo>
                    <a:pt x="69" y="3"/>
                    <a:pt x="71" y="4"/>
                    <a:pt x="72" y="5"/>
                  </a:cubicBezTo>
                  <a:cubicBezTo>
                    <a:pt x="73" y="6"/>
                    <a:pt x="73" y="7"/>
                    <a:pt x="73" y="9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46"/>
                    <a:pt x="73" y="48"/>
                    <a:pt x="72" y="50"/>
                  </a:cubicBezTo>
                  <a:cubicBezTo>
                    <a:pt x="72" y="51"/>
                    <a:pt x="70" y="52"/>
                    <a:pt x="69" y="52"/>
                  </a:cubicBezTo>
                  <a:cubicBezTo>
                    <a:pt x="68" y="52"/>
                    <a:pt x="68" y="53"/>
                    <a:pt x="68" y="53"/>
                  </a:cubicBezTo>
                  <a:cubicBezTo>
                    <a:pt x="68" y="54"/>
                    <a:pt x="68" y="54"/>
                    <a:pt x="69" y="54"/>
                  </a:cubicBezTo>
                  <a:cubicBezTo>
                    <a:pt x="69" y="54"/>
                    <a:pt x="70" y="54"/>
                    <a:pt x="72" y="54"/>
                  </a:cubicBezTo>
                  <a:cubicBezTo>
                    <a:pt x="74" y="54"/>
                    <a:pt x="77" y="54"/>
                    <a:pt x="78" y="54"/>
                  </a:cubicBezTo>
                  <a:cubicBezTo>
                    <a:pt x="81" y="54"/>
                    <a:pt x="84" y="54"/>
                    <a:pt x="87" y="54"/>
                  </a:cubicBezTo>
                  <a:cubicBezTo>
                    <a:pt x="88" y="54"/>
                    <a:pt x="89" y="54"/>
                    <a:pt x="89" y="54"/>
                  </a:cubicBezTo>
                  <a:cubicBezTo>
                    <a:pt x="91" y="54"/>
                    <a:pt x="91" y="54"/>
                    <a:pt x="91" y="53"/>
                  </a:cubicBezTo>
                  <a:cubicBezTo>
                    <a:pt x="91" y="53"/>
                    <a:pt x="91" y="52"/>
                    <a:pt x="90" y="52"/>
                  </a:cubicBezTo>
                  <a:cubicBezTo>
                    <a:pt x="87" y="52"/>
                    <a:pt x="85" y="51"/>
                    <a:pt x="84" y="50"/>
                  </a:cubicBezTo>
                  <a:cubicBezTo>
                    <a:pt x="83" y="48"/>
                    <a:pt x="82" y="46"/>
                    <a:pt x="82" y="4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0"/>
                    <a:pt x="83" y="29"/>
                    <a:pt x="83" y="28"/>
                  </a:cubicBezTo>
                  <a:cubicBezTo>
                    <a:pt x="83" y="28"/>
                    <a:pt x="85" y="28"/>
                    <a:pt x="86" y="28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8"/>
                    <a:pt x="107" y="28"/>
                    <a:pt x="108" y="28"/>
                  </a:cubicBezTo>
                  <a:close/>
                  <a:moveTo>
                    <a:pt x="157" y="8"/>
                  </a:moveTo>
                  <a:cubicBezTo>
                    <a:pt x="157" y="6"/>
                    <a:pt x="157" y="5"/>
                    <a:pt x="159" y="4"/>
                  </a:cubicBezTo>
                  <a:cubicBezTo>
                    <a:pt x="161" y="4"/>
                    <a:pt x="161" y="4"/>
                    <a:pt x="161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70" y="4"/>
                    <a:pt x="173" y="5"/>
                    <a:pt x="175" y="6"/>
                  </a:cubicBezTo>
                  <a:cubicBezTo>
                    <a:pt x="177" y="7"/>
                    <a:pt x="178" y="9"/>
                    <a:pt x="178" y="11"/>
                  </a:cubicBezTo>
                  <a:cubicBezTo>
                    <a:pt x="178" y="13"/>
                    <a:pt x="178" y="13"/>
                    <a:pt x="179" y="13"/>
                  </a:cubicBezTo>
                  <a:cubicBezTo>
                    <a:pt x="180" y="13"/>
                    <a:pt x="180" y="12"/>
                    <a:pt x="180" y="10"/>
                  </a:cubicBezTo>
                  <a:cubicBezTo>
                    <a:pt x="180" y="9"/>
                    <a:pt x="180" y="8"/>
                    <a:pt x="180" y="5"/>
                  </a:cubicBezTo>
                  <a:cubicBezTo>
                    <a:pt x="180" y="4"/>
                    <a:pt x="180" y="3"/>
                    <a:pt x="180" y="2"/>
                  </a:cubicBezTo>
                  <a:cubicBezTo>
                    <a:pt x="180" y="1"/>
                    <a:pt x="179" y="1"/>
                    <a:pt x="179" y="1"/>
                  </a:cubicBezTo>
                  <a:cubicBezTo>
                    <a:pt x="179" y="1"/>
                    <a:pt x="178" y="1"/>
                    <a:pt x="178" y="1"/>
                  </a:cubicBezTo>
                  <a:cubicBezTo>
                    <a:pt x="176" y="1"/>
                    <a:pt x="171" y="1"/>
                    <a:pt x="163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4" y="1"/>
                    <a:pt x="144" y="1"/>
                    <a:pt x="144" y="1"/>
                  </a:cubicBezTo>
                  <a:cubicBezTo>
                    <a:pt x="143" y="1"/>
                    <a:pt x="142" y="1"/>
                    <a:pt x="142" y="1"/>
                  </a:cubicBezTo>
                  <a:cubicBezTo>
                    <a:pt x="141" y="1"/>
                    <a:pt x="141" y="1"/>
                    <a:pt x="141" y="1"/>
                  </a:cubicBezTo>
                  <a:cubicBezTo>
                    <a:pt x="140" y="1"/>
                    <a:pt x="140" y="1"/>
                    <a:pt x="140" y="2"/>
                  </a:cubicBezTo>
                  <a:cubicBezTo>
                    <a:pt x="140" y="2"/>
                    <a:pt x="140" y="3"/>
                    <a:pt x="141" y="3"/>
                  </a:cubicBezTo>
                  <a:cubicBezTo>
                    <a:pt x="144" y="3"/>
                    <a:pt x="145" y="4"/>
                    <a:pt x="146" y="5"/>
                  </a:cubicBezTo>
                  <a:cubicBezTo>
                    <a:pt x="147" y="6"/>
                    <a:pt x="148" y="8"/>
                    <a:pt x="148" y="11"/>
                  </a:cubicBezTo>
                  <a:cubicBezTo>
                    <a:pt x="148" y="42"/>
                    <a:pt x="148" y="42"/>
                    <a:pt x="148" y="42"/>
                  </a:cubicBezTo>
                  <a:cubicBezTo>
                    <a:pt x="148" y="44"/>
                    <a:pt x="148" y="46"/>
                    <a:pt x="147" y="47"/>
                  </a:cubicBezTo>
                  <a:cubicBezTo>
                    <a:pt x="147" y="49"/>
                    <a:pt x="147" y="50"/>
                    <a:pt x="146" y="51"/>
                  </a:cubicBezTo>
                  <a:cubicBezTo>
                    <a:pt x="146" y="51"/>
                    <a:pt x="145" y="52"/>
                    <a:pt x="143" y="52"/>
                  </a:cubicBezTo>
                  <a:cubicBezTo>
                    <a:pt x="143" y="53"/>
                    <a:pt x="142" y="53"/>
                    <a:pt x="142" y="54"/>
                  </a:cubicBezTo>
                  <a:cubicBezTo>
                    <a:pt x="142" y="54"/>
                    <a:pt x="143" y="54"/>
                    <a:pt x="143" y="54"/>
                  </a:cubicBezTo>
                  <a:cubicBezTo>
                    <a:pt x="144" y="54"/>
                    <a:pt x="145" y="54"/>
                    <a:pt x="146" y="54"/>
                  </a:cubicBezTo>
                  <a:cubicBezTo>
                    <a:pt x="149" y="54"/>
                    <a:pt x="152" y="54"/>
                    <a:pt x="154" y="54"/>
                  </a:cubicBezTo>
                  <a:cubicBezTo>
                    <a:pt x="157" y="54"/>
                    <a:pt x="159" y="54"/>
                    <a:pt x="161" y="54"/>
                  </a:cubicBezTo>
                  <a:cubicBezTo>
                    <a:pt x="165" y="55"/>
                    <a:pt x="165" y="55"/>
                    <a:pt x="165" y="55"/>
                  </a:cubicBezTo>
                  <a:cubicBezTo>
                    <a:pt x="167" y="55"/>
                    <a:pt x="169" y="55"/>
                    <a:pt x="171" y="55"/>
                  </a:cubicBezTo>
                  <a:cubicBezTo>
                    <a:pt x="174" y="55"/>
                    <a:pt x="176" y="54"/>
                    <a:pt x="178" y="54"/>
                  </a:cubicBezTo>
                  <a:cubicBezTo>
                    <a:pt x="179" y="53"/>
                    <a:pt x="181" y="51"/>
                    <a:pt x="182" y="49"/>
                  </a:cubicBezTo>
                  <a:cubicBezTo>
                    <a:pt x="183" y="47"/>
                    <a:pt x="184" y="44"/>
                    <a:pt x="184" y="42"/>
                  </a:cubicBezTo>
                  <a:cubicBezTo>
                    <a:pt x="184" y="42"/>
                    <a:pt x="184" y="41"/>
                    <a:pt x="184" y="41"/>
                  </a:cubicBezTo>
                  <a:cubicBezTo>
                    <a:pt x="184" y="41"/>
                    <a:pt x="183" y="41"/>
                    <a:pt x="183" y="41"/>
                  </a:cubicBezTo>
                  <a:cubicBezTo>
                    <a:pt x="183" y="41"/>
                    <a:pt x="183" y="41"/>
                    <a:pt x="183" y="41"/>
                  </a:cubicBezTo>
                  <a:cubicBezTo>
                    <a:pt x="179" y="48"/>
                    <a:pt x="172" y="51"/>
                    <a:pt x="162" y="51"/>
                  </a:cubicBezTo>
                  <a:cubicBezTo>
                    <a:pt x="161" y="51"/>
                    <a:pt x="160" y="51"/>
                    <a:pt x="159" y="50"/>
                  </a:cubicBezTo>
                  <a:cubicBezTo>
                    <a:pt x="159" y="50"/>
                    <a:pt x="158" y="49"/>
                    <a:pt x="158" y="48"/>
                  </a:cubicBezTo>
                  <a:cubicBezTo>
                    <a:pt x="157" y="46"/>
                    <a:pt x="157" y="44"/>
                    <a:pt x="157" y="40"/>
                  </a:cubicBezTo>
                  <a:cubicBezTo>
                    <a:pt x="157" y="37"/>
                    <a:pt x="157" y="37"/>
                    <a:pt x="157" y="37"/>
                  </a:cubicBezTo>
                  <a:cubicBezTo>
                    <a:pt x="157" y="34"/>
                    <a:pt x="157" y="32"/>
                    <a:pt x="157" y="30"/>
                  </a:cubicBezTo>
                  <a:cubicBezTo>
                    <a:pt x="157" y="29"/>
                    <a:pt x="157" y="28"/>
                    <a:pt x="158" y="28"/>
                  </a:cubicBezTo>
                  <a:cubicBezTo>
                    <a:pt x="158" y="28"/>
                    <a:pt x="159" y="28"/>
                    <a:pt x="160" y="28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66" y="28"/>
                    <a:pt x="168" y="28"/>
                    <a:pt x="169" y="28"/>
                  </a:cubicBezTo>
                  <a:cubicBezTo>
                    <a:pt x="170" y="28"/>
                    <a:pt x="170" y="28"/>
                    <a:pt x="171" y="29"/>
                  </a:cubicBezTo>
                  <a:cubicBezTo>
                    <a:pt x="172" y="30"/>
                    <a:pt x="173" y="32"/>
                    <a:pt x="173" y="34"/>
                  </a:cubicBezTo>
                  <a:cubicBezTo>
                    <a:pt x="174" y="35"/>
                    <a:pt x="174" y="36"/>
                    <a:pt x="175" y="36"/>
                  </a:cubicBezTo>
                  <a:cubicBezTo>
                    <a:pt x="175" y="35"/>
                    <a:pt x="175" y="35"/>
                    <a:pt x="175" y="35"/>
                  </a:cubicBezTo>
                  <a:cubicBezTo>
                    <a:pt x="175" y="35"/>
                    <a:pt x="175" y="35"/>
                    <a:pt x="175" y="35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5" y="31"/>
                    <a:pt x="175" y="29"/>
                    <a:pt x="175" y="27"/>
                  </a:cubicBezTo>
                  <a:cubicBezTo>
                    <a:pt x="175" y="24"/>
                    <a:pt x="175" y="22"/>
                    <a:pt x="175" y="21"/>
                  </a:cubicBezTo>
                  <a:cubicBezTo>
                    <a:pt x="175" y="21"/>
                    <a:pt x="175" y="20"/>
                    <a:pt x="175" y="20"/>
                  </a:cubicBezTo>
                  <a:cubicBezTo>
                    <a:pt x="175" y="19"/>
                    <a:pt x="175" y="18"/>
                    <a:pt x="175" y="18"/>
                  </a:cubicBezTo>
                  <a:cubicBezTo>
                    <a:pt x="175" y="17"/>
                    <a:pt x="175" y="17"/>
                    <a:pt x="174" y="17"/>
                  </a:cubicBezTo>
                  <a:cubicBezTo>
                    <a:pt x="174" y="17"/>
                    <a:pt x="173" y="17"/>
                    <a:pt x="173" y="18"/>
                  </a:cubicBezTo>
                  <a:cubicBezTo>
                    <a:pt x="172" y="20"/>
                    <a:pt x="172" y="20"/>
                    <a:pt x="172" y="20"/>
                  </a:cubicBezTo>
                  <a:cubicBezTo>
                    <a:pt x="171" y="22"/>
                    <a:pt x="169" y="24"/>
                    <a:pt x="166" y="24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61" y="24"/>
                    <a:pt x="161" y="24"/>
                    <a:pt x="161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59" y="24"/>
                    <a:pt x="158" y="24"/>
                    <a:pt x="157" y="23"/>
                  </a:cubicBezTo>
                  <a:cubicBezTo>
                    <a:pt x="157" y="22"/>
                    <a:pt x="157" y="21"/>
                    <a:pt x="157" y="18"/>
                  </a:cubicBezTo>
                  <a:cubicBezTo>
                    <a:pt x="157" y="10"/>
                    <a:pt x="157" y="10"/>
                    <a:pt x="157" y="10"/>
                  </a:cubicBezTo>
                  <a:cubicBezTo>
                    <a:pt x="157" y="8"/>
                    <a:pt x="157" y="8"/>
                    <a:pt x="157" y="8"/>
                  </a:cubicBezTo>
                  <a:close/>
                  <a:moveTo>
                    <a:pt x="270" y="2"/>
                  </a:moveTo>
                  <a:cubicBezTo>
                    <a:pt x="270" y="2"/>
                    <a:pt x="271" y="3"/>
                    <a:pt x="272" y="3"/>
                  </a:cubicBezTo>
                  <a:cubicBezTo>
                    <a:pt x="274" y="3"/>
                    <a:pt x="276" y="3"/>
                    <a:pt x="277" y="5"/>
                  </a:cubicBezTo>
                  <a:cubicBezTo>
                    <a:pt x="279" y="6"/>
                    <a:pt x="279" y="8"/>
                    <a:pt x="280" y="10"/>
                  </a:cubicBezTo>
                  <a:cubicBezTo>
                    <a:pt x="280" y="18"/>
                    <a:pt x="280" y="18"/>
                    <a:pt x="280" y="18"/>
                  </a:cubicBezTo>
                  <a:cubicBezTo>
                    <a:pt x="280" y="21"/>
                    <a:pt x="280" y="21"/>
                    <a:pt x="280" y="21"/>
                  </a:cubicBezTo>
                  <a:cubicBezTo>
                    <a:pt x="280" y="29"/>
                    <a:pt x="279" y="34"/>
                    <a:pt x="278" y="38"/>
                  </a:cubicBezTo>
                  <a:cubicBezTo>
                    <a:pt x="278" y="42"/>
                    <a:pt x="276" y="45"/>
                    <a:pt x="274" y="47"/>
                  </a:cubicBezTo>
                  <a:cubicBezTo>
                    <a:pt x="271" y="50"/>
                    <a:pt x="267" y="51"/>
                    <a:pt x="262" y="51"/>
                  </a:cubicBezTo>
                  <a:cubicBezTo>
                    <a:pt x="257" y="51"/>
                    <a:pt x="253" y="50"/>
                    <a:pt x="250" y="47"/>
                  </a:cubicBezTo>
                  <a:cubicBezTo>
                    <a:pt x="248" y="45"/>
                    <a:pt x="246" y="43"/>
                    <a:pt x="246" y="40"/>
                  </a:cubicBezTo>
                  <a:cubicBezTo>
                    <a:pt x="245" y="37"/>
                    <a:pt x="245" y="33"/>
                    <a:pt x="245" y="27"/>
                  </a:cubicBezTo>
                  <a:cubicBezTo>
                    <a:pt x="245" y="20"/>
                    <a:pt x="245" y="20"/>
                    <a:pt x="245" y="20"/>
                  </a:cubicBezTo>
                  <a:cubicBezTo>
                    <a:pt x="245" y="10"/>
                    <a:pt x="245" y="10"/>
                    <a:pt x="245" y="10"/>
                  </a:cubicBezTo>
                  <a:cubicBezTo>
                    <a:pt x="245" y="7"/>
                    <a:pt x="246" y="6"/>
                    <a:pt x="246" y="5"/>
                  </a:cubicBezTo>
                  <a:cubicBezTo>
                    <a:pt x="247" y="4"/>
                    <a:pt x="248" y="3"/>
                    <a:pt x="249" y="3"/>
                  </a:cubicBezTo>
                  <a:cubicBezTo>
                    <a:pt x="250" y="3"/>
                    <a:pt x="251" y="3"/>
                    <a:pt x="251" y="3"/>
                  </a:cubicBezTo>
                  <a:cubicBezTo>
                    <a:pt x="251" y="2"/>
                    <a:pt x="251" y="2"/>
                    <a:pt x="251" y="2"/>
                  </a:cubicBezTo>
                  <a:cubicBezTo>
                    <a:pt x="251" y="1"/>
                    <a:pt x="251" y="1"/>
                    <a:pt x="249" y="1"/>
                  </a:cubicBezTo>
                  <a:cubicBezTo>
                    <a:pt x="249" y="1"/>
                    <a:pt x="248" y="1"/>
                    <a:pt x="247" y="1"/>
                  </a:cubicBezTo>
                  <a:cubicBezTo>
                    <a:pt x="244" y="1"/>
                    <a:pt x="241" y="1"/>
                    <a:pt x="238" y="1"/>
                  </a:cubicBezTo>
                  <a:cubicBezTo>
                    <a:pt x="236" y="1"/>
                    <a:pt x="234" y="1"/>
                    <a:pt x="231" y="1"/>
                  </a:cubicBezTo>
                  <a:cubicBezTo>
                    <a:pt x="230" y="1"/>
                    <a:pt x="229" y="1"/>
                    <a:pt x="229" y="1"/>
                  </a:cubicBezTo>
                  <a:cubicBezTo>
                    <a:pt x="228" y="1"/>
                    <a:pt x="228" y="1"/>
                    <a:pt x="228" y="2"/>
                  </a:cubicBezTo>
                  <a:cubicBezTo>
                    <a:pt x="228" y="2"/>
                    <a:pt x="228" y="3"/>
                    <a:pt x="229" y="3"/>
                  </a:cubicBezTo>
                  <a:cubicBezTo>
                    <a:pt x="231" y="3"/>
                    <a:pt x="232" y="3"/>
                    <a:pt x="233" y="4"/>
                  </a:cubicBezTo>
                  <a:cubicBezTo>
                    <a:pt x="235" y="5"/>
                    <a:pt x="235" y="5"/>
                    <a:pt x="236" y="6"/>
                  </a:cubicBezTo>
                  <a:cubicBezTo>
                    <a:pt x="236" y="7"/>
                    <a:pt x="236" y="8"/>
                    <a:pt x="236" y="10"/>
                  </a:cubicBezTo>
                  <a:cubicBezTo>
                    <a:pt x="236" y="17"/>
                    <a:pt x="236" y="17"/>
                    <a:pt x="236" y="17"/>
                  </a:cubicBezTo>
                  <a:cubicBezTo>
                    <a:pt x="236" y="32"/>
                    <a:pt x="236" y="32"/>
                    <a:pt x="236" y="32"/>
                  </a:cubicBezTo>
                  <a:cubicBezTo>
                    <a:pt x="236" y="41"/>
                    <a:pt x="238" y="48"/>
                    <a:pt x="243" y="51"/>
                  </a:cubicBezTo>
                  <a:cubicBezTo>
                    <a:pt x="247" y="54"/>
                    <a:pt x="252" y="55"/>
                    <a:pt x="259" y="55"/>
                  </a:cubicBezTo>
                  <a:cubicBezTo>
                    <a:pt x="268" y="55"/>
                    <a:pt x="275" y="52"/>
                    <a:pt x="279" y="46"/>
                  </a:cubicBezTo>
                  <a:cubicBezTo>
                    <a:pt x="280" y="44"/>
                    <a:pt x="281" y="40"/>
                    <a:pt x="282" y="36"/>
                  </a:cubicBezTo>
                  <a:cubicBezTo>
                    <a:pt x="283" y="31"/>
                    <a:pt x="283" y="25"/>
                    <a:pt x="283" y="17"/>
                  </a:cubicBezTo>
                  <a:cubicBezTo>
                    <a:pt x="283" y="13"/>
                    <a:pt x="283" y="13"/>
                    <a:pt x="283" y="13"/>
                  </a:cubicBezTo>
                  <a:cubicBezTo>
                    <a:pt x="283" y="9"/>
                    <a:pt x="283" y="9"/>
                    <a:pt x="283" y="9"/>
                  </a:cubicBezTo>
                  <a:cubicBezTo>
                    <a:pt x="283" y="5"/>
                    <a:pt x="284" y="3"/>
                    <a:pt x="286" y="3"/>
                  </a:cubicBezTo>
                  <a:cubicBezTo>
                    <a:pt x="288" y="3"/>
                    <a:pt x="288" y="3"/>
                    <a:pt x="288" y="3"/>
                  </a:cubicBezTo>
                  <a:cubicBezTo>
                    <a:pt x="288" y="2"/>
                    <a:pt x="289" y="2"/>
                    <a:pt x="289" y="2"/>
                  </a:cubicBezTo>
                  <a:cubicBezTo>
                    <a:pt x="289" y="1"/>
                    <a:pt x="288" y="1"/>
                    <a:pt x="288" y="1"/>
                  </a:cubicBezTo>
                  <a:cubicBezTo>
                    <a:pt x="287" y="1"/>
                    <a:pt x="287" y="1"/>
                    <a:pt x="286" y="1"/>
                  </a:cubicBezTo>
                  <a:cubicBezTo>
                    <a:pt x="285" y="1"/>
                    <a:pt x="284" y="1"/>
                    <a:pt x="283" y="1"/>
                  </a:cubicBezTo>
                  <a:cubicBezTo>
                    <a:pt x="279" y="1"/>
                    <a:pt x="279" y="1"/>
                    <a:pt x="279" y="1"/>
                  </a:cubicBezTo>
                  <a:cubicBezTo>
                    <a:pt x="275" y="1"/>
                    <a:pt x="275" y="1"/>
                    <a:pt x="275" y="1"/>
                  </a:cubicBezTo>
                  <a:cubicBezTo>
                    <a:pt x="273" y="1"/>
                    <a:pt x="272" y="1"/>
                    <a:pt x="272" y="1"/>
                  </a:cubicBezTo>
                  <a:cubicBezTo>
                    <a:pt x="272" y="1"/>
                    <a:pt x="271" y="1"/>
                    <a:pt x="271" y="1"/>
                  </a:cubicBezTo>
                  <a:cubicBezTo>
                    <a:pt x="271" y="1"/>
                    <a:pt x="270" y="1"/>
                    <a:pt x="270" y="2"/>
                  </a:cubicBezTo>
                  <a:cubicBezTo>
                    <a:pt x="270" y="2"/>
                    <a:pt x="270" y="2"/>
                    <a:pt x="270" y="2"/>
                  </a:cubicBezTo>
                  <a:close/>
                  <a:moveTo>
                    <a:pt x="325" y="8"/>
                  </a:moveTo>
                  <a:cubicBezTo>
                    <a:pt x="322" y="4"/>
                    <a:pt x="322" y="4"/>
                    <a:pt x="322" y="4"/>
                  </a:cubicBezTo>
                  <a:cubicBezTo>
                    <a:pt x="321" y="3"/>
                    <a:pt x="320" y="2"/>
                    <a:pt x="320" y="1"/>
                  </a:cubicBezTo>
                  <a:cubicBezTo>
                    <a:pt x="319" y="1"/>
                    <a:pt x="318" y="1"/>
                    <a:pt x="318" y="1"/>
                  </a:cubicBezTo>
                  <a:cubicBezTo>
                    <a:pt x="317" y="1"/>
                    <a:pt x="316" y="1"/>
                    <a:pt x="315" y="1"/>
                  </a:cubicBezTo>
                  <a:cubicBezTo>
                    <a:pt x="313" y="1"/>
                    <a:pt x="311" y="1"/>
                    <a:pt x="309" y="1"/>
                  </a:cubicBezTo>
                  <a:cubicBezTo>
                    <a:pt x="307" y="1"/>
                    <a:pt x="307" y="1"/>
                    <a:pt x="307" y="1"/>
                  </a:cubicBezTo>
                  <a:cubicBezTo>
                    <a:pt x="305" y="1"/>
                    <a:pt x="305" y="1"/>
                    <a:pt x="305" y="1"/>
                  </a:cubicBezTo>
                  <a:cubicBezTo>
                    <a:pt x="304" y="1"/>
                    <a:pt x="303" y="1"/>
                    <a:pt x="303" y="2"/>
                  </a:cubicBezTo>
                  <a:cubicBezTo>
                    <a:pt x="303" y="3"/>
                    <a:pt x="304" y="3"/>
                    <a:pt x="305" y="3"/>
                  </a:cubicBezTo>
                  <a:cubicBezTo>
                    <a:pt x="310" y="4"/>
                    <a:pt x="313" y="8"/>
                    <a:pt x="313" y="16"/>
                  </a:cubicBezTo>
                  <a:cubicBezTo>
                    <a:pt x="313" y="33"/>
                    <a:pt x="313" y="33"/>
                    <a:pt x="313" y="33"/>
                  </a:cubicBezTo>
                  <a:cubicBezTo>
                    <a:pt x="313" y="42"/>
                    <a:pt x="313" y="42"/>
                    <a:pt x="313" y="42"/>
                  </a:cubicBezTo>
                  <a:cubicBezTo>
                    <a:pt x="313" y="45"/>
                    <a:pt x="313" y="47"/>
                    <a:pt x="312" y="49"/>
                  </a:cubicBezTo>
                  <a:cubicBezTo>
                    <a:pt x="311" y="51"/>
                    <a:pt x="310" y="52"/>
                    <a:pt x="308" y="52"/>
                  </a:cubicBezTo>
                  <a:cubicBezTo>
                    <a:pt x="307" y="53"/>
                    <a:pt x="307" y="53"/>
                    <a:pt x="307" y="54"/>
                  </a:cubicBezTo>
                  <a:cubicBezTo>
                    <a:pt x="307" y="54"/>
                    <a:pt x="307" y="55"/>
                    <a:pt x="308" y="55"/>
                  </a:cubicBezTo>
                  <a:cubicBezTo>
                    <a:pt x="308" y="55"/>
                    <a:pt x="309" y="54"/>
                    <a:pt x="310" y="54"/>
                  </a:cubicBezTo>
                  <a:cubicBezTo>
                    <a:pt x="312" y="54"/>
                    <a:pt x="314" y="54"/>
                    <a:pt x="317" y="54"/>
                  </a:cubicBezTo>
                  <a:cubicBezTo>
                    <a:pt x="319" y="54"/>
                    <a:pt x="322" y="54"/>
                    <a:pt x="324" y="54"/>
                  </a:cubicBezTo>
                  <a:cubicBezTo>
                    <a:pt x="325" y="54"/>
                    <a:pt x="325" y="54"/>
                    <a:pt x="325" y="54"/>
                  </a:cubicBezTo>
                  <a:cubicBezTo>
                    <a:pt x="326" y="54"/>
                    <a:pt x="327" y="54"/>
                    <a:pt x="327" y="53"/>
                  </a:cubicBezTo>
                  <a:cubicBezTo>
                    <a:pt x="327" y="53"/>
                    <a:pt x="326" y="52"/>
                    <a:pt x="325" y="52"/>
                  </a:cubicBezTo>
                  <a:cubicBezTo>
                    <a:pt x="321" y="52"/>
                    <a:pt x="319" y="50"/>
                    <a:pt x="318" y="47"/>
                  </a:cubicBezTo>
                  <a:cubicBezTo>
                    <a:pt x="317" y="45"/>
                    <a:pt x="317" y="39"/>
                    <a:pt x="317" y="31"/>
                  </a:cubicBezTo>
                  <a:cubicBezTo>
                    <a:pt x="317" y="16"/>
                    <a:pt x="317" y="16"/>
                    <a:pt x="317" y="16"/>
                  </a:cubicBezTo>
                  <a:cubicBezTo>
                    <a:pt x="317" y="15"/>
                    <a:pt x="317" y="15"/>
                    <a:pt x="317" y="15"/>
                  </a:cubicBezTo>
                  <a:cubicBezTo>
                    <a:pt x="317" y="14"/>
                    <a:pt x="317" y="13"/>
                    <a:pt x="318" y="13"/>
                  </a:cubicBezTo>
                  <a:cubicBezTo>
                    <a:pt x="318" y="13"/>
                    <a:pt x="318" y="14"/>
                    <a:pt x="319" y="14"/>
                  </a:cubicBezTo>
                  <a:cubicBezTo>
                    <a:pt x="354" y="54"/>
                    <a:pt x="354" y="54"/>
                    <a:pt x="354" y="54"/>
                  </a:cubicBezTo>
                  <a:cubicBezTo>
                    <a:pt x="355" y="54"/>
                    <a:pt x="355" y="54"/>
                    <a:pt x="356" y="54"/>
                  </a:cubicBezTo>
                  <a:cubicBezTo>
                    <a:pt x="356" y="54"/>
                    <a:pt x="356" y="54"/>
                    <a:pt x="356" y="53"/>
                  </a:cubicBezTo>
                  <a:cubicBezTo>
                    <a:pt x="356" y="49"/>
                    <a:pt x="356" y="49"/>
                    <a:pt x="356" y="49"/>
                  </a:cubicBezTo>
                  <a:cubicBezTo>
                    <a:pt x="356" y="46"/>
                    <a:pt x="356" y="46"/>
                    <a:pt x="356" y="46"/>
                  </a:cubicBezTo>
                  <a:cubicBezTo>
                    <a:pt x="356" y="41"/>
                    <a:pt x="356" y="41"/>
                    <a:pt x="356" y="41"/>
                  </a:cubicBezTo>
                  <a:cubicBezTo>
                    <a:pt x="356" y="38"/>
                    <a:pt x="356" y="38"/>
                    <a:pt x="356" y="38"/>
                  </a:cubicBezTo>
                  <a:cubicBezTo>
                    <a:pt x="357" y="14"/>
                    <a:pt x="357" y="14"/>
                    <a:pt x="357" y="14"/>
                  </a:cubicBezTo>
                  <a:cubicBezTo>
                    <a:pt x="357" y="12"/>
                    <a:pt x="357" y="12"/>
                    <a:pt x="357" y="12"/>
                  </a:cubicBezTo>
                  <a:cubicBezTo>
                    <a:pt x="357" y="6"/>
                    <a:pt x="359" y="3"/>
                    <a:pt x="362" y="3"/>
                  </a:cubicBezTo>
                  <a:cubicBezTo>
                    <a:pt x="363" y="3"/>
                    <a:pt x="363" y="2"/>
                    <a:pt x="363" y="2"/>
                  </a:cubicBezTo>
                  <a:cubicBezTo>
                    <a:pt x="363" y="1"/>
                    <a:pt x="363" y="1"/>
                    <a:pt x="362" y="1"/>
                  </a:cubicBezTo>
                  <a:cubicBezTo>
                    <a:pt x="362" y="1"/>
                    <a:pt x="361" y="1"/>
                    <a:pt x="361" y="1"/>
                  </a:cubicBezTo>
                  <a:cubicBezTo>
                    <a:pt x="357" y="1"/>
                    <a:pt x="354" y="1"/>
                    <a:pt x="352" y="1"/>
                  </a:cubicBezTo>
                  <a:cubicBezTo>
                    <a:pt x="351" y="1"/>
                    <a:pt x="350" y="1"/>
                    <a:pt x="349" y="1"/>
                  </a:cubicBezTo>
                  <a:cubicBezTo>
                    <a:pt x="347" y="1"/>
                    <a:pt x="345" y="1"/>
                    <a:pt x="344" y="1"/>
                  </a:cubicBezTo>
                  <a:cubicBezTo>
                    <a:pt x="344" y="1"/>
                    <a:pt x="343" y="1"/>
                    <a:pt x="343" y="2"/>
                  </a:cubicBezTo>
                  <a:cubicBezTo>
                    <a:pt x="343" y="2"/>
                    <a:pt x="344" y="3"/>
                    <a:pt x="345" y="3"/>
                  </a:cubicBezTo>
                  <a:cubicBezTo>
                    <a:pt x="348" y="3"/>
                    <a:pt x="351" y="4"/>
                    <a:pt x="352" y="6"/>
                  </a:cubicBezTo>
                  <a:cubicBezTo>
                    <a:pt x="353" y="8"/>
                    <a:pt x="354" y="13"/>
                    <a:pt x="354" y="19"/>
                  </a:cubicBezTo>
                  <a:cubicBezTo>
                    <a:pt x="354" y="24"/>
                    <a:pt x="354" y="29"/>
                    <a:pt x="353" y="35"/>
                  </a:cubicBezTo>
                  <a:cubicBezTo>
                    <a:pt x="353" y="37"/>
                    <a:pt x="353" y="37"/>
                    <a:pt x="352" y="37"/>
                  </a:cubicBezTo>
                  <a:cubicBezTo>
                    <a:pt x="352" y="37"/>
                    <a:pt x="351" y="36"/>
                    <a:pt x="349" y="34"/>
                  </a:cubicBezTo>
                  <a:cubicBezTo>
                    <a:pt x="348" y="33"/>
                    <a:pt x="348" y="33"/>
                    <a:pt x="348" y="33"/>
                  </a:cubicBezTo>
                  <a:cubicBezTo>
                    <a:pt x="327" y="10"/>
                    <a:pt x="327" y="10"/>
                    <a:pt x="327" y="10"/>
                  </a:cubicBezTo>
                  <a:cubicBezTo>
                    <a:pt x="327" y="10"/>
                    <a:pt x="326" y="9"/>
                    <a:pt x="325" y="8"/>
                  </a:cubicBezTo>
                  <a:cubicBezTo>
                    <a:pt x="325" y="8"/>
                    <a:pt x="325" y="8"/>
                    <a:pt x="325" y="8"/>
                  </a:cubicBezTo>
                  <a:close/>
                  <a:moveTo>
                    <a:pt x="396" y="9"/>
                  </a:moveTo>
                  <a:cubicBezTo>
                    <a:pt x="396" y="7"/>
                    <a:pt x="396" y="5"/>
                    <a:pt x="397" y="5"/>
                  </a:cubicBezTo>
                  <a:cubicBezTo>
                    <a:pt x="397" y="4"/>
                    <a:pt x="398" y="3"/>
                    <a:pt x="400" y="3"/>
                  </a:cubicBezTo>
                  <a:cubicBezTo>
                    <a:pt x="401" y="3"/>
                    <a:pt x="401" y="3"/>
                    <a:pt x="401" y="3"/>
                  </a:cubicBezTo>
                  <a:cubicBezTo>
                    <a:pt x="401" y="3"/>
                    <a:pt x="401" y="2"/>
                    <a:pt x="401" y="2"/>
                  </a:cubicBezTo>
                  <a:cubicBezTo>
                    <a:pt x="401" y="1"/>
                    <a:pt x="401" y="1"/>
                    <a:pt x="400" y="1"/>
                  </a:cubicBezTo>
                  <a:cubicBezTo>
                    <a:pt x="399" y="1"/>
                    <a:pt x="397" y="1"/>
                    <a:pt x="394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89" y="1"/>
                    <a:pt x="387" y="2"/>
                    <a:pt x="386" y="2"/>
                  </a:cubicBezTo>
                  <a:cubicBezTo>
                    <a:pt x="383" y="2"/>
                    <a:pt x="382" y="1"/>
                    <a:pt x="381" y="1"/>
                  </a:cubicBezTo>
                  <a:cubicBezTo>
                    <a:pt x="380" y="1"/>
                    <a:pt x="379" y="1"/>
                    <a:pt x="379" y="1"/>
                  </a:cubicBezTo>
                  <a:cubicBezTo>
                    <a:pt x="378" y="1"/>
                    <a:pt x="378" y="1"/>
                    <a:pt x="378" y="2"/>
                  </a:cubicBezTo>
                  <a:cubicBezTo>
                    <a:pt x="378" y="2"/>
                    <a:pt x="378" y="3"/>
                    <a:pt x="378" y="3"/>
                  </a:cubicBezTo>
                  <a:cubicBezTo>
                    <a:pt x="379" y="3"/>
                    <a:pt x="380" y="3"/>
                    <a:pt x="381" y="4"/>
                  </a:cubicBezTo>
                  <a:cubicBezTo>
                    <a:pt x="383" y="4"/>
                    <a:pt x="385" y="5"/>
                    <a:pt x="386" y="6"/>
                  </a:cubicBezTo>
                  <a:cubicBezTo>
                    <a:pt x="386" y="7"/>
                    <a:pt x="387" y="8"/>
                    <a:pt x="387" y="11"/>
                  </a:cubicBezTo>
                  <a:cubicBezTo>
                    <a:pt x="387" y="42"/>
                    <a:pt x="387" y="42"/>
                    <a:pt x="387" y="42"/>
                  </a:cubicBezTo>
                  <a:cubicBezTo>
                    <a:pt x="387" y="45"/>
                    <a:pt x="387" y="45"/>
                    <a:pt x="387" y="45"/>
                  </a:cubicBezTo>
                  <a:cubicBezTo>
                    <a:pt x="387" y="47"/>
                    <a:pt x="386" y="49"/>
                    <a:pt x="386" y="50"/>
                  </a:cubicBezTo>
                  <a:cubicBezTo>
                    <a:pt x="385" y="51"/>
                    <a:pt x="384" y="52"/>
                    <a:pt x="382" y="52"/>
                  </a:cubicBezTo>
                  <a:cubicBezTo>
                    <a:pt x="381" y="53"/>
                    <a:pt x="381" y="53"/>
                    <a:pt x="381" y="53"/>
                  </a:cubicBezTo>
                  <a:cubicBezTo>
                    <a:pt x="381" y="54"/>
                    <a:pt x="381" y="54"/>
                    <a:pt x="381" y="54"/>
                  </a:cubicBezTo>
                  <a:cubicBezTo>
                    <a:pt x="381" y="54"/>
                    <a:pt x="382" y="54"/>
                    <a:pt x="382" y="54"/>
                  </a:cubicBezTo>
                  <a:cubicBezTo>
                    <a:pt x="383" y="54"/>
                    <a:pt x="384" y="54"/>
                    <a:pt x="385" y="54"/>
                  </a:cubicBezTo>
                  <a:cubicBezTo>
                    <a:pt x="386" y="54"/>
                    <a:pt x="389" y="54"/>
                    <a:pt x="391" y="54"/>
                  </a:cubicBezTo>
                  <a:cubicBezTo>
                    <a:pt x="393" y="54"/>
                    <a:pt x="396" y="54"/>
                    <a:pt x="399" y="54"/>
                  </a:cubicBezTo>
                  <a:cubicBezTo>
                    <a:pt x="401" y="54"/>
                    <a:pt x="402" y="54"/>
                    <a:pt x="402" y="54"/>
                  </a:cubicBezTo>
                  <a:cubicBezTo>
                    <a:pt x="404" y="54"/>
                    <a:pt x="405" y="54"/>
                    <a:pt x="405" y="53"/>
                  </a:cubicBezTo>
                  <a:cubicBezTo>
                    <a:pt x="405" y="53"/>
                    <a:pt x="404" y="52"/>
                    <a:pt x="403" y="52"/>
                  </a:cubicBezTo>
                  <a:cubicBezTo>
                    <a:pt x="401" y="52"/>
                    <a:pt x="400" y="52"/>
                    <a:pt x="398" y="51"/>
                  </a:cubicBezTo>
                  <a:cubicBezTo>
                    <a:pt x="397" y="49"/>
                    <a:pt x="396" y="48"/>
                    <a:pt x="396" y="46"/>
                  </a:cubicBezTo>
                  <a:cubicBezTo>
                    <a:pt x="396" y="42"/>
                    <a:pt x="396" y="42"/>
                    <a:pt x="396" y="42"/>
                  </a:cubicBezTo>
                  <a:cubicBezTo>
                    <a:pt x="396" y="9"/>
                    <a:pt x="396" y="9"/>
                    <a:pt x="396" y="9"/>
                  </a:cubicBezTo>
                  <a:close/>
                  <a:moveTo>
                    <a:pt x="434" y="6"/>
                  </a:moveTo>
                  <a:cubicBezTo>
                    <a:pt x="434" y="4"/>
                    <a:pt x="435" y="3"/>
                    <a:pt x="437" y="3"/>
                  </a:cubicBezTo>
                  <a:cubicBezTo>
                    <a:pt x="438" y="3"/>
                    <a:pt x="438" y="2"/>
                    <a:pt x="438" y="2"/>
                  </a:cubicBezTo>
                  <a:cubicBezTo>
                    <a:pt x="438" y="1"/>
                    <a:pt x="438" y="1"/>
                    <a:pt x="437" y="1"/>
                  </a:cubicBezTo>
                  <a:cubicBezTo>
                    <a:pt x="437" y="1"/>
                    <a:pt x="436" y="1"/>
                    <a:pt x="434" y="1"/>
                  </a:cubicBezTo>
                  <a:cubicBezTo>
                    <a:pt x="430" y="1"/>
                    <a:pt x="430" y="1"/>
                    <a:pt x="430" y="1"/>
                  </a:cubicBezTo>
                  <a:cubicBezTo>
                    <a:pt x="423" y="1"/>
                    <a:pt x="423" y="1"/>
                    <a:pt x="423" y="1"/>
                  </a:cubicBezTo>
                  <a:cubicBezTo>
                    <a:pt x="422" y="1"/>
                    <a:pt x="420" y="1"/>
                    <a:pt x="419" y="1"/>
                  </a:cubicBezTo>
                  <a:cubicBezTo>
                    <a:pt x="418" y="1"/>
                    <a:pt x="418" y="1"/>
                    <a:pt x="418" y="1"/>
                  </a:cubicBezTo>
                  <a:cubicBezTo>
                    <a:pt x="417" y="1"/>
                    <a:pt x="417" y="1"/>
                    <a:pt x="417" y="2"/>
                  </a:cubicBezTo>
                  <a:cubicBezTo>
                    <a:pt x="417" y="2"/>
                    <a:pt x="417" y="3"/>
                    <a:pt x="418" y="3"/>
                  </a:cubicBezTo>
                  <a:cubicBezTo>
                    <a:pt x="420" y="3"/>
                    <a:pt x="421" y="4"/>
                    <a:pt x="422" y="6"/>
                  </a:cubicBezTo>
                  <a:cubicBezTo>
                    <a:pt x="423" y="7"/>
                    <a:pt x="425" y="10"/>
                    <a:pt x="427" y="15"/>
                  </a:cubicBezTo>
                  <a:cubicBezTo>
                    <a:pt x="428" y="19"/>
                    <a:pt x="430" y="24"/>
                    <a:pt x="432" y="29"/>
                  </a:cubicBezTo>
                  <a:cubicBezTo>
                    <a:pt x="442" y="50"/>
                    <a:pt x="442" y="50"/>
                    <a:pt x="442" y="50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3" y="54"/>
                    <a:pt x="443" y="54"/>
                    <a:pt x="443" y="54"/>
                  </a:cubicBezTo>
                  <a:cubicBezTo>
                    <a:pt x="444" y="55"/>
                    <a:pt x="444" y="55"/>
                    <a:pt x="445" y="55"/>
                  </a:cubicBezTo>
                  <a:cubicBezTo>
                    <a:pt x="445" y="55"/>
                    <a:pt x="446" y="55"/>
                    <a:pt x="446" y="53"/>
                  </a:cubicBezTo>
                  <a:cubicBezTo>
                    <a:pt x="447" y="53"/>
                    <a:pt x="447" y="51"/>
                    <a:pt x="449" y="48"/>
                  </a:cubicBezTo>
                  <a:cubicBezTo>
                    <a:pt x="449" y="48"/>
                    <a:pt x="450" y="46"/>
                    <a:pt x="452" y="41"/>
                  </a:cubicBezTo>
                  <a:cubicBezTo>
                    <a:pt x="459" y="26"/>
                    <a:pt x="459" y="26"/>
                    <a:pt x="459" y="26"/>
                  </a:cubicBezTo>
                  <a:cubicBezTo>
                    <a:pt x="465" y="13"/>
                    <a:pt x="465" y="13"/>
                    <a:pt x="465" y="13"/>
                  </a:cubicBezTo>
                  <a:cubicBezTo>
                    <a:pt x="466" y="9"/>
                    <a:pt x="468" y="6"/>
                    <a:pt x="469" y="5"/>
                  </a:cubicBezTo>
                  <a:cubicBezTo>
                    <a:pt x="470" y="4"/>
                    <a:pt x="471" y="3"/>
                    <a:pt x="472" y="3"/>
                  </a:cubicBezTo>
                  <a:cubicBezTo>
                    <a:pt x="473" y="2"/>
                    <a:pt x="474" y="2"/>
                    <a:pt x="474" y="1"/>
                  </a:cubicBezTo>
                  <a:cubicBezTo>
                    <a:pt x="474" y="1"/>
                    <a:pt x="473" y="0"/>
                    <a:pt x="473" y="0"/>
                  </a:cubicBezTo>
                  <a:cubicBezTo>
                    <a:pt x="473" y="0"/>
                    <a:pt x="472" y="1"/>
                    <a:pt x="471" y="1"/>
                  </a:cubicBezTo>
                  <a:cubicBezTo>
                    <a:pt x="470" y="1"/>
                    <a:pt x="468" y="1"/>
                    <a:pt x="465" y="1"/>
                  </a:cubicBezTo>
                  <a:cubicBezTo>
                    <a:pt x="464" y="1"/>
                    <a:pt x="463" y="1"/>
                    <a:pt x="461" y="1"/>
                  </a:cubicBezTo>
                  <a:cubicBezTo>
                    <a:pt x="457" y="1"/>
                    <a:pt x="457" y="1"/>
                    <a:pt x="457" y="1"/>
                  </a:cubicBezTo>
                  <a:cubicBezTo>
                    <a:pt x="456" y="1"/>
                    <a:pt x="455" y="1"/>
                    <a:pt x="455" y="1"/>
                  </a:cubicBezTo>
                  <a:cubicBezTo>
                    <a:pt x="454" y="1"/>
                    <a:pt x="454" y="1"/>
                    <a:pt x="454" y="2"/>
                  </a:cubicBezTo>
                  <a:cubicBezTo>
                    <a:pt x="454" y="2"/>
                    <a:pt x="455" y="2"/>
                    <a:pt x="455" y="3"/>
                  </a:cubicBezTo>
                  <a:cubicBezTo>
                    <a:pt x="458" y="3"/>
                    <a:pt x="459" y="4"/>
                    <a:pt x="460" y="5"/>
                  </a:cubicBezTo>
                  <a:cubicBezTo>
                    <a:pt x="461" y="6"/>
                    <a:pt x="462" y="7"/>
                    <a:pt x="462" y="9"/>
                  </a:cubicBezTo>
                  <a:cubicBezTo>
                    <a:pt x="462" y="11"/>
                    <a:pt x="461" y="16"/>
                    <a:pt x="458" y="22"/>
                  </a:cubicBezTo>
                  <a:cubicBezTo>
                    <a:pt x="449" y="42"/>
                    <a:pt x="449" y="42"/>
                    <a:pt x="449" y="42"/>
                  </a:cubicBezTo>
                  <a:cubicBezTo>
                    <a:pt x="449" y="42"/>
                    <a:pt x="448" y="43"/>
                    <a:pt x="448" y="43"/>
                  </a:cubicBezTo>
                  <a:cubicBezTo>
                    <a:pt x="448" y="43"/>
                    <a:pt x="447" y="42"/>
                    <a:pt x="447" y="41"/>
                  </a:cubicBezTo>
                  <a:cubicBezTo>
                    <a:pt x="438" y="20"/>
                    <a:pt x="438" y="20"/>
                    <a:pt x="438" y="20"/>
                  </a:cubicBezTo>
                  <a:cubicBezTo>
                    <a:pt x="435" y="13"/>
                    <a:pt x="434" y="9"/>
                    <a:pt x="434" y="6"/>
                  </a:cubicBezTo>
                  <a:cubicBezTo>
                    <a:pt x="434" y="6"/>
                    <a:pt x="434" y="6"/>
                    <a:pt x="434" y="6"/>
                  </a:cubicBezTo>
                  <a:close/>
                  <a:moveTo>
                    <a:pt x="505" y="8"/>
                  </a:moveTo>
                  <a:cubicBezTo>
                    <a:pt x="505" y="6"/>
                    <a:pt x="505" y="5"/>
                    <a:pt x="507" y="4"/>
                  </a:cubicBezTo>
                  <a:cubicBezTo>
                    <a:pt x="509" y="4"/>
                    <a:pt x="509" y="4"/>
                    <a:pt x="509" y="4"/>
                  </a:cubicBezTo>
                  <a:cubicBezTo>
                    <a:pt x="514" y="4"/>
                    <a:pt x="514" y="4"/>
                    <a:pt x="514" y="4"/>
                  </a:cubicBezTo>
                  <a:cubicBezTo>
                    <a:pt x="518" y="4"/>
                    <a:pt x="521" y="5"/>
                    <a:pt x="523" y="6"/>
                  </a:cubicBezTo>
                  <a:cubicBezTo>
                    <a:pt x="525" y="7"/>
                    <a:pt x="526" y="9"/>
                    <a:pt x="526" y="11"/>
                  </a:cubicBezTo>
                  <a:cubicBezTo>
                    <a:pt x="526" y="13"/>
                    <a:pt x="526" y="13"/>
                    <a:pt x="527" y="13"/>
                  </a:cubicBezTo>
                  <a:cubicBezTo>
                    <a:pt x="528" y="13"/>
                    <a:pt x="528" y="12"/>
                    <a:pt x="528" y="10"/>
                  </a:cubicBezTo>
                  <a:cubicBezTo>
                    <a:pt x="528" y="9"/>
                    <a:pt x="528" y="8"/>
                    <a:pt x="528" y="5"/>
                  </a:cubicBezTo>
                  <a:cubicBezTo>
                    <a:pt x="528" y="4"/>
                    <a:pt x="528" y="3"/>
                    <a:pt x="528" y="2"/>
                  </a:cubicBezTo>
                  <a:cubicBezTo>
                    <a:pt x="528" y="1"/>
                    <a:pt x="527" y="1"/>
                    <a:pt x="527" y="1"/>
                  </a:cubicBezTo>
                  <a:cubicBezTo>
                    <a:pt x="527" y="1"/>
                    <a:pt x="526" y="1"/>
                    <a:pt x="526" y="1"/>
                  </a:cubicBezTo>
                  <a:cubicBezTo>
                    <a:pt x="524" y="1"/>
                    <a:pt x="519" y="1"/>
                    <a:pt x="510" y="1"/>
                  </a:cubicBezTo>
                  <a:cubicBezTo>
                    <a:pt x="496" y="1"/>
                    <a:pt x="496" y="1"/>
                    <a:pt x="496" y="1"/>
                  </a:cubicBezTo>
                  <a:cubicBezTo>
                    <a:pt x="492" y="1"/>
                    <a:pt x="492" y="1"/>
                    <a:pt x="492" y="1"/>
                  </a:cubicBezTo>
                  <a:cubicBezTo>
                    <a:pt x="491" y="1"/>
                    <a:pt x="490" y="1"/>
                    <a:pt x="490" y="1"/>
                  </a:cubicBezTo>
                  <a:cubicBezTo>
                    <a:pt x="489" y="1"/>
                    <a:pt x="489" y="1"/>
                    <a:pt x="489" y="1"/>
                  </a:cubicBezTo>
                  <a:cubicBezTo>
                    <a:pt x="488" y="1"/>
                    <a:pt x="487" y="1"/>
                    <a:pt x="487" y="2"/>
                  </a:cubicBezTo>
                  <a:cubicBezTo>
                    <a:pt x="487" y="2"/>
                    <a:pt x="488" y="3"/>
                    <a:pt x="489" y="3"/>
                  </a:cubicBezTo>
                  <a:cubicBezTo>
                    <a:pt x="491" y="3"/>
                    <a:pt x="493" y="4"/>
                    <a:pt x="494" y="5"/>
                  </a:cubicBezTo>
                  <a:cubicBezTo>
                    <a:pt x="495" y="6"/>
                    <a:pt x="496" y="8"/>
                    <a:pt x="496" y="11"/>
                  </a:cubicBezTo>
                  <a:cubicBezTo>
                    <a:pt x="496" y="42"/>
                    <a:pt x="496" y="42"/>
                    <a:pt x="496" y="42"/>
                  </a:cubicBezTo>
                  <a:cubicBezTo>
                    <a:pt x="496" y="44"/>
                    <a:pt x="496" y="46"/>
                    <a:pt x="495" y="47"/>
                  </a:cubicBezTo>
                  <a:cubicBezTo>
                    <a:pt x="495" y="49"/>
                    <a:pt x="495" y="50"/>
                    <a:pt x="494" y="51"/>
                  </a:cubicBezTo>
                  <a:cubicBezTo>
                    <a:pt x="494" y="51"/>
                    <a:pt x="493" y="52"/>
                    <a:pt x="491" y="52"/>
                  </a:cubicBezTo>
                  <a:cubicBezTo>
                    <a:pt x="491" y="53"/>
                    <a:pt x="490" y="53"/>
                    <a:pt x="490" y="54"/>
                  </a:cubicBezTo>
                  <a:cubicBezTo>
                    <a:pt x="490" y="54"/>
                    <a:pt x="491" y="54"/>
                    <a:pt x="491" y="54"/>
                  </a:cubicBezTo>
                  <a:cubicBezTo>
                    <a:pt x="492" y="54"/>
                    <a:pt x="493" y="54"/>
                    <a:pt x="494" y="54"/>
                  </a:cubicBezTo>
                  <a:cubicBezTo>
                    <a:pt x="497" y="54"/>
                    <a:pt x="500" y="54"/>
                    <a:pt x="502" y="54"/>
                  </a:cubicBezTo>
                  <a:cubicBezTo>
                    <a:pt x="505" y="54"/>
                    <a:pt x="507" y="54"/>
                    <a:pt x="509" y="54"/>
                  </a:cubicBezTo>
                  <a:cubicBezTo>
                    <a:pt x="513" y="55"/>
                    <a:pt x="513" y="55"/>
                    <a:pt x="513" y="55"/>
                  </a:cubicBezTo>
                  <a:cubicBezTo>
                    <a:pt x="515" y="55"/>
                    <a:pt x="517" y="55"/>
                    <a:pt x="519" y="55"/>
                  </a:cubicBezTo>
                  <a:cubicBezTo>
                    <a:pt x="522" y="55"/>
                    <a:pt x="524" y="54"/>
                    <a:pt x="526" y="54"/>
                  </a:cubicBezTo>
                  <a:cubicBezTo>
                    <a:pt x="527" y="53"/>
                    <a:pt x="529" y="51"/>
                    <a:pt x="530" y="49"/>
                  </a:cubicBezTo>
                  <a:cubicBezTo>
                    <a:pt x="531" y="47"/>
                    <a:pt x="532" y="44"/>
                    <a:pt x="532" y="42"/>
                  </a:cubicBezTo>
                  <a:cubicBezTo>
                    <a:pt x="532" y="42"/>
                    <a:pt x="532" y="41"/>
                    <a:pt x="532" y="41"/>
                  </a:cubicBezTo>
                  <a:cubicBezTo>
                    <a:pt x="532" y="41"/>
                    <a:pt x="531" y="41"/>
                    <a:pt x="531" y="41"/>
                  </a:cubicBezTo>
                  <a:cubicBezTo>
                    <a:pt x="531" y="41"/>
                    <a:pt x="531" y="41"/>
                    <a:pt x="531" y="41"/>
                  </a:cubicBezTo>
                  <a:cubicBezTo>
                    <a:pt x="527" y="48"/>
                    <a:pt x="520" y="51"/>
                    <a:pt x="510" y="51"/>
                  </a:cubicBezTo>
                  <a:cubicBezTo>
                    <a:pt x="509" y="51"/>
                    <a:pt x="508" y="51"/>
                    <a:pt x="507" y="50"/>
                  </a:cubicBezTo>
                  <a:cubicBezTo>
                    <a:pt x="507" y="50"/>
                    <a:pt x="506" y="49"/>
                    <a:pt x="506" y="48"/>
                  </a:cubicBezTo>
                  <a:cubicBezTo>
                    <a:pt x="505" y="46"/>
                    <a:pt x="505" y="44"/>
                    <a:pt x="505" y="40"/>
                  </a:cubicBezTo>
                  <a:cubicBezTo>
                    <a:pt x="505" y="37"/>
                    <a:pt x="505" y="37"/>
                    <a:pt x="505" y="37"/>
                  </a:cubicBezTo>
                  <a:cubicBezTo>
                    <a:pt x="505" y="34"/>
                    <a:pt x="505" y="32"/>
                    <a:pt x="505" y="30"/>
                  </a:cubicBezTo>
                  <a:cubicBezTo>
                    <a:pt x="505" y="29"/>
                    <a:pt x="505" y="28"/>
                    <a:pt x="506" y="28"/>
                  </a:cubicBezTo>
                  <a:cubicBezTo>
                    <a:pt x="506" y="28"/>
                    <a:pt x="507" y="28"/>
                    <a:pt x="508" y="28"/>
                  </a:cubicBezTo>
                  <a:cubicBezTo>
                    <a:pt x="511" y="28"/>
                    <a:pt x="511" y="28"/>
                    <a:pt x="511" y="28"/>
                  </a:cubicBezTo>
                  <a:cubicBezTo>
                    <a:pt x="514" y="28"/>
                    <a:pt x="516" y="28"/>
                    <a:pt x="517" y="28"/>
                  </a:cubicBezTo>
                  <a:cubicBezTo>
                    <a:pt x="518" y="28"/>
                    <a:pt x="518" y="28"/>
                    <a:pt x="519" y="29"/>
                  </a:cubicBezTo>
                  <a:cubicBezTo>
                    <a:pt x="520" y="30"/>
                    <a:pt x="521" y="32"/>
                    <a:pt x="521" y="34"/>
                  </a:cubicBezTo>
                  <a:cubicBezTo>
                    <a:pt x="522" y="35"/>
                    <a:pt x="522" y="36"/>
                    <a:pt x="523" y="36"/>
                  </a:cubicBezTo>
                  <a:cubicBezTo>
                    <a:pt x="523" y="35"/>
                    <a:pt x="523" y="35"/>
                    <a:pt x="523" y="35"/>
                  </a:cubicBezTo>
                  <a:cubicBezTo>
                    <a:pt x="523" y="35"/>
                    <a:pt x="523" y="35"/>
                    <a:pt x="523" y="35"/>
                  </a:cubicBezTo>
                  <a:cubicBezTo>
                    <a:pt x="523" y="33"/>
                    <a:pt x="523" y="33"/>
                    <a:pt x="523" y="33"/>
                  </a:cubicBezTo>
                  <a:cubicBezTo>
                    <a:pt x="523" y="31"/>
                    <a:pt x="523" y="29"/>
                    <a:pt x="523" y="27"/>
                  </a:cubicBezTo>
                  <a:cubicBezTo>
                    <a:pt x="523" y="24"/>
                    <a:pt x="523" y="22"/>
                    <a:pt x="523" y="21"/>
                  </a:cubicBezTo>
                  <a:cubicBezTo>
                    <a:pt x="523" y="21"/>
                    <a:pt x="523" y="20"/>
                    <a:pt x="523" y="20"/>
                  </a:cubicBezTo>
                  <a:cubicBezTo>
                    <a:pt x="523" y="19"/>
                    <a:pt x="523" y="18"/>
                    <a:pt x="523" y="18"/>
                  </a:cubicBezTo>
                  <a:cubicBezTo>
                    <a:pt x="523" y="17"/>
                    <a:pt x="523" y="17"/>
                    <a:pt x="522" y="17"/>
                  </a:cubicBezTo>
                  <a:cubicBezTo>
                    <a:pt x="521" y="17"/>
                    <a:pt x="521" y="17"/>
                    <a:pt x="521" y="18"/>
                  </a:cubicBezTo>
                  <a:cubicBezTo>
                    <a:pt x="520" y="20"/>
                    <a:pt x="520" y="20"/>
                    <a:pt x="520" y="20"/>
                  </a:cubicBezTo>
                  <a:cubicBezTo>
                    <a:pt x="519" y="22"/>
                    <a:pt x="517" y="24"/>
                    <a:pt x="514" y="24"/>
                  </a:cubicBezTo>
                  <a:cubicBezTo>
                    <a:pt x="511" y="24"/>
                    <a:pt x="511" y="24"/>
                    <a:pt x="511" y="24"/>
                  </a:cubicBezTo>
                  <a:cubicBezTo>
                    <a:pt x="509" y="24"/>
                    <a:pt x="509" y="24"/>
                    <a:pt x="509" y="24"/>
                  </a:cubicBezTo>
                  <a:cubicBezTo>
                    <a:pt x="508" y="24"/>
                    <a:pt x="508" y="24"/>
                    <a:pt x="508" y="24"/>
                  </a:cubicBezTo>
                  <a:cubicBezTo>
                    <a:pt x="506" y="24"/>
                    <a:pt x="506" y="24"/>
                    <a:pt x="505" y="23"/>
                  </a:cubicBezTo>
                  <a:cubicBezTo>
                    <a:pt x="505" y="22"/>
                    <a:pt x="505" y="21"/>
                    <a:pt x="505" y="18"/>
                  </a:cubicBezTo>
                  <a:cubicBezTo>
                    <a:pt x="505" y="10"/>
                    <a:pt x="505" y="10"/>
                    <a:pt x="505" y="10"/>
                  </a:cubicBezTo>
                  <a:cubicBezTo>
                    <a:pt x="505" y="8"/>
                    <a:pt x="505" y="8"/>
                    <a:pt x="505" y="8"/>
                  </a:cubicBezTo>
                  <a:close/>
                  <a:moveTo>
                    <a:pt x="563" y="31"/>
                  </a:moveTo>
                  <a:cubicBezTo>
                    <a:pt x="563" y="30"/>
                    <a:pt x="563" y="29"/>
                    <a:pt x="563" y="29"/>
                  </a:cubicBezTo>
                  <a:cubicBezTo>
                    <a:pt x="565" y="29"/>
                    <a:pt x="565" y="29"/>
                    <a:pt x="565" y="29"/>
                  </a:cubicBezTo>
                  <a:cubicBezTo>
                    <a:pt x="567" y="29"/>
                    <a:pt x="567" y="29"/>
                    <a:pt x="567" y="29"/>
                  </a:cubicBezTo>
                  <a:cubicBezTo>
                    <a:pt x="569" y="29"/>
                    <a:pt x="571" y="29"/>
                    <a:pt x="572" y="30"/>
                  </a:cubicBezTo>
                  <a:cubicBezTo>
                    <a:pt x="573" y="31"/>
                    <a:pt x="574" y="33"/>
                    <a:pt x="575" y="36"/>
                  </a:cubicBezTo>
                  <a:cubicBezTo>
                    <a:pt x="579" y="43"/>
                    <a:pt x="582" y="48"/>
                    <a:pt x="584" y="50"/>
                  </a:cubicBezTo>
                  <a:cubicBezTo>
                    <a:pt x="586" y="53"/>
                    <a:pt x="589" y="54"/>
                    <a:pt x="591" y="54"/>
                  </a:cubicBezTo>
                  <a:cubicBezTo>
                    <a:pt x="593" y="54"/>
                    <a:pt x="595" y="54"/>
                    <a:pt x="597" y="53"/>
                  </a:cubicBezTo>
                  <a:cubicBezTo>
                    <a:pt x="599" y="52"/>
                    <a:pt x="600" y="51"/>
                    <a:pt x="600" y="50"/>
                  </a:cubicBezTo>
                  <a:cubicBezTo>
                    <a:pt x="600" y="50"/>
                    <a:pt x="600" y="49"/>
                    <a:pt x="599" y="49"/>
                  </a:cubicBezTo>
                  <a:cubicBezTo>
                    <a:pt x="599" y="49"/>
                    <a:pt x="599" y="49"/>
                    <a:pt x="599" y="50"/>
                  </a:cubicBezTo>
                  <a:cubicBezTo>
                    <a:pt x="598" y="50"/>
                    <a:pt x="597" y="50"/>
                    <a:pt x="597" y="50"/>
                  </a:cubicBezTo>
                  <a:cubicBezTo>
                    <a:pt x="595" y="50"/>
                    <a:pt x="594" y="49"/>
                    <a:pt x="593" y="48"/>
                  </a:cubicBezTo>
                  <a:cubicBezTo>
                    <a:pt x="592" y="47"/>
                    <a:pt x="591" y="46"/>
                    <a:pt x="589" y="43"/>
                  </a:cubicBezTo>
                  <a:cubicBezTo>
                    <a:pt x="585" y="36"/>
                    <a:pt x="585" y="36"/>
                    <a:pt x="585" y="36"/>
                  </a:cubicBezTo>
                  <a:cubicBezTo>
                    <a:pt x="582" y="30"/>
                    <a:pt x="582" y="30"/>
                    <a:pt x="582" y="30"/>
                  </a:cubicBezTo>
                  <a:cubicBezTo>
                    <a:pt x="581" y="29"/>
                    <a:pt x="581" y="29"/>
                    <a:pt x="581" y="28"/>
                  </a:cubicBezTo>
                  <a:cubicBezTo>
                    <a:pt x="581" y="28"/>
                    <a:pt x="581" y="28"/>
                    <a:pt x="581" y="27"/>
                  </a:cubicBezTo>
                  <a:cubicBezTo>
                    <a:pt x="580" y="27"/>
                    <a:pt x="581" y="27"/>
                    <a:pt x="581" y="27"/>
                  </a:cubicBezTo>
                  <a:cubicBezTo>
                    <a:pt x="584" y="25"/>
                    <a:pt x="586" y="24"/>
                    <a:pt x="587" y="22"/>
                  </a:cubicBezTo>
                  <a:cubicBezTo>
                    <a:pt x="589" y="20"/>
                    <a:pt x="589" y="17"/>
                    <a:pt x="589" y="15"/>
                  </a:cubicBezTo>
                  <a:cubicBezTo>
                    <a:pt x="589" y="11"/>
                    <a:pt x="588" y="7"/>
                    <a:pt x="584" y="5"/>
                  </a:cubicBezTo>
                  <a:cubicBezTo>
                    <a:pt x="581" y="2"/>
                    <a:pt x="577" y="1"/>
                    <a:pt x="572" y="1"/>
                  </a:cubicBezTo>
                  <a:cubicBezTo>
                    <a:pt x="571" y="1"/>
                    <a:pt x="568" y="1"/>
                    <a:pt x="563" y="1"/>
                  </a:cubicBezTo>
                  <a:cubicBezTo>
                    <a:pt x="559" y="1"/>
                    <a:pt x="556" y="2"/>
                    <a:pt x="554" y="2"/>
                  </a:cubicBezTo>
                  <a:cubicBezTo>
                    <a:pt x="551" y="2"/>
                    <a:pt x="549" y="1"/>
                    <a:pt x="547" y="1"/>
                  </a:cubicBezTo>
                  <a:cubicBezTo>
                    <a:pt x="546" y="1"/>
                    <a:pt x="546" y="1"/>
                    <a:pt x="546" y="1"/>
                  </a:cubicBezTo>
                  <a:cubicBezTo>
                    <a:pt x="545" y="1"/>
                    <a:pt x="545" y="1"/>
                    <a:pt x="545" y="2"/>
                  </a:cubicBezTo>
                  <a:cubicBezTo>
                    <a:pt x="545" y="3"/>
                    <a:pt x="545" y="3"/>
                    <a:pt x="546" y="4"/>
                  </a:cubicBezTo>
                  <a:cubicBezTo>
                    <a:pt x="549" y="4"/>
                    <a:pt x="551" y="5"/>
                    <a:pt x="552" y="7"/>
                  </a:cubicBezTo>
                  <a:cubicBezTo>
                    <a:pt x="553" y="8"/>
                    <a:pt x="554" y="10"/>
                    <a:pt x="554" y="13"/>
                  </a:cubicBezTo>
                  <a:cubicBezTo>
                    <a:pt x="554" y="41"/>
                    <a:pt x="554" y="41"/>
                    <a:pt x="554" y="41"/>
                  </a:cubicBezTo>
                  <a:cubicBezTo>
                    <a:pt x="554" y="43"/>
                    <a:pt x="554" y="43"/>
                    <a:pt x="554" y="43"/>
                  </a:cubicBezTo>
                  <a:cubicBezTo>
                    <a:pt x="554" y="46"/>
                    <a:pt x="554" y="46"/>
                    <a:pt x="554" y="46"/>
                  </a:cubicBezTo>
                  <a:cubicBezTo>
                    <a:pt x="554" y="48"/>
                    <a:pt x="553" y="49"/>
                    <a:pt x="553" y="50"/>
                  </a:cubicBezTo>
                  <a:cubicBezTo>
                    <a:pt x="552" y="51"/>
                    <a:pt x="551" y="52"/>
                    <a:pt x="549" y="53"/>
                  </a:cubicBezTo>
                  <a:cubicBezTo>
                    <a:pt x="548" y="53"/>
                    <a:pt x="548" y="53"/>
                    <a:pt x="548" y="54"/>
                  </a:cubicBezTo>
                  <a:cubicBezTo>
                    <a:pt x="548" y="54"/>
                    <a:pt x="549" y="55"/>
                    <a:pt x="550" y="55"/>
                  </a:cubicBezTo>
                  <a:cubicBezTo>
                    <a:pt x="550" y="55"/>
                    <a:pt x="550" y="55"/>
                    <a:pt x="551" y="55"/>
                  </a:cubicBezTo>
                  <a:cubicBezTo>
                    <a:pt x="554" y="54"/>
                    <a:pt x="554" y="54"/>
                    <a:pt x="554" y="54"/>
                  </a:cubicBezTo>
                  <a:cubicBezTo>
                    <a:pt x="557" y="54"/>
                    <a:pt x="557" y="54"/>
                    <a:pt x="557" y="54"/>
                  </a:cubicBezTo>
                  <a:cubicBezTo>
                    <a:pt x="558" y="54"/>
                    <a:pt x="560" y="54"/>
                    <a:pt x="562" y="54"/>
                  </a:cubicBezTo>
                  <a:cubicBezTo>
                    <a:pt x="564" y="54"/>
                    <a:pt x="566" y="54"/>
                    <a:pt x="568" y="54"/>
                  </a:cubicBezTo>
                  <a:cubicBezTo>
                    <a:pt x="569" y="54"/>
                    <a:pt x="569" y="54"/>
                    <a:pt x="570" y="54"/>
                  </a:cubicBezTo>
                  <a:cubicBezTo>
                    <a:pt x="570" y="54"/>
                    <a:pt x="571" y="54"/>
                    <a:pt x="571" y="53"/>
                  </a:cubicBezTo>
                  <a:cubicBezTo>
                    <a:pt x="571" y="53"/>
                    <a:pt x="570" y="52"/>
                    <a:pt x="569" y="52"/>
                  </a:cubicBezTo>
                  <a:cubicBezTo>
                    <a:pt x="567" y="52"/>
                    <a:pt x="565" y="51"/>
                    <a:pt x="564" y="49"/>
                  </a:cubicBezTo>
                  <a:cubicBezTo>
                    <a:pt x="563" y="47"/>
                    <a:pt x="563" y="44"/>
                    <a:pt x="563" y="39"/>
                  </a:cubicBezTo>
                  <a:cubicBezTo>
                    <a:pt x="563" y="31"/>
                    <a:pt x="563" y="31"/>
                    <a:pt x="563" y="31"/>
                  </a:cubicBezTo>
                  <a:close/>
                  <a:moveTo>
                    <a:pt x="564" y="5"/>
                  </a:moveTo>
                  <a:cubicBezTo>
                    <a:pt x="564" y="4"/>
                    <a:pt x="565" y="3"/>
                    <a:pt x="567" y="3"/>
                  </a:cubicBezTo>
                  <a:cubicBezTo>
                    <a:pt x="571" y="3"/>
                    <a:pt x="574" y="5"/>
                    <a:pt x="577" y="7"/>
                  </a:cubicBezTo>
                  <a:cubicBezTo>
                    <a:pt x="579" y="10"/>
                    <a:pt x="581" y="13"/>
                    <a:pt x="581" y="17"/>
                  </a:cubicBezTo>
                  <a:cubicBezTo>
                    <a:pt x="581" y="20"/>
                    <a:pt x="580" y="22"/>
                    <a:pt x="578" y="24"/>
                  </a:cubicBezTo>
                  <a:cubicBezTo>
                    <a:pt x="577" y="25"/>
                    <a:pt x="576" y="26"/>
                    <a:pt x="575" y="26"/>
                  </a:cubicBezTo>
                  <a:cubicBezTo>
                    <a:pt x="574" y="26"/>
                    <a:pt x="571" y="26"/>
                    <a:pt x="566" y="26"/>
                  </a:cubicBezTo>
                  <a:cubicBezTo>
                    <a:pt x="565" y="26"/>
                    <a:pt x="564" y="26"/>
                    <a:pt x="563" y="25"/>
                  </a:cubicBezTo>
                  <a:cubicBezTo>
                    <a:pt x="563" y="25"/>
                    <a:pt x="563" y="24"/>
                    <a:pt x="563" y="22"/>
                  </a:cubicBezTo>
                  <a:cubicBezTo>
                    <a:pt x="563" y="9"/>
                    <a:pt x="563" y="9"/>
                    <a:pt x="563" y="9"/>
                  </a:cubicBezTo>
                  <a:cubicBezTo>
                    <a:pt x="563" y="7"/>
                    <a:pt x="563" y="5"/>
                    <a:pt x="564" y="5"/>
                  </a:cubicBezTo>
                  <a:close/>
                  <a:moveTo>
                    <a:pt x="618" y="4"/>
                  </a:moveTo>
                  <a:cubicBezTo>
                    <a:pt x="616" y="7"/>
                    <a:pt x="614" y="11"/>
                    <a:pt x="614" y="15"/>
                  </a:cubicBezTo>
                  <a:cubicBezTo>
                    <a:pt x="614" y="19"/>
                    <a:pt x="615" y="22"/>
                    <a:pt x="617" y="24"/>
                  </a:cubicBezTo>
                  <a:cubicBezTo>
                    <a:pt x="619" y="26"/>
                    <a:pt x="623" y="29"/>
                    <a:pt x="629" y="31"/>
                  </a:cubicBezTo>
                  <a:cubicBezTo>
                    <a:pt x="634" y="34"/>
                    <a:pt x="634" y="34"/>
                    <a:pt x="634" y="34"/>
                  </a:cubicBezTo>
                  <a:cubicBezTo>
                    <a:pt x="637" y="35"/>
                    <a:pt x="639" y="36"/>
                    <a:pt x="640" y="37"/>
                  </a:cubicBezTo>
                  <a:cubicBezTo>
                    <a:pt x="641" y="39"/>
                    <a:pt x="642" y="40"/>
                    <a:pt x="642" y="42"/>
                  </a:cubicBezTo>
                  <a:cubicBezTo>
                    <a:pt x="642" y="45"/>
                    <a:pt x="641" y="47"/>
                    <a:pt x="639" y="49"/>
                  </a:cubicBezTo>
                  <a:cubicBezTo>
                    <a:pt x="637" y="51"/>
                    <a:pt x="634" y="52"/>
                    <a:pt x="632" y="52"/>
                  </a:cubicBezTo>
                  <a:cubicBezTo>
                    <a:pt x="628" y="52"/>
                    <a:pt x="625" y="51"/>
                    <a:pt x="622" y="48"/>
                  </a:cubicBezTo>
                  <a:cubicBezTo>
                    <a:pt x="619" y="45"/>
                    <a:pt x="616" y="41"/>
                    <a:pt x="615" y="37"/>
                  </a:cubicBezTo>
                  <a:cubicBezTo>
                    <a:pt x="615" y="36"/>
                    <a:pt x="615" y="36"/>
                    <a:pt x="614" y="36"/>
                  </a:cubicBezTo>
                  <a:cubicBezTo>
                    <a:pt x="614" y="36"/>
                    <a:pt x="613" y="36"/>
                    <a:pt x="613" y="37"/>
                  </a:cubicBezTo>
                  <a:cubicBezTo>
                    <a:pt x="613" y="38"/>
                    <a:pt x="614" y="41"/>
                    <a:pt x="615" y="44"/>
                  </a:cubicBezTo>
                  <a:cubicBezTo>
                    <a:pt x="615" y="47"/>
                    <a:pt x="616" y="48"/>
                    <a:pt x="616" y="50"/>
                  </a:cubicBezTo>
                  <a:cubicBezTo>
                    <a:pt x="616" y="51"/>
                    <a:pt x="616" y="51"/>
                    <a:pt x="616" y="52"/>
                  </a:cubicBezTo>
                  <a:cubicBezTo>
                    <a:pt x="616" y="52"/>
                    <a:pt x="617" y="52"/>
                    <a:pt x="618" y="52"/>
                  </a:cubicBezTo>
                  <a:cubicBezTo>
                    <a:pt x="619" y="52"/>
                    <a:pt x="621" y="53"/>
                    <a:pt x="622" y="53"/>
                  </a:cubicBezTo>
                  <a:cubicBezTo>
                    <a:pt x="626" y="55"/>
                    <a:pt x="629" y="55"/>
                    <a:pt x="631" y="55"/>
                  </a:cubicBezTo>
                  <a:cubicBezTo>
                    <a:pt x="635" y="55"/>
                    <a:pt x="639" y="54"/>
                    <a:pt x="642" y="50"/>
                  </a:cubicBezTo>
                  <a:cubicBezTo>
                    <a:pt x="646" y="47"/>
                    <a:pt x="647" y="43"/>
                    <a:pt x="647" y="38"/>
                  </a:cubicBezTo>
                  <a:cubicBezTo>
                    <a:pt x="647" y="34"/>
                    <a:pt x="646" y="31"/>
                    <a:pt x="644" y="28"/>
                  </a:cubicBezTo>
                  <a:cubicBezTo>
                    <a:pt x="642" y="25"/>
                    <a:pt x="638" y="23"/>
                    <a:pt x="631" y="21"/>
                  </a:cubicBezTo>
                  <a:cubicBezTo>
                    <a:pt x="626" y="18"/>
                    <a:pt x="623" y="17"/>
                    <a:pt x="622" y="16"/>
                  </a:cubicBezTo>
                  <a:cubicBezTo>
                    <a:pt x="621" y="15"/>
                    <a:pt x="620" y="13"/>
                    <a:pt x="620" y="11"/>
                  </a:cubicBezTo>
                  <a:cubicBezTo>
                    <a:pt x="620" y="9"/>
                    <a:pt x="621" y="7"/>
                    <a:pt x="623" y="5"/>
                  </a:cubicBezTo>
                  <a:cubicBezTo>
                    <a:pt x="624" y="4"/>
                    <a:pt x="626" y="3"/>
                    <a:pt x="629" y="3"/>
                  </a:cubicBezTo>
                  <a:cubicBezTo>
                    <a:pt x="632" y="3"/>
                    <a:pt x="635" y="4"/>
                    <a:pt x="638" y="7"/>
                  </a:cubicBezTo>
                  <a:cubicBezTo>
                    <a:pt x="641" y="9"/>
                    <a:pt x="643" y="13"/>
                    <a:pt x="644" y="16"/>
                  </a:cubicBezTo>
                  <a:cubicBezTo>
                    <a:pt x="644" y="17"/>
                    <a:pt x="645" y="18"/>
                    <a:pt x="645" y="18"/>
                  </a:cubicBezTo>
                  <a:cubicBezTo>
                    <a:pt x="646" y="18"/>
                    <a:pt x="646" y="17"/>
                    <a:pt x="646" y="16"/>
                  </a:cubicBezTo>
                  <a:cubicBezTo>
                    <a:pt x="646" y="16"/>
                    <a:pt x="646" y="16"/>
                    <a:pt x="646" y="15"/>
                  </a:cubicBezTo>
                  <a:cubicBezTo>
                    <a:pt x="646" y="12"/>
                    <a:pt x="646" y="12"/>
                    <a:pt x="646" y="12"/>
                  </a:cubicBezTo>
                  <a:cubicBezTo>
                    <a:pt x="645" y="8"/>
                    <a:pt x="645" y="8"/>
                    <a:pt x="645" y="8"/>
                  </a:cubicBezTo>
                  <a:cubicBezTo>
                    <a:pt x="645" y="7"/>
                    <a:pt x="645" y="7"/>
                    <a:pt x="645" y="6"/>
                  </a:cubicBezTo>
                  <a:cubicBezTo>
                    <a:pt x="645" y="3"/>
                    <a:pt x="645" y="3"/>
                    <a:pt x="645" y="3"/>
                  </a:cubicBezTo>
                  <a:cubicBezTo>
                    <a:pt x="645" y="2"/>
                    <a:pt x="645" y="2"/>
                    <a:pt x="644" y="2"/>
                  </a:cubicBezTo>
                  <a:cubicBezTo>
                    <a:pt x="644" y="2"/>
                    <a:pt x="644" y="2"/>
                    <a:pt x="644" y="2"/>
                  </a:cubicBezTo>
                  <a:cubicBezTo>
                    <a:pt x="642" y="3"/>
                    <a:pt x="642" y="3"/>
                    <a:pt x="642" y="3"/>
                  </a:cubicBezTo>
                  <a:cubicBezTo>
                    <a:pt x="642" y="3"/>
                    <a:pt x="641" y="3"/>
                    <a:pt x="641" y="3"/>
                  </a:cubicBezTo>
                  <a:cubicBezTo>
                    <a:pt x="641" y="3"/>
                    <a:pt x="640" y="3"/>
                    <a:pt x="639" y="3"/>
                  </a:cubicBezTo>
                  <a:cubicBezTo>
                    <a:pt x="636" y="1"/>
                    <a:pt x="636" y="1"/>
                    <a:pt x="636" y="1"/>
                  </a:cubicBezTo>
                  <a:cubicBezTo>
                    <a:pt x="634" y="1"/>
                    <a:pt x="631" y="0"/>
                    <a:pt x="629" y="0"/>
                  </a:cubicBezTo>
                  <a:cubicBezTo>
                    <a:pt x="625" y="0"/>
                    <a:pt x="621" y="1"/>
                    <a:pt x="618" y="4"/>
                  </a:cubicBezTo>
                  <a:close/>
                  <a:moveTo>
                    <a:pt x="680" y="9"/>
                  </a:moveTo>
                  <a:cubicBezTo>
                    <a:pt x="680" y="7"/>
                    <a:pt x="680" y="5"/>
                    <a:pt x="680" y="5"/>
                  </a:cubicBezTo>
                  <a:cubicBezTo>
                    <a:pt x="681" y="4"/>
                    <a:pt x="682" y="3"/>
                    <a:pt x="684" y="3"/>
                  </a:cubicBezTo>
                  <a:cubicBezTo>
                    <a:pt x="684" y="3"/>
                    <a:pt x="685" y="3"/>
                    <a:pt x="685" y="3"/>
                  </a:cubicBezTo>
                  <a:cubicBezTo>
                    <a:pt x="685" y="3"/>
                    <a:pt x="685" y="2"/>
                    <a:pt x="685" y="2"/>
                  </a:cubicBezTo>
                  <a:cubicBezTo>
                    <a:pt x="685" y="1"/>
                    <a:pt x="685" y="1"/>
                    <a:pt x="684" y="1"/>
                  </a:cubicBezTo>
                  <a:cubicBezTo>
                    <a:pt x="682" y="1"/>
                    <a:pt x="680" y="1"/>
                    <a:pt x="678" y="1"/>
                  </a:cubicBezTo>
                  <a:cubicBezTo>
                    <a:pt x="675" y="1"/>
                    <a:pt x="675" y="1"/>
                    <a:pt x="675" y="1"/>
                  </a:cubicBezTo>
                  <a:cubicBezTo>
                    <a:pt x="673" y="1"/>
                    <a:pt x="671" y="2"/>
                    <a:pt x="669" y="2"/>
                  </a:cubicBezTo>
                  <a:cubicBezTo>
                    <a:pt x="667" y="2"/>
                    <a:pt x="666" y="1"/>
                    <a:pt x="665" y="1"/>
                  </a:cubicBezTo>
                  <a:cubicBezTo>
                    <a:pt x="664" y="1"/>
                    <a:pt x="663" y="1"/>
                    <a:pt x="663" y="1"/>
                  </a:cubicBezTo>
                  <a:cubicBezTo>
                    <a:pt x="662" y="1"/>
                    <a:pt x="662" y="1"/>
                    <a:pt x="662" y="2"/>
                  </a:cubicBezTo>
                  <a:cubicBezTo>
                    <a:pt x="662" y="2"/>
                    <a:pt x="662" y="3"/>
                    <a:pt x="662" y="3"/>
                  </a:cubicBezTo>
                  <a:cubicBezTo>
                    <a:pt x="663" y="3"/>
                    <a:pt x="663" y="3"/>
                    <a:pt x="665" y="4"/>
                  </a:cubicBezTo>
                  <a:cubicBezTo>
                    <a:pt x="667" y="4"/>
                    <a:pt x="669" y="5"/>
                    <a:pt x="669" y="6"/>
                  </a:cubicBezTo>
                  <a:cubicBezTo>
                    <a:pt x="670" y="7"/>
                    <a:pt x="671" y="8"/>
                    <a:pt x="671" y="11"/>
                  </a:cubicBezTo>
                  <a:cubicBezTo>
                    <a:pt x="671" y="42"/>
                    <a:pt x="671" y="42"/>
                    <a:pt x="671" y="42"/>
                  </a:cubicBezTo>
                  <a:cubicBezTo>
                    <a:pt x="671" y="45"/>
                    <a:pt x="671" y="45"/>
                    <a:pt x="671" y="45"/>
                  </a:cubicBezTo>
                  <a:cubicBezTo>
                    <a:pt x="671" y="47"/>
                    <a:pt x="670" y="49"/>
                    <a:pt x="670" y="50"/>
                  </a:cubicBezTo>
                  <a:cubicBezTo>
                    <a:pt x="669" y="51"/>
                    <a:pt x="668" y="52"/>
                    <a:pt x="666" y="52"/>
                  </a:cubicBezTo>
                  <a:cubicBezTo>
                    <a:pt x="665" y="53"/>
                    <a:pt x="665" y="53"/>
                    <a:pt x="665" y="53"/>
                  </a:cubicBezTo>
                  <a:cubicBezTo>
                    <a:pt x="665" y="54"/>
                    <a:pt x="665" y="54"/>
                    <a:pt x="665" y="54"/>
                  </a:cubicBezTo>
                  <a:cubicBezTo>
                    <a:pt x="665" y="54"/>
                    <a:pt x="665" y="54"/>
                    <a:pt x="666" y="54"/>
                  </a:cubicBezTo>
                  <a:cubicBezTo>
                    <a:pt x="667" y="54"/>
                    <a:pt x="667" y="54"/>
                    <a:pt x="669" y="54"/>
                  </a:cubicBezTo>
                  <a:cubicBezTo>
                    <a:pt x="670" y="54"/>
                    <a:pt x="672" y="54"/>
                    <a:pt x="675" y="54"/>
                  </a:cubicBezTo>
                  <a:cubicBezTo>
                    <a:pt x="677" y="54"/>
                    <a:pt x="680" y="54"/>
                    <a:pt x="683" y="54"/>
                  </a:cubicBezTo>
                  <a:cubicBezTo>
                    <a:pt x="684" y="54"/>
                    <a:pt x="686" y="54"/>
                    <a:pt x="686" y="54"/>
                  </a:cubicBezTo>
                  <a:cubicBezTo>
                    <a:pt x="688" y="54"/>
                    <a:pt x="689" y="54"/>
                    <a:pt x="689" y="53"/>
                  </a:cubicBezTo>
                  <a:cubicBezTo>
                    <a:pt x="689" y="53"/>
                    <a:pt x="688" y="52"/>
                    <a:pt x="687" y="52"/>
                  </a:cubicBezTo>
                  <a:cubicBezTo>
                    <a:pt x="685" y="52"/>
                    <a:pt x="683" y="52"/>
                    <a:pt x="682" y="51"/>
                  </a:cubicBezTo>
                  <a:cubicBezTo>
                    <a:pt x="681" y="49"/>
                    <a:pt x="680" y="48"/>
                    <a:pt x="680" y="46"/>
                  </a:cubicBezTo>
                  <a:cubicBezTo>
                    <a:pt x="680" y="42"/>
                    <a:pt x="680" y="42"/>
                    <a:pt x="680" y="42"/>
                  </a:cubicBezTo>
                  <a:cubicBezTo>
                    <a:pt x="680" y="9"/>
                    <a:pt x="680" y="9"/>
                    <a:pt x="680" y="9"/>
                  </a:cubicBezTo>
                  <a:close/>
                  <a:moveTo>
                    <a:pt x="732" y="6"/>
                  </a:moveTo>
                  <a:cubicBezTo>
                    <a:pt x="733" y="5"/>
                    <a:pt x="735" y="5"/>
                    <a:pt x="739" y="5"/>
                  </a:cubicBezTo>
                  <a:cubicBezTo>
                    <a:pt x="742" y="5"/>
                    <a:pt x="744" y="5"/>
                    <a:pt x="746" y="7"/>
                  </a:cubicBezTo>
                  <a:cubicBezTo>
                    <a:pt x="748" y="8"/>
                    <a:pt x="749" y="9"/>
                    <a:pt x="749" y="12"/>
                  </a:cubicBezTo>
                  <a:cubicBezTo>
                    <a:pt x="749" y="13"/>
                    <a:pt x="750" y="13"/>
                    <a:pt x="750" y="13"/>
                  </a:cubicBezTo>
                  <a:cubicBezTo>
                    <a:pt x="751" y="13"/>
                    <a:pt x="751" y="13"/>
                    <a:pt x="751" y="12"/>
                  </a:cubicBezTo>
                  <a:cubicBezTo>
                    <a:pt x="751" y="11"/>
                    <a:pt x="751" y="10"/>
                    <a:pt x="751" y="9"/>
                  </a:cubicBezTo>
                  <a:cubicBezTo>
                    <a:pt x="751" y="7"/>
                    <a:pt x="751" y="6"/>
                    <a:pt x="751" y="6"/>
                  </a:cubicBezTo>
                  <a:cubicBezTo>
                    <a:pt x="751" y="3"/>
                    <a:pt x="751" y="3"/>
                    <a:pt x="751" y="3"/>
                  </a:cubicBezTo>
                  <a:cubicBezTo>
                    <a:pt x="750" y="2"/>
                    <a:pt x="750" y="1"/>
                    <a:pt x="748" y="1"/>
                  </a:cubicBezTo>
                  <a:cubicBezTo>
                    <a:pt x="748" y="1"/>
                    <a:pt x="747" y="1"/>
                    <a:pt x="746" y="1"/>
                  </a:cubicBezTo>
                  <a:cubicBezTo>
                    <a:pt x="739" y="1"/>
                    <a:pt x="732" y="2"/>
                    <a:pt x="726" y="2"/>
                  </a:cubicBezTo>
                  <a:cubicBezTo>
                    <a:pt x="717" y="1"/>
                    <a:pt x="717" y="1"/>
                    <a:pt x="717" y="1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7" y="1"/>
                    <a:pt x="706" y="1"/>
                    <a:pt x="705" y="1"/>
                  </a:cubicBezTo>
                  <a:cubicBezTo>
                    <a:pt x="704" y="1"/>
                    <a:pt x="704" y="1"/>
                    <a:pt x="703" y="1"/>
                  </a:cubicBezTo>
                  <a:cubicBezTo>
                    <a:pt x="702" y="1"/>
                    <a:pt x="702" y="2"/>
                    <a:pt x="702" y="3"/>
                  </a:cubicBezTo>
                  <a:cubicBezTo>
                    <a:pt x="701" y="5"/>
                    <a:pt x="701" y="5"/>
                    <a:pt x="701" y="5"/>
                  </a:cubicBezTo>
                  <a:cubicBezTo>
                    <a:pt x="701" y="8"/>
                    <a:pt x="701" y="8"/>
                    <a:pt x="701" y="8"/>
                  </a:cubicBezTo>
                  <a:cubicBezTo>
                    <a:pt x="701" y="12"/>
                    <a:pt x="701" y="12"/>
                    <a:pt x="701" y="12"/>
                  </a:cubicBezTo>
                  <a:cubicBezTo>
                    <a:pt x="700" y="13"/>
                    <a:pt x="700" y="14"/>
                    <a:pt x="700" y="15"/>
                  </a:cubicBezTo>
                  <a:cubicBezTo>
                    <a:pt x="700" y="16"/>
                    <a:pt x="701" y="16"/>
                    <a:pt x="701" y="16"/>
                  </a:cubicBezTo>
                  <a:cubicBezTo>
                    <a:pt x="702" y="16"/>
                    <a:pt x="702" y="16"/>
                    <a:pt x="703" y="14"/>
                  </a:cubicBezTo>
                  <a:cubicBezTo>
                    <a:pt x="703" y="13"/>
                    <a:pt x="703" y="13"/>
                    <a:pt x="703" y="13"/>
                  </a:cubicBezTo>
                  <a:cubicBezTo>
                    <a:pt x="704" y="11"/>
                    <a:pt x="704" y="9"/>
                    <a:pt x="705" y="8"/>
                  </a:cubicBezTo>
                  <a:cubicBezTo>
                    <a:pt x="705" y="7"/>
                    <a:pt x="706" y="7"/>
                    <a:pt x="708" y="6"/>
                  </a:cubicBezTo>
                  <a:cubicBezTo>
                    <a:pt x="710" y="5"/>
                    <a:pt x="713" y="5"/>
                    <a:pt x="718" y="5"/>
                  </a:cubicBezTo>
                  <a:cubicBezTo>
                    <a:pt x="720" y="5"/>
                    <a:pt x="722" y="6"/>
                    <a:pt x="722" y="8"/>
                  </a:cubicBezTo>
                  <a:cubicBezTo>
                    <a:pt x="722" y="43"/>
                    <a:pt x="722" y="43"/>
                    <a:pt x="722" y="43"/>
                  </a:cubicBezTo>
                  <a:cubicBezTo>
                    <a:pt x="722" y="44"/>
                    <a:pt x="722" y="44"/>
                    <a:pt x="722" y="44"/>
                  </a:cubicBezTo>
                  <a:cubicBezTo>
                    <a:pt x="722" y="47"/>
                    <a:pt x="721" y="49"/>
                    <a:pt x="720" y="50"/>
                  </a:cubicBezTo>
                  <a:cubicBezTo>
                    <a:pt x="719" y="51"/>
                    <a:pt x="717" y="52"/>
                    <a:pt x="715" y="52"/>
                  </a:cubicBezTo>
                  <a:cubicBezTo>
                    <a:pt x="714" y="52"/>
                    <a:pt x="714" y="52"/>
                    <a:pt x="714" y="52"/>
                  </a:cubicBezTo>
                  <a:cubicBezTo>
                    <a:pt x="713" y="53"/>
                    <a:pt x="713" y="53"/>
                    <a:pt x="713" y="54"/>
                  </a:cubicBezTo>
                  <a:cubicBezTo>
                    <a:pt x="713" y="54"/>
                    <a:pt x="714" y="55"/>
                    <a:pt x="714" y="55"/>
                  </a:cubicBezTo>
                  <a:cubicBezTo>
                    <a:pt x="715" y="55"/>
                    <a:pt x="715" y="55"/>
                    <a:pt x="716" y="54"/>
                  </a:cubicBezTo>
                  <a:cubicBezTo>
                    <a:pt x="725" y="54"/>
                    <a:pt x="725" y="54"/>
                    <a:pt x="725" y="54"/>
                  </a:cubicBezTo>
                  <a:cubicBezTo>
                    <a:pt x="726" y="54"/>
                    <a:pt x="727" y="54"/>
                    <a:pt x="729" y="54"/>
                  </a:cubicBezTo>
                  <a:cubicBezTo>
                    <a:pt x="730" y="54"/>
                    <a:pt x="730" y="54"/>
                    <a:pt x="731" y="54"/>
                  </a:cubicBezTo>
                  <a:cubicBezTo>
                    <a:pt x="735" y="54"/>
                    <a:pt x="735" y="54"/>
                    <a:pt x="735" y="54"/>
                  </a:cubicBezTo>
                  <a:cubicBezTo>
                    <a:pt x="738" y="54"/>
                    <a:pt x="738" y="54"/>
                    <a:pt x="738" y="54"/>
                  </a:cubicBezTo>
                  <a:cubicBezTo>
                    <a:pt x="739" y="54"/>
                    <a:pt x="739" y="54"/>
                    <a:pt x="739" y="54"/>
                  </a:cubicBezTo>
                  <a:cubicBezTo>
                    <a:pt x="740" y="54"/>
                    <a:pt x="740" y="54"/>
                    <a:pt x="740" y="53"/>
                  </a:cubicBezTo>
                  <a:cubicBezTo>
                    <a:pt x="740" y="53"/>
                    <a:pt x="740" y="52"/>
                    <a:pt x="739" y="52"/>
                  </a:cubicBezTo>
                  <a:cubicBezTo>
                    <a:pt x="736" y="52"/>
                    <a:pt x="734" y="51"/>
                    <a:pt x="732" y="49"/>
                  </a:cubicBezTo>
                  <a:cubicBezTo>
                    <a:pt x="731" y="47"/>
                    <a:pt x="730" y="44"/>
                    <a:pt x="730" y="40"/>
                  </a:cubicBezTo>
                  <a:cubicBezTo>
                    <a:pt x="730" y="10"/>
                    <a:pt x="730" y="10"/>
                    <a:pt x="730" y="10"/>
                  </a:cubicBezTo>
                  <a:cubicBezTo>
                    <a:pt x="730" y="8"/>
                    <a:pt x="731" y="6"/>
                    <a:pt x="732" y="6"/>
                  </a:cubicBezTo>
                  <a:close/>
                  <a:moveTo>
                    <a:pt x="795" y="31"/>
                  </a:moveTo>
                  <a:cubicBezTo>
                    <a:pt x="795" y="30"/>
                    <a:pt x="795" y="30"/>
                    <a:pt x="796" y="29"/>
                  </a:cubicBezTo>
                  <a:cubicBezTo>
                    <a:pt x="799" y="24"/>
                    <a:pt x="802" y="19"/>
                    <a:pt x="805" y="13"/>
                  </a:cubicBezTo>
                  <a:cubicBezTo>
                    <a:pt x="807" y="9"/>
                    <a:pt x="808" y="7"/>
                    <a:pt x="809" y="6"/>
                  </a:cubicBezTo>
                  <a:cubicBezTo>
                    <a:pt x="811" y="4"/>
                    <a:pt x="812" y="3"/>
                    <a:pt x="814" y="3"/>
                  </a:cubicBezTo>
                  <a:cubicBezTo>
                    <a:pt x="815" y="3"/>
                    <a:pt x="815" y="2"/>
                    <a:pt x="815" y="2"/>
                  </a:cubicBezTo>
                  <a:cubicBezTo>
                    <a:pt x="815" y="1"/>
                    <a:pt x="815" y="1"/>
                    <a:pt x="814" y="1"/>
                  </a:cubicBezTo>
                  <a:cubicBezTo>
                    <a:pt x="813" y="1"/>
                    <a:pt x="812" y="1"/>
                    <a:pt x="811" y="1"/>
                  </a:cubicBezTo>
                  <a:cubicBezTo>
                    <a:pt x="808" y="1"/>
                    <a:pt x="808" y="1"/>
                    <a:pt x="808" y="1"/>
                  </a:cubicBezTo>
                  <a:cubicBezTo>
                    <a:pt x="807" y="1"/>
                    <a:pt x="806" y="1"/>
                    <a:pt x="805" y="1"/>
                  </a:cubicBezTo>
                  <a:cubicBezTo>
                    <a:pt x="804" y="1"/>
                    <a:pt x="802" y="1"/>
                    <a:pt x="801" y="1"/>
                  </a:cubicBezTo>
                  <a:cubicBezTo>
                    <a:pt x="799" y="1"/>
                    <a:pt x="799" y="1"/>
                    <a:pt x="799" y="1"/>
                  </a:cubicBezTo>
                  <a:cubicBezTo>
                    <a:pt x="798" y="1"/>
                    <a:pt x="798" y="1"/>
                    <a:pt x="797" y="1"/>
                  </a:cubicBezTo>
                  <a:cubicBezTo>
                    <a:pt x="796" y="1"/>
                    <a:pt x="796" y="1"/>
                    <a:pt x="796" y="2"/>
                  </a:cubicBezTo>
                  <a:cubicBezTo>
                    <a:pt x="796" y="2"/>
                    <a:pt x="796" y="3"/>
                    <a:pt x="797" y="3"/>
                  </a:cubicBezTo>
                  <a:cubicBezTo>
                    <a:pt x="799" y="3"/>
                    <a:pt x="800" y="3"/>
                    <a:pt x="801" y="4"/>
                  </a:cubicBezTo>
                  <a:cubicBezTo>
                    <a:pt x="803" y="5"/>
                    <a:pt x="803" y="6"/>
                    <a:pt x="803" y="7"/>
                  </a:cubicBezTo>
                  <a:cubicBezTo>
                    <a:pt x="803" y="9"/>
                    <a:pt x="802" y="12"/>
                    <a:pt x="799" y="17"/>
                  </a:cubicBezTo>
                  <a:cubicBezTo>
                    <a:pt x="798" y="20"/>
                    <a:pt x="797" y="21"/>
                    <a:pt x="796" y="22"/>
                  </a:cubicBezTo>
                  <a:cubicBezTo>
                    <a:pt x="795" y="24"/>
                    <a:pt x="794" y="26"/>
                    <a:pt x="793" y="26"/>
                  </a:cubicBezTo>
                  <a:cubicBezTo>
                    <a:pt x="792" y="26"/>
                    <a:pt x="792" y="25"/>
                    <a:pt x="791" y="23"/>
                  </a:cubicBezTo>
                  <a:cubicBezTo>
                    <a:pt x="790" y="22"/>
                    <a:pt x="790" y="21"/>
                    <a:pt x="788" y="19"/>
                  </a:cubicBezTo>
                  <a:cubicBezTo>
                    <a:pt x="785" y="13"/>
                    <a:pt x="785" y="13"/>
                    <a:pt x="785" y="13"/>
                  </a:cubicBezTo>
                  <a:cubicBezTo>
                    <a:pt x="783" y="9"/>
                    <a:pt x="782" y="7"/>
                    <a:pt x="782" y="6"/>
                  </a:cubicBezTo>
                  <a:cubicBezTo>
                    <a:pt x="782" y="4"/>
                    <a:pt x="783" y="3"/>
                    <a:pt x="785" y="3"/>
                  </a:cubicBezTo>
                  <a:cubicBezTo>
                    <a:pt x="786" y="3"/>
                    <a:pt x="787" y="2"/>
                    <a:pt x="787" y="2"/>
                  </a:cubicBezTo>
                  <a:cubicBezTo>
                    <a:pt x="787" y="1"/>
                    <a:pt x="786" y="1"/>
                    <a:pt x="785" y="1"/>
                  </a:cubicBezTo>
                  <a:cubicBezTo>
                    <a:pt x="785" y="1"/>
                    <a:pt x="784" y="1"/>
                    <a:pt x="782" y="1"/>
                  </a:cubicBezTo>
                  <a:cubicBezTo>
                    <a:pt x="780" y="1"/>
                    <a:pt x="778" y="1"/>
                    <a:pt x="776" y="1"/>
                  </a:cubicBezTo>
                  <a:cubicBezTo>
                    <a:pt x="773" y="1"/>
                    <a:pt x="771" y="1"/>
                    <a:pt x="768" y="1"/>
                  </a:cubicBezTo>
                  <a:cubicBezTo>
                    <a:pt x="767" y="1"/>
                    <a:pt x="766" y="1"/>
                    <a:pt x="765" y="1"/>
                  </a:cubicBezTo>
                  <a:cubicBezTo>
                    <a:pt x="764" y="1"/>
                    <a:pt x="764" y="1"/>
                    <a:pt x="764" y="2"/>
                  </a:cubicBezTo>
                  <a:cubicBezTo>
                    <a:pt x="764" y="3"/>
                    <a:pt x="764" y="3"/>
                    <a:pt x="765" y="3"/>
                  </a:cubicBezTo>
                  <a:cubicBezTo>
                    <a:pt x="768" y="3"/>
                    <a:pt x="771" y="6"/>
                    <a:pt x="774" y="10"/>
                  </a:cubicBezTo>
                  <a:cubicBezTo>
                    <a:pt x="779" y="21"/>
                    <a:pt x="779" y="21"/>
                    <a:pt x="779" y="21"/>
                  </a:cubicBezTo>
                  <a:cubicBezTo>
                    <a:pt x="781" y="24"/>
                    <a:pt x="783" y="27"/>
                    <a:pt x="784" y="29"/>
                  </a:cubicBezTo>
                  <a:cubicBezTo>
                    <a:pt x="785" y="31"/>
                    <a:pt x="786" y="33"/>
                    <a:pt x="786" y="35"/>
                  </a:cubicBezTo>
                  <a:cubicBezTo>
                    <a:pt x="786" y="42"/>
                    <a:pt x="786" y="42"/>
                    <a:pt x="786" y="42"/>
                  </a:cubicBezTo>
                  <a:cubicBezTo>
                    <a:pt x="786" y="46"/>
                    <a:pt x="785" y="48"/>
                    <a:pt x="784" y="49"/>
                  </a:cubicBezTo>
                  <a:cubicBezTo>
                    <a:pt x="783" y="51"/>
                    <a:pt x="781" y="52"/>
                    <a:pt x="778" y="52"/>
                  </a:cubicBezTo>
                  <a:cubicBezTo>
                    <a:pt x="777" y="52"/>
                    <a:pt x="777" y="53"/>
                    <a:pt x="777" y="53"/>
                  </a:cubicBezTo>
                  <a:cubicBezTo>
                    <a:pt x="777" y="54"/>
                    <a:pt x="777" y="54"/>
                    <a:pt x="778" y="54"/>
                  </a:cubicBezTo>
                  <a:cubicBezTo>
                    <a:pt x="778" y="54"/>
                    <a:pt x="779" y="54"/>
                    <a:pt x="780" y="54"/>
                  </a:cubicBezTo>
                  <a:cubicBezTo>
                    <a:pt x="782" y="54"/>
                    <a:pt x="785" y="54"/>
                    <a:pt x="790" y="54"/>
                  </a:cubicBezTo>
                  <a:cubicBezTo>
                    <a:pt x="792" y="54"/>
                    <a:pt x="794" y="54"/>
                    <a:pt x="795" y="54"/>
                  </a:cubicBezTo>
                  <a:cubicBezTo>
                    <a:pt x="800" y="54"/>
                    <a:pt x="800" y="54"/>
                    <a:pt x="800" y="54"/>
                  </a:cubicBezTo>
                  <a:cubicBezTo>
                    <a:pt x="801" y="54"/>
                    <a:pt x="801" y="54"/>
                    <a:pt x="802" y="54"/>
                  </a:cubicBezTo>
                  <a:cubicBezTo>
                    <a:pt x="803" y="54"/>
                    <a:pt x="804" y="54"/>
                    <a:pt x="804" y="53"/>
                  </a:cubicBezTo>
                  <a:cubicBezTo>
                    <a:pt x="804" y="53"/>
                    <a:pt x="803" y="52"/>
                    <a:pt x="803" y="52"/>
                  </a:cubicBezTo>
                  <a:cubicBezTo>
                    <a:pt x="798" y="52"/>
                    <a:pt x="795" y="50"/>
                    <a:pt x="795" y="47"/>
                  </a:cubicBezTo>
                  <a:cubicBezTo>
                    <a:pt x="795" y="45"/>
                    <a:pt x="795" y="45"/>
                    <a:pt x="795" y="45"/>
                  </a:cubicBezTo>
                  <a:cubicBezTo>
                    <a:pt x="795" y="33"/>
                    <a:pt x="795" y="33"/>
                    <a:pt x="795" y="33"/>
                  </a:cubicBezTo>
                  <a:cubicBezTo>
                    <a:pt x="795" y="32"/>
                    <a:pt x="795" y="31"/>
                    <a:pt x="795" y="31"/>
                  </a:cubicBezTo>
                  <a:close/>
                  <a:moveTo>
                    <a:pt x="876" y="2"/>
                  </a:moveTo>
                  <a:cubicBezTo>
                    <a:pt x="872" y="4"/>
                    <a:pt x="869" y="6"/>
                    <a:pt x="866" y="9"/>
                  </a:cubicBezTo>
                  <a:cubicBezTo>
                    <a:pt x="864" y="11"/>
                    <a:pt x="863" y="14"/>
                    <a:pt x="861" y="18"/>
                  </a:cubicBezTo>
                  <a:cubicBezTo>
                    <a:pt x="860" y="21"/>
                    <a:pt x="859" y="25"/>
                    <a:pt x="859" y="28"/>
                  </a:cubicBezTo>
                  <a:cubicBezTo>
                    <a:pt x="859" y="36"/>
                    <a:pt x="862" y="43"/>
                    <a:pt x="867" y="48"/>
                  </a:cubicBezTo>
                  <a:cubicBezTo>
                    <a:pt x="872" y="53"/>
                    <a:pt x="879" y="55"/>
                    <a:pt x="887" y="55"/>
                  </a:cubicBezTo>
                  <a:cubicBezTo>
                    <a:pt x="896" y="55"/>
                    <a:pt x="903" y="52"/>
                    <a:pt x="908" y="47"/>
                  </a:cubicBezTo>
                  <a:cubicBezTo>
                    <a:pt x="913" y="41"/>
                    <a:pt x="915" y="34"/>
                    <a:pt x="915" y="26"/>
                  </a:cubicBezTo>
                  <a:cubicBezTo>
                    <a:pt x="915" y="18"/>
                    <a:pt x="913" y="12"/>
                    <a:pt x="908" y="7"/>
                  </a:cubicBezTo>
                  <a:cubicBezTo>
                    <a:pt x="903" y="2"/>
                    <a:pt x="896" y="0"/>
                    <a:pt x="888" y="0"/>
                  </a:cubicBezTo>
                  <a:cubicBezTo>
                    <a:pt x="884" y="0"/>
                    <a:pt x="880" y="1"/>
                    <a:pt x="876" y="2"/>
                  </a:cubicBezTo>
                  <a:close/>
                  <a:moveTo>
                    <a:pt x="898" y="8"/>
                  </a:moveTo>
                  <a:cubicBezTo>
                    <a:pt x="901" y="10"/>
                    <a:pt x="903" y="13"/>
                    <a:pt x="904" y="17"/>
                  </a:cubicBezTo>
                  <a:cubicBezTo>
                    <a:pt x="906" y="21"/>
                    <a:pt x="906" y="25"/>
                    <a:pt x="906" y="29"/>
                  </a:cubicBezTo>
                  <a:cubicBezTo>
                    <a:pt x="906" y="36"/>
                    <a:pt x="905" y="42"/>
                    <a:pt x="902" y="46"/>
                  </a:cubicBezTo>
                  <a:cubicBezTo>
                    <a:pt x="898" y="50"/>
                    <a:pt x="894" y="52"/>
                    <a:pt x="889" y="52"/>
                  </a:cubicBezTo>
                  <a:cubicBezTo>
                    <a:pt x="883" y="52"/>
                    <a:pt x="878" y="50"/>
                    <a:pt x="875" y="45"/>
                  </a:cubicBezTo>
                  <a:cubicBezTo>
                    <a:pt x="871" y="40"/>
                    <a:pt x="869" y="33"/>
                    <a:pt x="869" y="25"/>
                  </a:cubicBezTo>
                  <a:cubicBezTo>
                    <a:pt x="869" y="18"/>
                    <a:pt x="870" y="13"/>
                    <a:pt x="873" y="9"/>
                  </a:cubicBezTo>
                  <a:cubicBezTo>
                    <a:pt x="876" y="5"/>
                    <a:pt x="880" y="3"/>
                    <a:pt x="886" y="3"/>
                  </a:cubicBezTo>
                  <a:cubicBezTo>
                    <a:pt x="890" y="3"/>
                    <a:pt x="895" y="5"/>
                    <a:pt x="898" y="8"/>
                  </a:cubicBezTo>
                  <a:cubicBezTo>
                    <a:pt x="898" y="8"/>
                    <a:pt x="898" y="8"/>
                    <a:pt x="898" y="8"/>
                  </a:cubicBezTo>
                  <a:close/>
                  <a:moveTo>
                    <a:pt x="946" y="8"/>
                  </a:moveTo>
                  <a:cubicBezTo>
                    <a:pt x="946" y="7"/>
                    <a:pt x="946" y="6"/>
                    <a:pt x="947" y="5"/>
                  </a:cubicBezTo>
                  <a:cubicBezTo>
                    <a:pt x="947" y="5"/>
                    <a:pt x="948" y="4"/>
                    <a:pt x="950" y="4"/>
                  </a:cubicBezTo>
                  <a:cubicBezTo>
                    <a:pt x="951" y="4"/>
                    <a:pt x="951" y="4"/>
                    <a:pt x="951" y="4"/>
                  </a:cubicBezTo>
                  <a:cubicBezTo>
                    <a:pt x="957" y="4"/>
                    <a:pt x="957" y="4"/>
                    <a:pt x="957" y="4"/>
                  </a:cubicBezTo>
                  <a:cubicBezTo>
                    <a:pt x="962" y="4"/>
                    <a:pt x="966" y="6"/>
                    <a:pt x="967" y="9"/>
                  </a:cubicBezTo>
                  <a:cubicBezTo>
                    <a:pt x="967" y="10"/>
                    <a:pt x="967" y="10"/>
                    <a:pt x="967" y="11"/>
                  </a:cubicBezTo>
                  <a:cubicBezTo>
                    <a:pt x="967" y="12"/>
                    <a:pt x="967" y="12"/>
                    <a:pt x="967" y="12"/>
                  </a:cubicBezTo>
                  <a:cubicBezTo>
                    <a:pt x="967" y="13"/>
                    <a:pt x="967" y="13"/>
                    <a:pt x="968" y="13"/>
                  </a:cubicBezTo>
                  <a:cubicBezTo>
                    <a:pt x="969" y="13"/>
                    <a:pt x="969" y="12"/>
                    <a:pt x="969" y="10"/>
                  </a:cubicBezTo>
                  <a:cubicBezTo>
                    <a:pt x="969" y="10"/>
                    <a:pt x="969" y="9"/>
                    <a:pt x="969" y="8"/>
                  </a:cubicBezTo>
                  <a:cubicBezTo>
                    <a:pt x="969" y="5"/>
                    <a:pt x="969" y="5"/>
                    <a:pt x="969" y="5"/>
                  </a:cubicBezTo>
                  <a:cubicBezTo>
                    <a:pt x="969" y="5"/>
                    <a:pt x="969" y="4"/>
                    <a:pt x="969" y="3"/>
                  </a:cubicBezTo>
                  <a:cubicBezTo>
                    <a:pt x="968" y="1"/>
                    <a:pt x="968" y="1"/>
                    <a:pt x="967" y="1"/>
                  </a:cubicBezTo>
                  <a:cubicBezTo>
                    <a:pt x="967" y="1"/>
                    <a:pt x="966" y="1"/>
                    <a:pt x="964" y="1"/>
                  </a:cubicBezTo>
                  <a:cubicBezTo>
                    <a:pt x="961" y="1"/>
                    <a:pt x="957" y="1"/>
                    <a:pt x="954" y="1"/>
                  </a:cubicBezTo>
                  <a:cubicBezTo>
                    <a:pt x="944" y="1"/>
                    <a:pt x="944" y="1"/>
                    <a:pt x="944" y="1"/>
                  </a:cubicBezTo>
                  <a:cubicBezTo>
                    <a:pt x="937" y="1"/>
                    <a:pt x="937" y="1"/>
                    <a:pt x="937" y="1"/>
                  </a:cubicBezTo>
                  <a:cubicBezTo>
                    <a:pt x="935" y="1"/>
                    <a:pt x="933" y="1"/>
                    <a:pt x="932" y="1"/>
                  </a:cubicBezTo>
                  <a:cubicBezTo>
                    <a:pt x="931" y="1"/>
                    <a:pt x="930" y="1"/>
                    <a:pt x="930" y="1"/>
                  </a:cubicBezTo>
                  <a:cubicBezTo>
                    <a:pt x="929" y="1"/>
                    <a:pt x="929" y="1"/>
                    <a:pt x="929" y="2"/>
                  </a:cubicBezTo>
                  <a:cubicBezTo>
                    <a:pt x="929" y="3"/>
                    <a:pt x="929" y="3"/>
                    <a:pt x="930" y="3"/>
                  </a:cubicBezTo>
                  <a:cubicBezTo>
                    <a:pt x="932" y="3"/>
                    <a:pt x="934" y="4"/>
                    <a:pt x="935" y="5"/>
                  </a:cubicBezTo>
                  <a:cubicBezTo>
                    <a:pt x="936" y="6"/>
                    <a:pt x="937" y="8"/>
                    <a:pt x="937" y="11"/>
                  </a:cubicBezTo>
                  <a:cubicBezTo>
                    <a:pt x="937" y="43"/>
                    <a:pt x="937" y="43"/>
                    <a:pt x="937" y="43"/>
                  </a:cubicBezTo>
                  <a:cubicBezTo>
                    <a:pt x="937" y="46"/>
                    <a:pt x="937" y="49"/>
                    <a:pt x="936" y="50"/>
                  </a:cubicBezTo>
                  <a:cubicBezTo>
                    <a:pt x="936" y="51"/>
                    <a:pt x="935" y="52"/>
                    <a:pt x="933" y="53"/>
                  </a:cubicBezTo>
                  <a:cubicBezTo>
                    <a:pt x="932" y="53"/>
                    <a:pt x="932" y="53"/>
                    <a:pt x="932" y="54"/>
                  </a:cubicBezTo>
                  <a:cubicBezTo>
                    <a:pt x="932" y="54"/>
                    <a:pt x="932" y="55"/>
                    <a:pt x="933" y="55"/>
                  </a:cubicBezTo>
                  <a:cubicBezTo>
                    <a:pt x="934" y="55"/>
                    <a:pt x="935" y="55"/>
                    <a:pt x="937" y="54"/>
                  </a:cubicBezTo>
                  <a:cubicBezTo>
                    <a:pt x="938" y="54"/>
                    <a:pt x="940" y="54"/>
                    <a:pt x="942" y="54"/>
                  </a:cubicBezTo>
                  <a:cubicBezTo>
                    <a:pt x="946" y="54"/>
                    <a:pt x="946" y="54"/>
                    <a:pt x="946" y="54"/>
                  </a:cubicBezTo>
                  <a:cubicBezTo>
                    <a:pt x="949" y="54"/>
                    <a:pt x="951" y="54"/>
                    <a:pt x="952" y="54"/>
                  </a:cubicBezTo>
                  <a:cubicBezTo>
                    <a:pt x="953" y="54"/>
                    <a:pt x="954" y="54"/>
                    <a:pt x="954" y="54"/>
                  </a:cubicBezTo>
                  <a:cubicBezTo>
                    <a:pt x="955" y="54"/>
                    <a:pt x="955" y="54"/>
                    <a:pt x="955" y="53"/>
                  </a:cubicBezTo>
                  <a:cubicBezTo>
                    <a:pt x="955" y="53"/>
                    <a:pt x="955" y="52"/>
                    <a:pt x="954" y="52"/>
                  </a:cubicBezTo>
                  <a:cubicBezTo>
                    <a:pt x="951" y="52"/>
                    <a:pt x="949" y="51"/>
                    <a:pt x="948" y="50"/>
                  </a:cubicBezTo>
                  <a:cubicBezTo>
                    <a:pt x="947" y="48"/>
                    <a:pt x="946" y="45"/>
                    <a:pt x="946" y="42"/>
                  </a:cubicBezTo>
                  <a:cubicBezTo>
                    <a:pt x="946" y="37"/>
                    <a:pt x="946" y="37"/>
                    <a:pt x="946" y="37"/>
                  </a:cubicBezTo>
                  <a:cubicBezTo>
                    <a:pt x="946" y="34"/>
                    <a:pt x="946" y="34"/>
                    <a:pt x="946" y="34"/>
                  </a:cubicBezTo>
                  <a:cubicBezTo>
                    <a:pt x="946" y="31"/>
                    <a:pt x="946" y="29"/>
                    <a:pt x="947" y="28"/>
                  </a:cubicBezTo>
                  <a:cubicBezTo>
                    <a:pt x="947" y="28"/>
                    <a:pt x="950" y="28"/>
                    <a:pt x="953" y="28"/>
                  </a:cubicBezTo>
                  <a:cubicBezTo>
                    <a:pt x="957" y="28"/>
                    <a:pt x="959" y="28"/>
                    <a:pt x="960" y="29"/>
                  </a:cubicBezTo>
                  <a:cubicBezTo>
                    <a:pt x="961" y="30"/>
                    <a:pt x="962" y="32"/>
                    <a:pt x="962" y="34"/>
                  </a:cubicBezTo>
                  <a:cubicBezTo>
                    <a:pt x="963" y="35"/>
                    <a:pt x="963" y="35"/>
                    <a:pt x="963" y="35"/>
                  </a:cubicBezTo>
                  <a:cubicBezTo>
                    <a:pt x="964" y="35"/>
                    <a:pt x="964" y="35"/>
                    <a:pt x="964" y="35"/>
                  </a:cubicBezTo>
                  <a:cubicBezTo>
                    <a:pt x="964" y="34"/>
                    <a:pt x="964" y="34"/>
                    <a:pt x="964" y="33"/>
                  </a:cubicBezTo>
                  <a:cubicBezTo>
                    <a:pt x="964" y="26"/>
                    <a:pt x="964" y="26"/>
                    <a:pt x="964" y="26"/>
                  </a:cubicBezTo>
                  <a:cubicBezTo>
                    <a:pt x="964" y="24"/>
                    <a:pt x="964" y="22"/>
                    <a:pt x="964" y="20"/>
                  </a:cubicBezTo>
                  <a:cubicBezTo>
                    <a:pt x="964" y="20"/>
                    <a:pt x="964" y="19"/>
                    <a:pt x="964" y="19"/>
                  </a:cubicBezTo>
                  <a:cubicBezTo>
                    <a:pt x="964" y="19"/>
                    <a:pt x="964" y="18"/>
                    <a:pt x="964" y="18"/>
                  </a:cubicBezTo>
                  <a:cubicBezTo>
                    <a:pt x="964" y="17"/>
                    <a:pt x="963" y="17"/>
                    <a:pt x="962" y="17"/>
                  </a:cubicBezTo>
                  <a:cubicBezTo>
                    <a:pt x="962" y="17"/>
                    <a:pt x="962" y="17"/>
                    <a:pt x="962" y="18"/>
                  </a:cubicBezTo>
                  <a:cubicBezTo>
                    <a:pt x="961" y="20"/>
                    <a:pt x="960" y="22"/>
                    <a:pt x="959" y="23"/>
                  </a:cubicBezTo>
                  <a:cubicBezTo>
                    <a:pt x="958" y="24"/>
                    <a:pt x="956" y="24"/>
                    <a:pt x="954" y="24"/>
                  </a:cubicBezTo>
                  <a:cubicBezTo>
                    <a:pt x="950" y="24"/>
                    <a:pt x="950" y="24"/>
                    <a:pt x="950" y="24"/>
                  </a:cubicBezTo>
                  <a:cubicBezTo>
                    <a:pt x="949" y="24"/>
                    <a:pt x="949" y="24"/>
                    <a:pt x="949" y="24"/>
                  </a:cubicBezTo>
                  <a:cubicBezTo>
                    <a:pt x="948" y="24"/>
                    <a:pt x="947" y="24"/>
                    <a:pt x="946" y="23"/>
                  </a:cubicBezTo>
                  <a:cubicBezTo>
                    <a:pt x="946" y="23"/>
                    <a:pt x="946" y="22"/>
                    <a:pt x="946" y="20"/>
                  </a:cubicBezTo>
                  <a:cubicBezTo>
                    <a:pt x="946" y="8"/>
                    <a:pt x="946" y="8"/>
                    <a:pt x="946" y="8"/>
                  </a:cubicBezTo>
                  <a:close/>
                  <a:moveTo>
                    <a:pt x="259" y="242"/>
                  </a:moveTo>
                  <a:cubicBezTo>
                    <a:pt x="259" y="239"/>
                    <a:pt x="259" y="237"/>
                    <a:pt x="260" y="236"/>
                  </a:cubicBezTo>
                  <a:cubicBezTo>
                    <a:pt x="261" y="235"/>
                    <a:pt x="262" y="235"/>
                    <a:pt x="264" y="234"/>
                  </a:cubicBezTo>
                  <a:cubicBezTo>
                    <a:pt x="265" y="234"/>
                    <a:pt x="265" y="233"/>
                    <a:pt x="265" y="233"/>
                  </a:cubicBezTo>
                  <a:cubicBezTo>
                    <a:pt x="265" y="232"/>
                    <a:pt x="265" y="232"/>
                    <a:pt x="264" y="232"/>
                  </a:cubicBezTo>
                  <a:cubicBezTo>
                    <a:pt x="264" y="232"/>
                    <a:pt x="263" y="232"/>
                    <a:pt x="262" y="232"/>
                  </a:cubicBezTo>
                  <a:cubicBezTo>
                    <a:pt x="260" y="232"/>
                    <a:pt x="257" y="233"/>
                    <a:pt x="254" y="233"/>
                  </a:cubicBezTo>
                  <a:cubicBezTo>
                    <a:pt x="251" y="233"/>
                    <a:pt x="248" y="232"/>
                    <a:pt x="245" y="232"/>
                  </a:cubicBezTo>
                  <a:cubicBezTo>
                    <a:pt x="244" y="232"/>
                    <a:pt x="244" y="232"/>
                    <a:pt x="243" y="232"/>
                  </a:cubicBezTo>
                  <a:cubicBezTo>
                    <a:pt x="242" y="232"/>
                    <a:pt x="242" y="232"/>
                    <a:pt x="242" y="233"/>
                  </a:cubicBezTo>
                  <a:cubicBezTo>
                    <a:pt x="242" y="233"/>
                    <a:pt x="242" y="234"/>
                    <a:pt x="242" y="234"/>
                  </a:cubicBezTo>
                  <a:cubicBezTo>
                    <a:pt x="242" y="234"/>
                    <a:pt x="243" y="234"/>
                    <a:pt x="243" y="234"/>
                  </a:cubicBezTo>
                  <a:cubicBezTo>
                    <a:pt x="245" y="235"/>
                    <a:pt x="247" y="235"/>
                    <a:pt x="248" y="236"/>
                  </a:cubicBezTo>
                  <a:cubicBezTo>
                    <a:pt x="249" y="236"/>
                    <a:pt x="250" y="238"/>
                    <a:pt x="250" y="239"/>
                  </a:cubicBezTo>
                  <a:cubicBezTo>
                    <a:pt x="250" y="241"/>
                    <a:pt x="250" y="241"/>
                    <a:pt x="250" y="241"/>
                  </a:cubicBezTo>
                  <a:cubicBezTo>
                    <a:pt x="250" y="243"/>
                    <a:pt x="250" y="243"/>
                    <a:pt x="250" y="243"/>
                  </a:cubicBezTo>
                  <a:cubicBezTo>
                    <a:pt x="250" y="274"/>
                    <a:pt x="250" y="274"/>
                    <a:pt x="250" y="274"/>
                  </a:cubicBezTo>
                  <a:cubicBezTo>
                    <a:pt x="250" y="277"/>
                    <a:pt x="250" y="279"/>
                    <a:pt x="249" y="281"/>
                  </a:cubicBezTo>
                  <a:cubicBezTo>
                    <a:pt x="249" y="282"/>
                    <a:pt x="247" y="283"/>
                    <a:pt x="245" y="283"/>
                  </a:cubicBezTo>
                  <a:cubicBezTo>
                    <a:pt x="245" y="283"/>
                    <a:pt x="244" y="284"/>
                    <a:pt x="244" y="284"/>
                  </a:cubicBezTo>
                  <a:cubicBezTo>
                    <a:pt x="244" y="285"/>
                    <a:pt x="245" y="285"/>
                    <a:pt x="246" y="285"/>
                  </a:cubicBezTo>
                  <a:cubicBezTo>
                    <a:pt x="247" y="285"/>
                    <a:pt x="248" y="285"/>
                    <a:pt x="250" y="285"/>
                  </a:cubicBezTo>
                  <a:cubicBezTo>
                    <a:pt x="252" y="285"/>
                    <a:pt x="255" y="285"/>
                    <a:pt x="258" y="285"/>
                  </a:cubicBezTo>
                  <a:cubicBezTo>
                    <a:pt x="260" y="285"/>
                    <a:pt x="262" y="285"/>
                    <a:pt x="263" y="285"/>
                  </a:cubicBezTo>
                  <a:cubicBezTo>
                    <a:pt x="265" y="285"/>
                    <a:pt x="265" y="285"/>
                    <a:pt x="266" y="285"/>
                  </a:cubicBezTo>
                  <a:cubicBezTo>
                    <a:pt x="267" y="285"/>
                    <a:pt x="267" y="285"/>
                    <a:pt x="267" y="284"/>
                  </a:cubicBezTo>
                  <a:cubicBezTo>
                    <a:pt x="267" y="283"/>
                    <a:pt x="266" y="283"/>
                    <a:pt x="265" y="283"/>
                  </a:cubicBezTo>
                  <a:cubicBezTo>
                    <a:pt x="263" y="283"/>
                    <a:pt x="261" y="282"/>
                    <a:pt x="260" y="280"/>
                  </a:cubicBezTo>
                  <a:cubicBezTo>
                    <a:pt x="260" y="278"/>
                    <a:pt x="259" y="275"/>
                    <a:pt x="259" y="271"/>
                  </a:cubicBezTo>
                  <a:cubicBezTo>
                    <a:pt x="259" y="269"/>
                    <a:pt x="259" y="269"/>
                    <a:pt x="259" y="269"/>
                  </a:cubicBezTo>
                  <a:cubicBezTo>
                    <a:pt x="259" y="267"/>
                    <a:pt x="259" y="266"/>
                    <a:pt x="259" y="265"/>
                  </a:cubicBezTo>
                  <a:cubicBezTo>
                    <a:pt x="260" y="264"/>
                    <a:pt x="260" y="264"/>
                    <a:pt x="261" y="263"/>
                  </a:cubicBezTo>
                  <a:cubicBezTo>
                    <a:pt x="262" y="261"/>
                    <a:pt x="262" y="261"/>
                    <a:pt x="262" y="261"/>
                  </a:cubicBezTo>
                  <a:cubicBezTo>
                    <a:pt x="264" y="260"/>
                    <a:pt x="264" y="260"/>
                    <a:pt x="264" y="260"/>
                  </a:cubicBezTo>
                  <a:cubicBezTo>
                    <a:pt x="264" y="260"/>
                    <a:pt x="264" y="259"/>
                    <a:pt x="265" y="259"/>
                  </a:cubicBezTo>
                  <a:cubicBezTo>
                    <a:pt x="265" y="259"/>
                    <a:pt x="266" y="260"/>
                    <a:pt x="266" y="261"/>
                  </a:cubicBezTo>
                  <a:cubicBezTo>
                    <a:pt x="267" y="263"/>
                    <a:pt x="269" y="266"/>
                    <a:pt x="273" y="270"/>
                  </a:cubicBezTo>
                  <a:cubicBezTo>
                    <a:pt x="276" y="275"/>
                    <a:pt x="279" y="279"/>
                    <a:pt x="282" y="281"/>
                  </a:cubicBezTo>
                  <a:cubicBezTo>
                    <a:pt x="282" y="282"/>
                    <a:pt x="283" y="283"/>
                    <a:pt x="283" y="283"/>
                  </a:cubicBezTo>
                  <a:cubicBezTo>
                    <a:pt x="284" y="284"/>
                    <a:pt x="285" y="285"/>
                    <a:pt x="287" y="285"/>
                  </a:cubicBezTo>
                  <a:cubicBezTo>
                    <a:pt x="287" y="285"/>
                    <a:pt x="288" y="285"/>
                    <a:pt x="290" y="285"/>
                  </a:cubicBezTo>
                  <a:cubicBezTo>
                    <a:pt x="291" y="285"/>
                    <a:pt x="291" y="285"/>
                    <a:pt x="292" y="285"/>
                  </a:cubicBezTo>
                  <a:cubicBezTo>
                    <a:pt x="294" y="285"/>
                    <a:pt x="296" y="285"/>
                    <a:pt x="299" y="285"/>
                  </a:cubicBezTo>
                  <a:cubicBezTo>
                    <a:pt x="299" y="285"/>
                    <a:pt x="300" y="285"/>
                    <a:pt x="300" y="285"/>
                  </a:cubicBezTo>
                  <a:cubicBezTo>
                    <a:pt x="301" y="285"/>
                    <a:pt x="301" y="285"/>
                    <a:pt x="301" y="284"/>
                  </a:cubicBezTo>
                  <a:cubicBezTo>
                    <a:pt x="301" y="284"/>
                    <a:pt x="301" y="283"/>
                    <a:pt x="300" y="283"/>
                  </a:cubicBezTo>
                  <a:cubicBezTo>
                    <a:pt x="299" y="283"/>
                    <a:pt x="299" y="283"/>
                    <a:pt x="299" y="283"/>
                  </a:cubicBezTo>
                  <a:cubicBezTo>
                    <a:pt x="296" y="282"/>
                    <a:pt x="293" y="280"/>
                    <a:pt x="291" y="278"/>
                  </a:cubicBezTo>
                  <a:cubicBezTo>
                    <a:pt x="288" y="275"/>
                    <a:pt x="283" y="269"/>
                    <a:pt x="277" y="260"/>
                  </a:cubicBezTo>
                  <a:cubicBezTo>
                    <a:pt x="274" y="257"/>
                    <a:pt x="274" y="257"/>
                    <a:pt x="274" y="257"/>
                  </a:cubicBezTo>
                  <a:cubicBezTo>
                    <a:pt x="273" y="255"/>
                    <a:pt x="272" y="254"/>
                    <a:pt x="272" y="253"/>
                  </a:cubicBezTo>
                  <a:cubicBezTo>
                    <a:pt x="272" y="252"/>
                    <a:pt x="273" y="251"/>
                    <a:pt x="275" y="249"/>
                  </a:cubicBezTo>
                  <a:cubicBezTo>
                    <a:pt x="276" y="249"/>
                    <a:pt x="277" y="247"/>
                    <a:pt x="279" y="245"/>
                  </a:cubicBezTo>
                  <a:cubicBezTo>
                    <a:pt x="284" y="241"/>
                    <a:pt x="287" y="239"/>
                    <a:pt x="289" y="237"/>
                  </a:cubicBezTo>
                  <a:cubicBezTo>
                    <a:pt x="292" y="235"/>
                    <a:pt x="294" y="234"/>
                    <a:pt x="295" y="234"/>
                  </a:cubicBezTo>
                  <a:cubicBezTo>
                    <a:pt x="296" y="234"/>
                    <a:pt x="297" y="234"/>
                    <a:pt x="297" y="233"/>
                  </a:cubicBezTo>
                  <a:cubicBezTo>
                    <a:pt x="297" y="232"/>
                    <a:pt x="297" y="232"/>
                    <a:pt x="296" y="232"/>
                  </a:cubicBezTo>
                  <a:cubicBezTo>
                    <a:pt x="295" y="232"/>
                    <a:pt x="293" y="232"/>
                    <a:pt x="290" y="232"/>
                  </a:cubicBezTo>
                  <a:cubicBezTo>
                    <a:pt x="289" y="232"/>
                    <a:pt x="288" y="233"/>
                    <a:pt x="287" y="233"/>
                  </a:cubicBezTo>
                  <a:cubicBezTo>
                    <a:pt x="286" y="233"/>
                    <a:pt x="284" y="232"/>
                    <a:pt x="281" y="232"/>
                  </a:cubicBezTo>
                  <a:cubicBezTo>
                    <a:pt x="280" y="232"/>
                    <a:pt x="279" y="232"/>
                    <a:pt x="278" y="232"/>
                  </a:cubicBezTo>
                  <a:cubicBezTo>
                    <a:pt x="277" y="232"/>
                    <a:pt x="277" y="232"/>
                    <a:pt x="277" y="233"/>
                  </a:cubicBezTo>
                  <a:cubicBezTo>
                    <a:pt x="277" y="234"/>
                    <a:pt x="277" y="234"/>
                    <a:pt x="278" y="234"/>
                  </a:cubicBezTo>
                  <a:cubicBezTo>
                    <a:pt x="279" y="234"/>
                    <a:pt x="280" y="234"/>
                    <a:pt x="281" y="235"/>
                  </a:cubicBezTo>
                  <a:cubicBezTo>
                    <a:pt x="281" y="235"/>
                    <a:pt x="282" y="236"/>
                    <a:pt x="282" y="237"/>
                  </a:cubicBezTo>
                  <a:cubicBezTo>
                    <a:pt x="282" y="239"/>
                    <a:pt x="278" y="243"/>
                    <a:pt x="271" y="250"/>
                  </a:cubicBezTo>
                  <a:cubicBezTo>
                    <a:pt x="265" y="254"/>
                    <a:pt x="265" y="254"/>
                    <a:pt x="265" y="254"/>
                  </a:cubicBezTo>
                  <a:cubicBezTo>
                    <a:pt x="262" y="258"/>
                    <a:pt x="262" y="258"/>
                    <a:pt x="262" y="258"/>
                  </a:cubicBezTo>
                  <a:cubicBezTo>
                    <a:pt x="261" y="259"/>
                    <a:pt x="260" y="259"/>
                    <a:pt x="260" y="259"/>
                  </a:cubicBezTo>
                  <a:cubicBezTo>
                    <a:pt x="259" y="259"/>
                    <a:pt x="259" y="258"/>
                    <a:pt x="259" y="257"/>
                  </a:cubicBezTo>
                  <a:cubicBezTo>
                    <a:pt x="259" y="243"/>
                    <a:pt x="259" y="243"/>
                    <a:pt x="259" y="243"/>
                  </a:cubicBezTo>
                  <a:cubicBezTo>
                    <a:pt x="259" y="242"/>
                    <a:pt x="259" y="242"/>
                    <a:pt x="259" y="242"/>
                  </a:cubicBezTo>
                  <a:close/>
                  <a:moveTo>
                    <a:pt x="328" y="239"/>
                  </a:moveTo>
                  <a:cubicBezTo>
                    <a:pt x="325" y="235"/>
                    <a:pt x="325" y="235"/>
                    <a:pt x="325" y="235"/>
                  </a:cubicBezTo>
                  <a:cubicBezTo>
                    <a:pt x="324" y="234"/>
                    <a:pt x="323" y="233"/>
                    <a:pt x="322" y="232"/>
                  </a:cubicBezTo>
                  <a:cubicBezTo>
                    <a:pt x="322" y="232"/>
                    <a:pt x="321" y="232"/>
                    <a:pt x="321" y="232"/>
                  </a:cubicBezTo>
                  <a:cubicBezTo>
                    <a:pt x="320" y="232"/>
                    <a:pt x="319" y="232"/>
                    <a:pt x="318" y="232"/>
                  </a:cubicBezTo>
                  <a:cubicBezTo>
                    <a:pt x="316" y="232"/>
                    <a:pt x="314" y="232"/>
                    <a:pt x="312" y="232"/>
                  </a:cubicBezTo>
                  <a:cubicBezTo>
                    <a:pt x="310" y="232"/>
                    <a:pt x="310" y="232"/>
                    <a:pt x="310" y="232"/>
                  </a:cubicBezTo>
                  <a:cubicBezTo>
                    <a:pt x="308" y="232"/>
                    <a:pt x="308" y="232"/>
                    <a:pt x="308" y="232"/>
                  </a:cubicBezTo>
                  <a:cubicBezTo>
                    <a:pt x="307" y="232"/>
                    <a:pt x="306" y="233"/>
                    <a:pt x="306" y="233"/>
                  </a:cubicBezTo>
                  <a:cubicBezTo>
                    <a:pt x="306" y="234"/>
                    <a:pt x="307" y="234"/>
                    <a:pt x="308" y="234"/>
                  </a:cubicBezTo>
                  <a:cubicBezTo>
                    <a:pt x="313" y="235"/>
                    <a:pt x="316" y="239"/>
                    <a:pt x="316" y="247"/>
                  </a:cubicBezTo>
                  <a:cubicBezTo>
                    <a:pt x="316" y="263"/>
                    <a:pt x="316" y="263"/>
                    <a:pt x="316" y="263"/>
                  </a:cubicBezTo>
                  <a:cubicBezTo>
                    <a:pt x="316" y="273"/>
                    <a:pt x="316" y="273"/>
                    <a:pt x="316" y="273"/>
                  </a:cubicBezTo>
                  <a:cubicBezTo>
                    <a:pt x="316" y="276"/>
                    <a:pt x="316" y="278"/>
                    <a:pt x="315" y="280"/>
                  </a:cubicBezTo>
                  <a:cubicBezTo>
                    <a:pt x="314" y="282"/>
                    <a:pt x="313" y="283"/>
                    <a:pt x="311" y="283"/>
                  </a:cubicBezTo>
                  <a:cubicBezTo>
                    <a:pt x="310" y="284"/>
                    <a:pt x="310" y="284"/>
                    <a:pt x="310" y="284"/>
                  </a:cubicBezTo>
                  <a:cubicBezTo>
                    <a:pt x="310" y="285"/>
                    <a:pt x="310" y="285"/>
                    <a:pt x="311" y="285"/>
                  </a:cubicBezTo>
                  <a:cubicBezTo>
                    <a:pt x="311" y="285"/>
                    <a:pt x="312" y="285"/>
                    <a:pt x="313" y="285"/>
                  </a:cubicBezTo>
                  <a:cubicBezTo>
                    <a:pt x="315" y="285"/>
                    <a:pt x="317" y="285"/>
                    <a:pt x="320" y="285"/>
                  </a:cubicBezTo>
                  <a:cubicBezTo>
                    <a:pt x="322" y="285"/>
                    <a:pt x="325" y="285"/>
                    <a:pt x="327" y="285"/>
                  </a:cubicBezTo>
                  <a:cubicBezTo>
                    <a:pt x="327" y="285"/>
                    <a:pt x="328" y="285"/>
                    <a:pt x="328" y="285"/>
                  </a:cubicBezTo>
                  <a:cubicBezTo>
                    <a:pt x="329" y="285"/>
                    <a:pt x="329" y="285"/>
                    <a:pt x="329" y="284"/>
                  </a:cubicBezTo>
                  <a:cubicBezTo>
                    <a:pt x="329" y="284"/>
                    <a:pt x="329" y="283"/>
                    <a:pt x="328" y="283"/>
                  </a:cubicBezTo>
                  <a:cubicBezTo>
                    <a:pt x="324" y="283"/>
                    <a:pt x="322" y="281"/>
                    <a:pt x="321" y="278"/>
                  </a:cubicBezTo>
                  <a:cubicBezTo>
                    <a:pt x="320" y="275"/>
                    <a:pt x="320" y="270"/>
                    <a:pt x="320" y="262"/>
                  </a:cubicBezTo>
                  <a:cubicBezTo>
                    <a:pt x="320" y="247"/>
                    <a:pt x="320" y="247"/>
                    <a:pt x="320" y="247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20" y="245"/>
                    <a:pt x="320" y="244"/>
                    <a:pt x="320" y="244"/>
                  </a:cubicBezTo>
                  <a:cubicBezTo>
                    <a:pt x="321" y="244"/>
                    <a:pt x="321" y="245"/>
                    <a:pt x="322" y="245"/>
                  </a:cubicBezTo>
                  <a:cubicBezTo>
                    <a:pt x="357" y="284"/>
                    <a:pt x="357" y="284"/>
                    <a:pt x="357" y="284"/>
                  </a:cubicBezTo>
                  <a:cubicBezTo>
                    <a:pt x="357" y="285"/>
                    <a:pt x="358" y="285"/>
                    <a:pt x="358" y="285"/>
                  </a:cubicBezTo>
                  <a:cubicBezTo>
                    <a:pt x="359" y="285"/>
                    <a:pt x="359" y="285"/>
                    <a:pt x="359" y="284"/>
                  </a:cubicBezTo>
                  <a:cubicBezTo>
                    <a:pt x="359" y="279"/>
                    <a:pt x="359" y="279"/>
                    <a:pt x="359" y="279"/>
                  </a:cubicBezTo>
                  <a:cubicBezTo>
                    <a:pt x="359" y="276"/>
                    <a:pt x="359" y="276"/>
                    <a:pt x="359" y="276"/>
                  </a:cubicBezTo>
                  <a:cubicBezTo>
                    <a:pt x="359" y="272"/>
                    <a:pt x="359" y="272"/>
                    <a:pt x="359" y="272"/>
                  </a:cubicBezTo>
                  <a:cubicBezTo>
                    <a:pt x="359" y="269"/>
                    <a:pt x="359" y="269"/>
                    <a:pt x="359" y="269"/>
                  </a:cubicBezTo>
                  <a:cubicBezTo>
                    <a:pt x="360" y="245"/>
                    <a:pt x="360" y="245"/>
                    <a:pt x="360" y="245"/>
                  </a:cubicBezTo>
                  <a:cubicBezTo>
                    <a:pt x="360" y="243"/>
                    <a:pt x="360" y="243"/>
                    <a:pt x="360" y="243"/>
                  </a:cubicBezTo>
                  <a:cubicBezTo>
                    <a:pt x="360" y="237"/>
                    <a:pt x="361" y="234"/>
                    <a:pt x="365" y="234"/>
                  </a:cubicBezTo>
                  <a:cubicBezTo>
                    <a:pt x="366" y="234"/>
                    <a:pt x="366" y="233"/>
                    <a:pt x="366" y="233"/>
                  </a:cubicBezTo>
                  <a:cubicBezTo>
                    <a:pt x="366" y="232"/>
                    <a:pt x="366" y="232"/>
                    <a:pt x="365" y="232"/>
                  </a:cubicBezTo>
                  <a:cubicBezTo>
                    <a:pt x="364" y="232"/>
                    <a:pt x="364" y="232"/>
                    <a:pt x="364" y="232"/>
                  </a:cubicBezTo>
                  <a:cubicBezTo>
                    <a:pt x="360" y="232"/>
                    <a:pt x="357" y="232"/>
                    <a:pt x="355" y="232"/>
                  </a:cubicBezTo>
                  <a:cubicBezTo>
                    <a:pt x="354" y="232"/>
                    <a:pt x="353" y="232"/>
                    <a:pt x="352" y="232"/>
                  </a:cubicBezTo>
                  <a:cubicBezTo>
                    <a:pt x="350" y="232"/>
                    <a:pt x="348" y="232"/>
                    <a:pt x="347" y="232"/>
                  </a:cubicBezTo>
                  <a:cubicBezTo>
                    <a:pt x="347" y="232"/>
                    <a:pt x="346" y="232"/>
                    <a:pt x="346" y="233"/>
                  </a:cubicBezTo>
                  <a:cubicBezTo>
                    <a:pt x="346" y="233"/>
                    <a:pt x="347" y="234"/>
                    <a:pt x="347" y="234"/>
                  </a:cubicBezTo>
                  <a:cubicBezTo>
                    <a:pt x="351" y="234"/>
                    <a:pt x="353" y="235"/>
                    <a:pt x="355" y="237"/>
                  </a:cubicBezTo>
                  <a:cubicBezTo>
                    <a:pt x="356" y="239"/>
                    <a:pt x="356" y="244"/>
                    <a:pt x="356" y="250"/>
                  </a:cubicBezTo>
                  <a:cubicBezTo>
                    <a:pt x="356" y="255"/>
                    <a:pt x="356" y="260"/>
                    <a:pt x="356" y="266"/>
                  </a:cubicBezTo>
                  <a:cubicBezTo>
                    <a:pt x="356" y="267"/>
                    <a:pt x="356" y="268"/>
                    <a:pt x="355" y="268"/>
                  </a:cubicBezTo>
                  <a:cubicBezTo>
                    <a:pt x="355" y="268"/>
                    <a:pt x="353" y="267"/>
                    <a:pt x="352" y="265"/>
                  </a:cubicBezTo>
                  <a:cubicBezTo>
                    <a:pt x="350" y="264"/>
                    <a:pt x="350" y="264"/>
                    <a:pt x="350" y="264"/>
                  </a:cubicBezTo>
                  <a:cubicBezTo>
                    <a:pt x="330" y="241"/>
                    <a:pt x="330" y="241"/>
                    <a:pt x="330" y="241"/>
                  </a:cubicBezTo>
                  <a:cubicBezTo>
                    <a:pt x="330" y="241"/>
                    <a:pt x="329" y="240"/>
                    <a:pt x="328" y="239"/>
                  </a:cubicBezTo>
                  <a:cubicBezTo>
                    <a:pt x="328" y="239"/>
                    <a:pt x="328" y="239"/>
                    <a:pt x="328" y="239"/>
                  </a:cubicBezTo>
                  <a:close/>
                  <a:moveTo>
                    <a:pt x="391" y="233"/>
                  </a:moveTo>
                  <a:cubicBezTo>
                    <a:pt x="387" y="235"/>
                    <a:pt x="384" y="237"/>
                    <a:pt x="381" y="240"/>
                  </a:cubicBezTo>
                  <a:cubicBezTo>
                    <a:pt x="379" y="242"/>
                    <a:pt x="378" y="245"/>
                    <a:pt x="376" y="249"/>
                  </a:cubicBezTo>
                  <a:cubicBezTo>
                    <a:pt x="375" y="252"/>
                    <a:pt x="374" y="256"/>
                    <a:pt x="374" y="259"/>
                  </a:cubicBezTo>
                  <a:cubicBezTo>
                    <a:pt x="374" y="267"/>
                    <a:pt x="377" y="274"/>
                    <a:pt x="382" y="279"/>
                  </a:cubicBezTo>
                  <a:cubicBezTo>
                    <a:pt x="387" y="284"/>
                    <a:pt x="394" y="286"/>
                    <a:pt x="402" y="286"/>
                  </a:cubicBezTo>
                  <a:cubicBezTo>
                    <a:pt x="411" y="286"/>
                    <a:pt x="418" y="283"/>
                    <a:pt x="423" y="278"/>
                  </a:cubicBezTo>
                  <a:cubicBezTo>
                    <a:pt x="428" y="272"/>
                    <a:pt x="430" y="265"/>
                    <a:pt x="430" y="256"/>
                  </a:cubicBezTo>
                  <a:cubicBezTo>
                    <a:pt x="430" y="249"/>
                    <a:pt x="428" y="243"/>
                    <a:pt x="423" y="238"/>
                  </a:cubicBezTo>
                  <a:cubicBezTo>
                    <a:pt x="418" y="233"/>
                    <a:pt x="411" y="231"/>
                    <a:pt x="403" y="231"/>
                  </a:cubicBezTo>
                  <a:cubicBezTo>
                    <a:pt x="399" y="231"/>
                    <a:pt x="395" y="232"/>
                    <a:pt x="391" y="233"/>
                  </a:cubicBezTo>
                  <a:close/>
                  <a:moveTo>
                    <a:pt x="413" y="239"/>
                  </a:moveTo>
                  <a:cubicBezTo>
                    <a:pt x="416" y="241"/>
                    <a:pt x="418" y="244"/>
                    <a:pt x="419" y="248"/>
                  </a:cubicBezTo>
                  <a:cubicBezTo>
                    <a:pt x="420" y="252"/>
                    <a:pt x="421" y="256"/>
                    <a:pt x="421" y="260"/>
                  </a:cubicBezTo>
                  <a:cubicBezTo>
                    <a:pt x="421" y="267"/>
                    <a:pt x="420" y="273"/>
                    <a:pt x="416" y="277"/>
                  </a:cubicBezTo>
                  <a:cubicBezTo>
                    <a:pt x="413" y="281"/>
                    <a:pt x="409" y="283"/>
                    <a:pt x="404" y="283"/>
                  </a:cubicBezTo>
                  <a:cubicBezTo>
                    <a:pt x="398" y="283"/>
                    <a:pt x="393" y="281"/>
                    <a:pt x="389" y="275"/>
                  </a:cubicBezTo>
                  <a:cubicBezTo>
                    <a:pt x="386" y="270"/>
                    <a:pt x="384" y="264"/>
                    <a:pt x="384" y="256"/>
                  </a:cubicBezTo>
                  <a:cubicBezTo>
                    <a:pt x="384" y="249"/>
                    <a:pt x="385" y="244"/>
                    <a:pt x="388" y="240"/>
                  </a:cubicBezTo>
                  <a:cubicBezTo>
                    <a:pt x="391" y="236"/>
                    <a:pt x="395" y="234"/>
                    <a:pt x="400" y="234"/>
                  </a:cubicBezTo>
                  <a:cubicBezTo>
                    <a:pt x="405" y="234"/>
                    <a:pt x="410" y="236"/>
                    <a:pt x="413" y="239"/>
                  </a:cubicBezTo>
                  <a:cubicBezTo>
                    <a:pt x="413" y="239"/>
                    <a:pt x="413" y="239"/>
                    <a:pt x="413" y="239"/>
                  </a:cubicBezTo>
                  <a:close/>
                  <a:moveTo>
                    <a:pt x="470" y="233"/>
                  </a:moveTo>
                  <a:cubicBezTo>
                    <a:pt x="470" y="234"/>
                    <a:pt x="471" y="234"/>
                    <a:pt x="472" y="234"/>
                  </a:cubicBezTo>
                  <a:cubicBezTo>
                    <a:pt x="473" y="234"/>
                    <a:pt x="473" y="234"/>
                    <a:pt x="473" y="234"/>
                  </a:cubicBezTo>
                  <a:cubicBezTo>
                    <a:pt x="476" y="235"/>
                    <a:pt x="477" y="236"/>
                    <a:pt x="477" y="237"/>
                  </a:cubicBezTo>
                  <a:cubicBezTo>
                    <a:pt x="477" y="238"/>
                    <a:pt x="476" y="239"/>
                    <a:pt x="476" y="240"/>
                  </a:cubicBezTo>
                  <a:cubicBezTo>
                    <a:pt x="475" y="241"/>
                    <a:pt x="474" y="243"/>
                    <a:pt x="472" y="245"/>
                  </a:cubicBezTo>
                  <a:cubicBezTo>
                    <a:pt x="468" y="250"/>
                    <a:pt x="468" y="250"/>
                    <a:pt x="468" y="250"/>
                  </a:cubicBezTo>
                  <a:cubicBezTo>
                    <a:pt x="466" y="252"/>
                    <a:pt x="466" y="252"/>
                    <a:pt x="466" y="252"/>
                  </a:cubicBezTo>
                  <a:cubicBezTo>
                    <a:pt x="466" y="252"/>
                    <a:pt x="465" y="253"/>
                    <a:pt x="465" y="253"/>
                  </a:cubicBezTo>
                  <a:cubicBezTo>
                    <a:pt x="465" y="253"/>
                    <a:pt x="464" y="252"/>
                    <a:pt x="463" y="251"/>
                  </a:cubicBezTo>
                  <a:cubicBezTo>
                    <a:pt x="460" y="247"/>
                    <a:pt x="460" y="247"/>
                    <a:pt x="460" y="247"/>
                  </a:cubicBezTo>
                  <a:cubicBezTo>
                    <a:pt x="458" y="243"/>
                    <a:pt x="458" y="243"/>
                    <a:pt x="458" y="243"/>
                  </a:cubicBezTo>
                  <a:cubicBezTo>
                    <a:pt x="456" y="240"/>
                    <a:pt x="455" y="238"/>
                    <a:pt x="455" y="237"/>
                  </a:cubicBezTo>
                  <a:cubicBezTo>
                    <a:pt x="455" y="236"/>
                    <a:pt x="455" y="235"/>
                    <a:pt x="456" y="235"/>
                  </a:cubicBezTo>
                  <a:cubicBezTo>
                    <a:pt x="456" y="234"/>
                    <a:pt x="457" y="234"/>
                    <a:pt x="458" y="234"/>
                  </a:cubicBezTo>
                  <a:cubicBezTo>
                    <a:pt x="459" y="234"/>
                    <a:pt x="459" y="233"/>
                    <a:pt x="459" y="233"/>
                  </a:cubicBezTo>
                  <a:cubicBezTo>
                    <a:pt x="459" y="232"/>
                    <a:pt x="459" y="232"/>
                    <a:pt x="458" y="232"/>
                  </a:cubicBezTo>
                  <a:cubicBezTo>
                    <a:pt x="458" y="232"/>
                    <a:pt x="457" y="232"/>
                    <a:pt x="456" y="232"/>
                  </a:cubicBezTo>
                  <a:cubicBezTo>
                    <a:pt x="452" y="232"/>
                    <a:pt x="452" y="232"/>
                    <a:pt x="452" y="232"/>
                  </a:cubicBezTo>
                  <a:cubicBezTo>
                    <a:pt x="451" y="232"/>
                    <a:pt x="449" y="232"/>
                    <a:pt x="447" y="232"/>
                  </a:cubicBezTo>
                  <a:cubicBezTo>
                    <a:pt x="445" y="232"/>
                    <a:pt x="442" y="232"/>
                    <a:pt x="438" y="232"/>
                  </a:cubicBezTo>
                  <a:cubicBezTo>
                    <a:pt x="437" y="232"/>
                    <a:pt x="436" y="232"/>
                    <a:pt x="436" y="232"/>
                  </a:cubicBezTo>
                  <a:cubicBezTo>
                    <a:pt x="435" y="232"/>
                    <a:pt x="434" y="232"/>
                    <a:pt x="434" y="233"/>
                  </a:cubicBezTo>
                  <a:cubicBezTo>
                    <a:pt x="434" y="234"/>
                    <a:pt x="435" y="234"/>
                    <a:pt x="436" y="234"/>
                  </a:cubicBezTo>
                  <a:cubicBezTo>
                    <a:pt x="438" y="235"/>
                    <a:pt x="440" y="236"/>
                    <a:pt x="442" y="237"/>
                  </a:cubicBezTo>
                  <a:cubicBezTo>
                    <a:pt x="443" y="239"/>
                    <a:pt x="446" y="243"/>
                    <a:pt x="451" y="249"/>
                  </a:cubicBezTo>
                  <a:cubicBezTo>
                    <a:pt x="453" y="252"/>
                    <a:pt x="454" y="254"/>
                    <a:pt x="456" y="256"/>
                  </a:cubicBezTo>
                  <a:cubicBezTo>
                    <a:pt x="458" y="258"/>
                    <a:pt x="458" y="260"/>
                    <a:pt x="458" y="260"/>
                  </a:cubicBezTo>
                  <a:cubicBezTo>
                    <a:pt x="458" y="261"/>
                    <a:pt x="458" y="262"/>
                    <a:pt x="456" y="264"/>
                  </a:cubicBezTo>
                  <a:cubicBezTo>
                    <a:pt x="454" y="265"/>
                    <a:pt x="452" y="268"/>
                    <a:pt x="449" y="271"/>
                  </a:cubicBezTo>
                  <a:cubicBezTo>
                    <a:pt x="446" y="275"/>
                    <a:pt x="443" y="278"/>
                    <a:pt x="441" y="280"/>
                  </a:cubicBezTo>
                  <a:cubicBezTo>
                    <a:pt x="439" y="282"/>
                    <a:pt x="437" y="283"/>
                    <a:pt x="435" y="283"/>
                  </a:cubicBezTo>
                  <a:cubicBezTo>
                    <a:pt x="435" y="283"/>
                    <a:pt x="434" y="284"/>
                    <a:pt x="434" y="284"/>
                  </a:cubicBezTo>
                  <a:cubicBezTo>
                    <a:pt x="434" y="284"/>
                    <a:pt x="434" y="285"/>
                    <a:pt x="435" y="285"/>
                  </a:cubicBezTo>
                  <a:cubicBezTo>
                    <a:pt x="436" y="285"/>
                    <a:pt x="436" y="285"/>
                    <a:pt x="436" y="285"/>
                  </a:cubicBezTo>
                  <a:cubicBezTo>
                    <a:pt x="437" y="285"/>
                    <a:pt x="437" y="285"/>
                    <a:pt x="437" y="285"/>
                  </a:cubicBezTo>
                  <a:cubicBezTo>
                    <a:pt x="441" y="285"/>
                    <a:pt x="441" y="285"/>
                    <a:pt x="441" y="285"/>
                  </a:cubicBezTo>
                  <a:cubicBezTo>
                    <a:pt x="442" y="285"/>
                    <a:pt x="443" y="285"/>
                    <a:pt x="444" y="285"/>
                  </a:cubicBezTo>
                  <a:cubicBezTo>
                    <a:pt x="447" y="285"/>
                    <a:pt x="451" y="285"/>
                    <a:pt x="454" y="285"/>
                  </a:cubicBezTo>
                  <a:cubicBezTo>
                    <a:pt x="454" y="285"/>
                    <a:pt x="455" y="285"/>
                    <a:pt x="455" y="285"/>
                  </a:cubicBezTo>
                  <a:cubicBezTo>
                    <a:pt x="456" y="285"/>
                    <a:pt x="456" y="285"/>
                    <a:pt x="456" y="284"/>
                  </a:cubicBezTo>
                  <a:cubicBezTo>
                    <a:pt x="456" y="284"/>
                    <a:pt x="456" y="283"/>
                    <a:pt x="455" y="283"/>
                  </a:cubicBezTo>
                  <a:cubicBezTo>
                    <a:pt x="451" y="283"/>
                    <a:pt x="449" y="282"/>
                    <a:pt x="449" y="280"/>
                  </a:cubicBezTo>
                  <a:cubicBezTo>
                    <a:pt x="449" y="278"/>
                    <a:pt x="452" y="273"/>
                    <a:pt x="458" y="267"/>
                  </a:cubicBezTo>
                  <a:cubicBezTo>
                    <a:pt x="458" y="266"/>
                    <a:pt x="459" y="265"/>
                    <a:pt x="460" y="264"/>
                  </a:cubicBezTo>
                  <a:cubicBezTo>
                    <a:pt x="460" y="263"/>
                    <a:pt x="461" y="263"/>
                    <a:pt x="461" y="263"/>
                  </a:cubicBezTo>
                  <a:cubicBezTo>
                    <a:pt x="461" y="263"/>
                    <a:pt x="461" y="263"/>
                    <a:pt x="462" y="264"/>
                  </a:cubicBezTo>
                  <a:cubicBezTo>
                    <a:pt x="464" y="266"/>
                    <a:pt x="464" y="266"/>
                    <a:pt x="464" y="266"/>
                  </a:cubicBezTo>
                  <a:cubicBezTo>
                    <a:pt x="467" y="271"/>
                    <a:pt x="469" y="274"/>
                    <a:pt x="470" y="276"/>
                  </a:cubicBezTo>
                  <a:cubicBezTo>
                    <a:pt x="472" y="278"/>
                    <a:pt x="472" y="279"/>
                    <a:pt x="472" y="280"/>
                  </a:cubicBezTo>
                  <a:cubicBezTo>
                    <a:pt x="472" y="282"/>
                    <a:pt x="471" y="283"/>
                    <a:pt x="469" y="283"/>
                  </a:cubicBezTo>
                  <a:cubicBezTo>
                    <a:pt x="468" y="283"/>
                    <a:pt x="468" y="283"/>
                    <a:pt x="468" y="284"/>
                  </a:cubicBezTo>
                  <a:cubicBezTo>
                    <a:pt x="468" y="285"/>
                    <a:pt x="468" y="285"/>
                    <a:pt x="469" y="285"/>
                  </a:cubicBezTo>
                  <a:cubicBezTo>
                    <a:pt x="470" y="285"/>
                    <a:pt x="471" y="285"/>
                    <a:pt x="472" y="285"/>
                  </a:cubicBezTo>
                  <a:cubicBezTo>
                    <a:pt x="476" y="285"/>
                    <a:pt x="476" y="285"/>
                    <a:pt x="476" y="285"/>
                  </a:cubicBezTo>
                  <a:cubicBezTo>
                    <a:pt x="478" y="285"/>
                    <a:pt x="479" y="285"/>
                    <a:pt x="480" y="285"/>
                  </a:cubicBezTo>
                  <a:cubicBezTo>
                    <a:pt x="482" y="285"/>
                    <a:pt x="484" y="285"/>
                    <a:pt x="486" y="285"/>
                  </a:cubicBezTo>
                  <a:cubicBezTo>
                    <a:pt x="491" y="285"/>
                    <a:pt x="491" y="285"/>
                    <a:pt x="491" y="285"/>
                  </a:cubicBezTo>
                  <a:cubicBezTo>
                    <a:pt x="492" y="285"/>
                    <a:pt x="492" y="285"/>
                    <a:pt x="493" y="285"/>
                  </a:cubicBezTo>
                  <a:cubicBezTo>
                    <a:pt x="493" y="285"/>
                    <a:pt x="494" y="285"/>
                    <a:pt x="494" y="284"/>
                  </a:cubicBezTo>
                  <a:cubicBezTo>
                    <a:pt x="494" y="284"/>
                    <a:pt x="493" y="283"/>
                    <a:pt x="493" y="283"/>
                  </a:cubicBezTo>
                  <a:cubicBezTo>
                    <a:pt x="490" y="283"/>
                    <a:pt x="487" y="282"/>
                    <a:pt x="485" y="280"/>
                  </a:cubicBezTo>
                  <a:cubicBezTo>
                    <a:pt x="483" y="277"/>
                    <a:pt x="479" y="272"/>
                    <a:pt x="475" y="266"/>
                  </a:cubicBezTo>
                  <a:cubicBezTo>
                    <a:pt x="472" y="263"/>
                    <a:pt x="470" y="260"/>
                    <a:pt x="470" y="259"/>
                  </a:cubicBezTo>
                  <a:cubicBezTo>
                    <a:pt x="468" y="257"/>
                    <a:pt x="467" y="256"/>
                    <a:pt x="467" y="256"/>
                  </a:cubicBezTo>
                  <a:cubicBezTo>
                    <a:pt x="467" y="255"/>
                    <a:pt x="468" y="254"/>
                    <a:pt x="469" y="253"/>
                  </a:cubicBezTo>
                  <a:cubicBezTo>
                    <a:pt x="469" y="253"/>
                    <a:pt x="471" y="251"/>
                    <a:pt x="474" y="247"/>
                  </a:cubicBezTo>
                  <a:cubicBezTo>
                    <a:pt x="478" y="242"/>
                    <a:pt x="482" y="238"/>
                    <a:pt x="485" y="236"/>
                  </a:cubicBezTo>
                  <a:cubicBezTo>
                    <a:pt x="486" y="235"/>
                    <a:pt x="488" y="234"/>
                    <a:pt x="490" y="234"/>
                  </a:cubicBezTo>
                  <a:cubicBezTo>
                    <a:pt x="491" y="234"/>
                    <a:pt x="492" y="233"/>
                    <a:pt x="492" y="233"/>
                  </a:cubicBezTo>
                  <a:cubicBezTo>
                    <a:pt x="492" y="232"/>
                    <a:pt x="491" y="232"/>
                    <a:pt x="491" y="232"/>
                  </a:cubicBezTo>
                  <a:cubicBezTo>
                    <a:pt x="490" y="232"/>
                    <a:pt x="489" y="232"/>
                    <a:pt x="488" y="232"/>
                  </a:cubicBezTo>
                  <a:cubicBezTo>
                    <a:pt x="483" y="232"/>
                    <a:pt x="483" y="232"/>
                    <a:pt x="483" y="232"/>
                  </a:cubicBezTo>
                  <a:cubicBezTo>
                    <a:pt x="482" y="232"/>
                    <a:pt x="481" y="232"/>
                    <a:pt x="480" y="232"/>
                  </a:cubicBezTo>
                  <a:cubicBezTo>
                    <a:pt x="478" y="232"/>
                    <a:pt x="476" y="232"/>
                    <a:pt x="473" y="232"/>
                  </a:cubicBezTo>
                  <a:cubicBezTo>
                    <a:pt x="472" y="232"/>
                    <a:pt x="472" y="232"/>
                    <a:pt x="472" y="232"/>
                  </a:cubicBezTo>
                  <a:cubicBezTo>
                    <a:pt x="471" y="232"/>
                    <a:pt x="470" y="232"/>
                    <a:pt x="470" y="233"/>
                  </a:cubicBezTo>
                  <a:cubicBezTo>
                    <a:pt x="470" y="233"/>
                    <a:pt x="470" y="233"/>
                    <a:pt x="470" y="233"/>
                  </a:cubicBezTo>
                  <a:close/>
                  <a:moveTo>
                    <a:pt x="517" y="237"/>
                  </a:moveTo>
                  <a:cubicBezTo>
                    <a:pt x="517" y="235"/>
                    <a:pt x="518" y="234"/>
                    <a:pt x="520" y="234"/>
                  </a:cubicBezTo>
                  <a:cubicBezTo>
                    <a:pt x="521" y="234"/>
                    <a:pt x="522" y="233"/>
                    <a:pt x="522" y="233"/>
                  </a:cubicBezTo>
                  <a:cubicBezTo>
                    <a:pt x="522" y="232"/>
                    <a:pt x="521" y="232"/>
                    <a:pt x="521" y="232"/>
                  </a:cubicBezTo>
                  <a:cubicBezTo>
                    <a:pt x="520" y="232"/>
                    <a:pt x="519" y="232"/>
                    <a:pt x="517" y="232"/>
                  </a:cubicBezTo>
                  <a:cubicBezTo>
                    <a:pt x="513" y="232"/>
                    <a:pt x="513" y="232"/>
                    <a:pt x="513" y="232"/>
                  </a:cubicBezTo>
                  <a:cubicBezTo>
                    <a:pt x="507" y="232"/>
                    <a:pt x="507" y="232"/>
                    <a:pt x="507" y="232"/>
                  </a:cubicBezTo>
                  <a:cubicBezTo>
                    <a:pt x="505" y="232"/>
                    <a:pt x="503" y="232"/>
                    <a:pt x="502" y="232"/>
                  </a:cubicBezTo>
                  <a:cubicBezTo>
                    <a:pt x="502" y="232"/>
                    <a:pt x="501" y="232"/>
                    <a:pt x="501" y="232"/>
                  </a:cubicBezTo>
                  <a:cubicBezTo>
                    <a:pt x="500" y="232"/>
                    <a:pt x="500" y="232"/>
                    <a:pt x="500" y="233"/>
                  </a:cubicBezTo>
                  <a:cubicBezTo>
                    <a:pt x="500" y="233"/>
                    <a:pt x="500" y="234"/>
                    <a:pt x="501" y="234"/>
                  </a:cubicBezTo>
                  <a:cubicBezTo>
                    <a:pt x="503" y="234"/>
                    <a:pt x="505" y="235"/>
                    <a:pt x="506" y="237"/>
                  </a:cubicBezTo>
                  <a:cubicBezTo>
                    <a:pt x="507" y="238"/>
                    <a:pt x="508" y="241"/>
                    <a:pt x="510" y="246"/>
                  </a:cubicBezTo>
                  <a:cubicBezTo>
                    <a:pt x="511" y="250"/>
                    <a:pt x="513" y="255"/>
                    <a:pt x="516" y="260"/>
                  </a:cubicBezTo>
                  <a:cubicBezTo>
                    <a:pt x="525" y="281"/>
                    <a:pt x="525" y="281"/>
                    <a:pt x="525" y="281"/>
                  </a:cubicBezTo>
                  <a:cubicBezTo>
                    <a:pt x="526" y="283"/>
                    <a:pt x="526" y="283"/>
                    <a:pt x="526" y="283"/>
                  </a:cubicBezTo>
                  <a:cubicBezTo>
                    <a:pt x="527" y="285"/>
                    <a:pt x="527" y="285"/>
                    <a:pt x="527" y="285"/>
                  </a:cubicBezTo>
                  <a:cubicBezTo>
                    <a:pt x="527" y="286"/>
                    <a:pt x="527" y="286"/>
                    <a:pt x="528" y="286"/>
                  </a:cubicBezTo>
                  <a:cubicBezTo>
                    <a:pt x="529" y="286"/>
                    <a:pt x="529" y="285"/>
                    <a:pt x="530" y="284"/>
                  </a:cubicBezTo>
                  <a:cubicBezTo>
                    <a:pt x="530" y="284"/>
                    <a:pt x="531" y="282"/>
                    <a:pt x="532" y="279"/>
                  </a:cubicBezTo>
                  <a:cubicBezTo>
                    <a:pt x="532" y="279"/>
                    <a:pt x="533" y="276"/>
                    <a:pt x="536" y="272"/>
                  </a:cubicBezTo>
                  <a:cubicBezTo>
                    <a:pt x="542" y="257"/>
                    <a:pt x="542" y="257"/>
                    <a:pt x="542" y="257"/>
                  </a:cubicBezTo>
                  <a:cubicBezTo>
                    <a:pt x="548" y="244"/>
                    <a:pt x="548" y="244"/>
                    <a:pt x="548" y="244"/>
                  </a:cubicBezTo>
                  <a:cubicBezTo>
                    <a:pt x="550" y="240"/>
                    <a:pt x="551" y="237"/>
                    <a:pt x="552" y="236"/>
                  </a:cubicBezTo>
                  <a:cubicBezTo>
                    <a:pt x="553" y="235"/>
                    <a:pt x="554" y="234"/>
                    <a:pt x="556" y="234"/>
                  </a:cubicBezTo>
                  <a:cubicBezTo>
                    <a:pt x="556" y="233"/>
                    <a:pt x="557" y="233"/>
                    <a:pt x="557" y="233"/>
                  </a:cubicBezTo>
                  <a:cubicBezTo>
                    <a:pt x="557" y="232"/>
                    <a:pt x="557" y="232"/>
                    <a:pt x="556" y="232"/>
                  </a:cubicBezTo>
                  <a:cubicBezTo>
                    <a:pt x="556" y="232"/>
                    <a:pt x="555" y="232"/>
                    <a:pt x="555" y="232"/>
                  </a:cubicBezTo>
                  <a:cubicBezTo>
                    <a:pt x="553" y="232"/>
                    <a:pt x="551" y="232"/>
                    <a:pt x="548" y="232"/>
                  </a:cubicBezTo>
                  <a:cubicBezTo>
                    <a:pt x="548" y="232"/>
                    <a:pt x="546" y="232"/>
                    <a:pt x="545" y="232"/>
                  </a:cubicBezTo>
                  <a:cubicBezTo>
                    <a:pt x="540" y="232"/>
                    <a:pt x="540" y="232"/>
                    <a:pt x="540" y="232"/>
                  </a:cubicBezTo>
                  <a:cubicBezTo>
                    <a:pt x="539" y="232"/>
                    <a:pt x="539" y="232"/>
                    <a:pt x="538" y="232"/>
                  </a:cubicBezTo>
                  <a:cubicBezTo>
                    <a:pt x="538" y="232"/>
                    <a:pt x="537" y="232"/>
                    <a:pt x="537" y="233"/>
                  </a:cubicBezTo>
                  <a:cubicBezTo>
                    <a:pt x="537" y="233"/>
                    <a:pt x="538" y="234"/>
                    <a:pt x="539" y="234"/>
                  </a:cubicBezTo>
                  <a:cubicBezTo>
                    <a:pt x="541" y="234"/>
                    <a:pt x="542" y="235"/>
                    <a:pt x="543" y="236"/>
                  </a:cubicBezTo>
                  <a:cubicBezTo>
                    <a:pt x="545" y="237"/>
                    <a:pt x="545" y="238"/>
                    <a:pt x="545" y="240"/>
                  </a:cubicBezTo>
                  <a:cubicBezTo>
                    <a:pt x="545" y="242"/>
                    <a:pt x="544" y="247"/>
                    <a:pt x="541" y="253"/>
                  </a:cubicBezTo>
                  <a:cubicBezTo>
                    <a:pt x="532" y="273"/>
                    <a:pt x="532" y="273"/>
                    <a:pt x="532" y="273"/>
                  </a:cubicBezTo>
                  <a:cubicBezTo>
                    <a:pt x="532" y="273"/>
                    <a:pt x="531" y="274"/>
                    <a:pt x="531" y="274"/>
                  </a:cubicBezTo>
                  <a:cubicBezTo>
                    <a:pt x="531" y="274"/>
                    <a:pt x="531" y="273"/>
                    <a:pt x="530" y="272"/>
                  </a:cubicBezTo>
                  <a:cubicBezTo>
                    <a:pt x="522" y="251"/>
                    <a:pt x="522" y="251"/>
                    <a:pt x="522" y="251"/>
                  </a:cubicBezTo>
                  <a:cubicBezTo>
                    <a:pt x="519" y="244"/>
                    <a:pt x="517" y="240"/>
                    <a:pt x="517" y="237"/>
                  </a:cubicBezTo>
                  <a:cubicBezTo>
                    <a:pt x="517" y="237"/>
                    <a:pt x="517" y="237"/>
                    <a:pt x="517" y="237"/>
                  </a:cubicBezTo>
                  <a:close/>
                  <a:moveTo>
                    <a:pt x="583" y="240"/>
                  </a:moveTo>
                  <a:cubicBezTo>
                    <a:pt x="583" y="238"/>
                    <a:pt x="583" y="236"/>
                    <a:pt x="583" y="236"/>
                  </a:cubicBezTo>
                  <a:cubicBezTo>
                    <a:pt x="584" y="235"/>
                    <a:pt x="585" y="234"/>
                    <a:pt x="587" y="234"/>
                  </a:cubicBezTo>
                  <a:cubicBezTo>
                    <a:pt x="587" y="234"/>
                    <a:pt x="588" y="234"/>
                    <a:pt x="588" y="234"/>
                  </a:cubicBezTo>
                  <a:cubicBezTo>
                    <a:pt x="588" y="234"/>
                    <a:pt x="588" y="233"/>
                    <a:pt x="588" y="233"/>
                  </a:cubicBezTo>
                  <a:cubicBezTo>
                    <a:pt x="588" y="232"/>
                    <a:pt x="588" y="232"/>
                    <a:pt x="587" y="232"/>
                  </a:cubicBezTo>
                  <a:cubicBezTo>
                    <a:pt x="585" y="232"/>
                    <a:pt x="583" y="232"/>
                    <a:pt x="581" y="232"/>
                  </a:cubicBezTo>
                  <a:cubicBezTo>
                    <a:pt x="578" y="232"/>
                    <a:pt x="578" y="232"/>
                    <a:pt x="578" y="232"/>
                  </a:cubicBezTo>
                  <a:cubicBezTo>
                    <a:pt x="576" y="233"/>
                    <a:pt x="574" y="233"/>
                    <a:pt x="572" y="233"/>
                  </a:cubicBezTo>
                  <a:cubicBezTo>
                    <a:pt x="570" y="233"/>
                    <a:pt x="569" y="232"/>
                    <a:pt x="568" y="232"/>
                  </a:cubicBezTo>
                  <a:cubicBezTo>
                    <a:pt x="567" y="232"/>
                    <a:pt x="566" y="232"/>
                    <a:pt x="566" y="232"/>
                  </a:cubicBezTo>
                  <a:cubicBezTo>
                    <a:pt x="565" y="232"/>
                    <a:pt x="565" y="232"/>
                    <a:pt x="565" y="233"/>
                  </a:cubicBezTo>
                  <a:cubicBezTo>
                    <a:pt x="565" y="234"/>
                    <a:pt x="565" y="234"/>
                    <a:pt x="565" y="234"/>
                  </a:cubicBezTo>
                  <a:cubicBezTo>
                    <a:pt x="566" y="234"/>
                    <a:pt x="567" y="234"/>
                    <a:pt x="568" y="235"/>
                  </a:cubicBezTo>
                  <a:cubicBezTo>
                    <a:pt x="570" y="235"/>
                    <a:pt x="572" y="236"/>
                    <a:pt x="572" y="237"/>
                  </a:cubicBezTo>
                  <a:cubicBezTo>
                    <a:pt x="573" y="238"/>
                    <a:pt x="574" y="239"/>
                    <a:pt x="574" y="242"/>
                  </a:cubicBezTo>
                  <a:cubicBezTo>
                    <a:pt x="574" y="273"/>
                    <a:pt x="574" y="273"/>
                    <a:pt x="574" y="273"/>
                  </a:cubicBezTo>
                  <a:cubicBezTo>
                    <a:pt x="574" y="276"/>
                    <a:pt x="574" y="276"/>
                    <a:pt x="574" y="276"/>
                  </a:cubicBezTo>
                  <a:cubicBezTo>
                    <a:pt x="574" y="278"/>
                    <a:pt x="573" y="280"/>
                    <a:pt x="573" y="281"/>
                  </a:cubicBezTo>
                  <a:cubicBezTo>
                    <a:pt x="572" y="282"/>
                    <a:pt x="571" y="283"/>
                    <a:pt x="569" y="283"/>
                  </a:cubicBezTo>
                  <a:cubicBezTo>
                    <a:pt x="568" y="284"/>
                    <a:pt x="568" y="284"/>
                    <a:pt x="568" y="284"/>
                  </a:cubicBezTo>
                  <a:cubicBezTo>
                    <a:pt x="568" y="284"/>
                    <a:pt x="568" y="284"/>
                    <a:pt x="568" y="284"/>
                  </a:cubicBezTo>
                  <a:cubicBezTo>
                    <a:pt x="568" y="285"/>
                    <a:pt x="568" y="285"/>
                    <a:pt x="569" y="285"/>
                  </a:cubicBezTo>
                  <a:cubicBezTo>
                    <a:pt x="570" y="285"/>
                    <a:pt x="571" y="285"/>
                    <a:pt x="572" y="285"/>
                  </a:cubicBezTo>
                  <a:cubicBezTo>
                    <a:pt x="573" y="285"/>
                    <a:pt x="575" y="284"/>
                    <a:pt x="578" y="284"/>
                  </a:cubicBezTo>
                  <a:cubicBezTo>
                    <a:pt x="580" y="284"/>
                    <a:pt x="583" y="285"/>
                    <a:pt x="586" y="285"/>
                  </a:cubicBezTo>
                  <a:cubicBezTo>
                    <a:pt x="587" y="285"/>
                    <a:pt x="588" y="285"/>
                    <a:pt x="589" y="285"/>
                  </a:cubicBezTo>
                  <a:cubicBezTo>
                    <a:pt x="591" y="285"/>
                    <a:pt x="592" y="285"/>
                    <a:pt x="592" y="284"/>
                  </a:cubicBezTo>
                  <a:cubicBezTo>
                    <a:pt x="592" y="283"/>
                    <a:pt x="591" y="283"/>
                    <a:pt x="590" y="283"/>
                  </a:cubicBezTo>
                  <a:cubicBezTo>
                    <a:pt x="588" y="283"/>
                    <a:pt x="586" y="282"/>
                    <a:pt x="585" y="281"/>
                  </a:cubicBezTo>
                  <a:cubicBezTo>
                    <a:pt x="584" y="280"/>
                    <a:pt x="583" y="279"/>
                    <a:pt x="583" y="277"/>
                  </a:cubicBezTo>
                  <a:cubicBezTo>
                    <a:pt x="583" y="273"/>
                    <a:pt x="583" y="273"/>
                    <a:pt x="583" y="273"/>
                  </a:cubicBezTo>
                  <a:cubicBezTo>
                    <a:pt x="583" y="240"/>
                    <a:pt x="583" y="240"/>
                    <a:pt x="583" y="240"/>
                  </a:cubicBezTo>
                  <a:close/>
                  <a:moveTo>
                    <a:pt x="616" y="239"/>
                  </a:moveTo>
                  <a:cubicBezTo>
                    <a:pt x="616" y="236"/>
                    <a:pt x="618" y="234"/>
                    <a:pt x="620" y="234"/>
                  </a:cubicBezTo>
                  <a:cubicBezTo>
                    <a:pt x="621" y="234"/>
                    <a:pt x="622" y="234"/>
                    <a:pt x="622" y="233"/>
                  </a:cubicBezTo>
                  <a:cubicBezTo>
                    <a:pt x="622" y="232"/>
                    <a:pt x="621" y="232"/>
                    <a:pt x="620" y="232"/>
                  </a:cubicBezTo>
                  <a:cubicBezTo>
                    <a:pt x="618" y="232"/>
                    <a:pt x="616" y="232"/>
                    <a:pt x="614" y="232"/>
                  </a:cubicBezTo>
                  <a:cubicBezTo>
                    <a:pt x="611" y="232"/>
                    <a:pt x="609" y="233"/>
                    <a:pt x="608" y="233"/>
                  </a:cubicBezTo>
                  <a:cubicBezTo>
                    <a:pt x="607" y="233"/>
                    <a:pt x="606" y="233"/>
                    <a:pt x="604" y="232"/>
                  </a:cubicBezTo>
                  <a:cubicBezTo>
                    <a:pt x="602" y="232"/>
                    <a:pt x="602" y="232"/>
                    <a:pt x="602" y="232"/>
                  </a:cubicBezTo>
                  <a:cubicBezTo>
                    <a:pt x="602" y="232"/>
                    <a:pt x="601" y="232"/>
                    <a:pt x="601" y="232"/>
                  </a:cubicBezTo>
                  <a:cubicBezTo>
                    <a:pt x="600" y="232"/>
                    <a:pt x="600" y="232"/>
                    <a:pt x="600" y="232"/>
                  </a:cubicBezTo>
                  <a:cubicBezTo>
                    <a:pt x="599" y="232"/>
                    <a:pt x="599" y="232"/>
                    <a:pt x="599" y="233"/>
                  </a:cubicBezTo>
                  <a:cubicBezTo>
                    <a:pt x="599" y="234"/>
                    <a:pt x="599" y="234"/>
                    <a:pt x="600" y="234"/>
                  </a:cubicBezTo>
                  <a:cubicBezTo>
                    <a:pt x="602" y="235"/>
                    <a:pt x="602" y="235"/>
                    <a:pt x="602" y="235"/>
                  </a:cubicBezTo>
                  <a:cubicBezTo>
                    <a:pt x="606" y="235"/>
                    <a:pt x="608" y="238"/>
                    <a:pt x="608" y="242"/>
                  </a:cubicBezTo>
                  <a:cubicBezTo>
                    <a:pt x="608" y="274"/>
                    <a:pt x="608" y="274"/>
                    <a:pt x="608" y="274"/>
                  </a:cubicBezTo>
                  <a:cubicBezTo>
                    <a:pt x="608" y="277"/>
                    <a:pt x="607" y="279"/>
                    <a:pt x="607" y="280"/>
                  </a:cubicBezTo>
                  <a:cubicBezTo>
                    <a:pt x="606" y="282"/>
                    <a:pt x="605" y="283"/>
                    <a:pt x="603" y="283"/>
                  </a:cubicBezTo>
                  <a:cubicBezTo>
                    <a:pt x="603" y="283"/>
                    <a:pt x="602" y="284"/>
                    <a:pt x="602" y="284"/>
                  </a:cubicBezTo>
                  <a:cubicBezTo>
                    <a:pt x="602" y="285"/>
                    <a:pt x="603" y="285"/>
                    <a:pt x="603" y="285"/>
                  </a:cubicBezTo>
                  <a:cubicBezTo>
                    <a:pt x="604" y="285"/>
                    <a:pt x="604" y="285"/>
                    <a:pt x="605" y="285"/>
                  </a:cubicBezTo>
                  <a:cubicBezTo>
                    <a:pt x="609" y="285"/>
                    <a:pt x="612" y="284"/>
                    <a:pt x="615" y="284"/>
                  </a:cubicBezTo>
                  <a:cubicBezTo>
                    <a:pt x="617" y="284"/>
                    <a:pt x="619" y="284"/>
                    <a:pt x="620" y="285"/>
                  </a:cubicBezTo>
                  <a:cubicBezTo>
                    <a:pt x="624" y="285"/>
                    <a:pt x="624" y="285"/>
                    <a:pt x="624" y="285"/>
                  </a:cubicBezTo>
                  <a:cubicBezTo>
                    <a:pt x="627" y="285"/>
                    <a:pt x="628" y="285"/>
                    <a:pt x="629" y="285"/>
                  </a:cubicBezTo>
                  <a:cubicBezTo>
                    <a:pt x="631" y="285"/>
                    <a:pt x="632" y="285"/>
                    <a:pt x="633" y="285"/>
                  </a:cubicBezTo>
                  <a:cubicBezTo>
                    <a:pt x="636" y="285"/>
                    <a:pt x="638" y="284"/>
                    <a:pt x="640" y="282"/>
                  </a:cubicBezTo>
                  <a:cubicBezTo>
                    <a:pt x="642" y="279"/>
                    <a:pt x="643" y="276"/>
                    <a:pt x="643" y="273"/>
                  </a:cubicBezTo>
                  <a:cubicBezTo>
                    <a:pt x="643" y="272"/>
                    <a:pt x="643" y="271"/>
                    <a:pt x="643" y="271"/>
                  </a:cubicBezTo>
                  <a:cubicBezTo>
                    <a:pt x="642" y="271"/>
                    <a:pt x="642" y="272"/>
                    <a:pt x="641" y="274"/>
                  </a:cubicBezTo>
                  <a:cubicBezTo>
                    <a:pt x="637" y="279"/>
                    <a:pt x="631" y="281"/>
                    <a:pt x="622" y="281"/>
                  </a:cubicBezTo>
                  <a:cubicBezTo>
                    <a:pt x="620" y="281"/>
                    <a:pt x="619" y="281"/>
                    <a:pt x="618" y="281"/>
                  </a:cubicBezTo>
                  <a:cubicBezTo>
                    <a:pt x="617" y="280"/>
                    <a:pt x="616" y="278"/>
                    <a:pt x="616" y="273"/>
                  </a:cubicBezTo>
                  <a:cubicBezTo>
                    <a:pt x="616" y="239"/>
                    <a:pt x="616" y="239"/>
                    <a:pt x="616" y="239"/>
                  </a:cubicBezTo>
                  <a:close/>
                  <a:moveTo>
                    <a:pt x="666" y="239"/>
                  </a:moveTo>
                  <a:cubicBezTo>
                    <a:pt x="666" y="236"/>
                    <a:pt x="667" y="234"/>
                    <a:pt x="670" y="234"/>
                  </a:cubicBezTo>
                  <a:cubicBezTo>
                    <a:pt x="671" y="234"/>
                    <a:pt x="671" y="234"/>
                    <a:pt x="671" y="233"/>
                  </a:cubicBezTo>
                  <a:cubicBezTo>
                    <a:pt x="671" y="232"/>
                    <a:pt x="671" y="232"/>
                    <a:pt x="669" y="232"/>
                  </a:cubicBezTo>
                  <a:cubicBezTo>
                    <a:pt x="667" y="232"/>
                    <a:pt x="665" y="232"/>
                    <a:pt x="663" y="232"/>
                  </a:cubicBezTo>
                  <a:cubicBezTo>
                    <a:pt x="660" y="232"/>
                    <a:pt x="658" y="233"/>
                    <a:pt x="657" y="233"/>
                  </a:cubicBezTo>
                  <a:cubicBezTo>
                    <a:pt x="656" y="233"/>
                    <a:pt x="655" y="233"/>
                    <a:pt x="653" y="232"/>
                  </a:cubicBezTo>
                  <a:cubicBezTo>
                    <a:pt x="652" y="232"/>
                    <a:pt x="652" y="232"/>
                    <a:pt x="652" y="232"/>
                  </a:cubicBezTo>
                  <a:cubicBezTo>
                    <a:pt x="651" y="232"/>
                    <a:pt x="651" y="232"/>
                    <a:pt x="650" y="232"/>
                  </a:cubicBezTo>
                  <a:cubicBezTo>
                    <a:pt x="650" y="232"/>
                    <a:pt x="649" y="232"/>
                    <a:pt x="649" y="232"/>
                  </a:cubicBezTo>
                  <a:cubicBezTo>
                    <a:pt x="648" y="232"/>
                    <a:pt x="648" y="232"/>
                    <a:pt x="648" y="233"/>
                  </a:cubicBezTo>
                  <a:cubicBezTo>
                    <a:pt x="648" y="234"/>
                    <a:pt x="649" y="234"/>
                    <a:pt x="649" y="234"/>
                  </a:cubicBezTo>
                  <a:cubicBezTo>
                    <a:pt x="652" y="235"/>
                    <a:pt x="652" y="235"/>
                    <a:pt x="652" y="235"/>
                  </a:cubicBezTo>
                  <a:cubicBezTo>
                    <a:pt x="655" y="235"/>
                    <a:pt x="657" y="238"/>
                    <a:pt x="657" y="242"/>
                  </a:cubicBezTo>
                  <a:cubicBezTo>
                    <a:pt x="657" y="274"/>
                    <a:pt x="657" y="274"/>
                    <a:pt x="657" y="274"/>
                  </a:cubicBezTo>
                  <a:cubicBezTo>
                    <a:pt x="657" y="277"/>
                    <a:pt x="657" y="279"/>
                    <a:pt x="656" y="280"/>
                  </a:cubicBezTo>
                  <a:cubicBezTo>
                    <a:pt x="655" y="282"/>
                    <a:pt x="654" y="283"/>
                    <a:pt x="653" y="283"/>
                  </a:cubicBezTo>
                  <a:cubicBezTo>
                    <a:pt x="652" y="283"/>
                    <a:pt x="652" y="284"/>
                    <a:pt x="652" y="284"/>
                  </a:cubicBezTo>
                  <a:cubicBezTo>
                    <a:pt x="652" y="285"/>
                    <a:pt x="652" y="285"/>
                    <a:pt x="653" y="285"/>
                  </a:cubicBezTo>
                  <a:cubicBezTo>
                    <a:pt x="653" y="285"/>
                    <a:pt x="654" y="285"/>
                    <a:pt x="655" y="285"/>
                  </a:cubicBezTo>
                  <a:cubicBezTo>
                    <a:pt x="658" y="285"/>
                    <a:pt x="662" y="284"/>
                    <a:pt x="664" y="284"/>
                  </a:cubicBezTo>
                  <a:cubicBezTo>
                    <a:pt x="666" y="284"/>
                    <a:pt x="668" y="284"/>
                    <a:pt x="669" y="285"/>
                  </a:cubicBezTo>
                  <a:cubicBezTo>
                    <a:pt x="674" y="285"/>
                    <a:pt x="674" y="285"/>
                    <a:pt x="674" y="285"/>
                  </a:cubicBezTo>
                  <a:cubicBezTo>
                    <a:pt x="676" y="285"/>
                    <a:pt x="678" y="285"/>
                    <a:pt x="678" y="285"/>
                  </a:cubicBezTo>
                  <a:cubicBezTo>
                    <a:pt x="680" y="285"/>
                    <a:pt x="681" y="285"/>
                    <a:pt x="682" y="285"/>
                  </a:cubicBezTo>
                  <a:cubicBezTo>
                    <a:pt x="685" y="285"/>
                    <a:pt x="688" y="284"/>
                    <a:pt x="690" y="282"/>
                  </a:cubicBezTo>
                  <a:cubicBezTo>
                    <a:pt x="692" y="279"/>
                    <a:pt x="693" y="276"/>
                    <a:pt x="693" y="273"/>
                  </a:cubicBezTo>
                  <a:cubicBezTo>
                    <a:pt x="693" y="272"/>
                    <a:pt x="693" y="271"/>
                    <a:pt x="692" y="271"/>
                  </a:cubicBezTo>
                  <a:cubicBezTo>
                    <a:pt x="692" y="271"/>
                    <a:pt x="691" y="272"/>
                    <a:pt x="690" y="274"/>
                  </a:cubicBezTo>
                  <a:cubicBezTo>
                    <a:pt x="686" y="279"/>
                    <a:pt x="680" y="281"/>
                    <a:pt x="671" y="281"/>
                  </a:cubicBezTo>
                  <a:cubicBezTo>
                    <a:pt x="669" y="281"/>
                    <a:pt x="668" y="281"/>
                    <a:pt x="668" y="281"/>
                  </a:cubicBezTo>
                  <a:cubicBezTo>
                    <a:pt x="666" y="280"/>
                    <a:pt x="666" y="278"/>
                    <a:pt x="666" y="273"/>
                  </a:cubicBezTo>
                  <a:cubicBezTo>
                    <a:pt x="666" y="239"/>
                    <a:pt x="666" y="239"/>
                    <a:pt x="666" y="239"/>
                  </a:cubicBezTo>
                  <a:close/>
                  <a:moveTo>
                    <a:pt x="715" y="239"/>
                  </a:moveTo>
                  <a:cubicBezTo>
                    <a:pt x="715" y="237"/>
                    <a:pt x="716" y="236"/>
                    <a:pt x="717" y="235"/>
                  </a:cubicBezTo>
                  <a:cubicBezTo>
                    <a:pt x="720" y="235"/>
                    <a:pt x="720" y="235"/>
                    <a:pt x="720" y="235"/>
                  </a:cubicBezTo>
                  <a:cubicBezTo>
                    <a:pt x="725" y="235"/>
                    <a:pt x="725" y="235"/>
                    <a:pt x="725" y="235"/>
                  </a:cubicBezTo>
                  <a:cubicBezTo>
                    <a:pt x="729" y="235"/>
                    <a:pt x="732" y="236"/>
                    <a:pt x="734" y="237"/>
                  </a:cubicBezTo>
                  <a:cubicBezTo>
                    <a:pt x="735" y="238"/>
                    <a:pt x="736" y="240"/>
                    <a:pt x="736" y="242"/>
                  </a:cubicBezTo>
                  <a:cubicBezTo>
                    <a:pt x="736" y="244"/>
                    <a:pt x="737" y="244"/>
                    <a:pt x="737" y="244"/>
                  </a:cubicBezTo>
                  <a:cubicBezTo>
                    <a:pt x="738" y="244"/>
                    <a:pt x="739" y="243"/>
                    <a:pt x="739" y="241"/>
                  </a:cubicBezTo>
                  <a:cubicBezTo>
                    <a:pt x="739" y="240"/>
                    <a:pt x="739" y="239"/>
                    <a:pt x="738" y="236"/>
                  </a:cubicBezTo>
                  <a:cubicBezTo>
                    <a:pt x="738" y="235"/>
                    <a:pt x="738" y="234"/>
                    <a:pt x="738" y="233"/>
                  </a:cubicBezTo>
                  <a:cubicBezTo>
                    <a:pt x="738" y="232"/>
                    <a:pt x="738" y="232"/>
                    <a:pt x="737" y="232"/>
                  </a:cubicBezTo>
                  <a:cubicBezTo>
                    <a:pt x="737" y="232"/>
                    <a:pt x="737" y="232"/>
                    <a:pt x="736" y="232"/>
                  </a:cubicBezTo>
                  <a:cubicBezTo>
                    <a:pt x="735" y="232"/>
                    <a:pt x="729" y="232"/>
                    <a:pt x="721" y="232"/>
                  </a:cubicBezTo>
                  <a:cubicBezTo>
                    <a:pt x="706" y="232"/>
                    <a:pt x="706" y="232"/>
                    <a:pt x="706" y="232"/>
                  </a:cubicBezTo>
                  <a:cubicBezTo>
                    <a:pt x="702" y="232"/>
                    <a:pt x="702" y="232"/>
                    <a:pt x="702" y="232"/>
                  </a:cubicBezTo>
                  <a:cubicBezTo>
                    <a:pt x="701" y="232"/>
                    <a:pt x="701" y="232"/>
                    <a:pt x="700" y="232"/>
                  </a:cubicBezTo>
                  <a:cubicBezTo>
                    <a:pt x="700" y="232"/>
                    <a:pt x="699" y="232"/>
                    <a:pt x="699" y="232"/>
                  </a:cubicBezTo>
                  <a:cubicBezTo>
                    <a:pt x="698" y="232"/>
                    <a:pt x="698" y="232"/>
                    <a:pt x="698" y="233"/>
                  </a:cubicBezTo>
                  <a:cubicBezTo>
                    <a:pt x="698" y="233"/>
                    <a:pt x="698" y="234"/>
                    <a:pt x="699" y="234"/>
                  </a:cubicBezTo>
                  <a:cubicBezTo>
                    <a:pt x="702" y="234"/>
                    <a:pt x="704" y="235"/>
                    <a:pt x="705" y="236"/>
                  </a:cubicBezTo>
                  <a:cubicBezTo>
                    <a:pt x="706" y="237"/>
                    <a:pt x="706" y="239"/>
                    <a:pt x="706" y="242"/>
                  </a:cubicBezTo>
                  <a:cubicBezTo>
                    <a:pt x="706" y="273"/>
                    <a:pt x="706" y="273"/>
                    <a:pt x="706" y="273"/>
                  </a:cubicBezTo>
                  <a:cubicBezTo>
                    <a:pt x="706" y="275"/>
                    <a:pt x="706" y="277"/>
                    <a:pt x="706" y="278"/>
                  </a:cubicBezTo>
                  <a:cubicBezTo>
                    <a:pt x="706" y="280"/>
                    <a:pt x="705" y="281"/>
                    <a:pt x="705" y="282"/>
                  </a:cubicBezTo>
                  <a:cubicBezTo>
                    <a:pt x="704" y="282"/>
                    <a:pt x="703" y="283"/>
                    <a:pt x="702" y="283"/>
                  </a:cubicBezTo>
                  <a:cubicBezTo>
                    <a:pt x="701" y="284"/>
                    <a:pt x="701" y="284"/>
                    <a:pt x="701" y="284"/>
                  </a:cubicBezTo>
                  <a:cubicBezTo>
                    <a:pt x="701" y="285"/>
                    <a:pt x="701" y="285"/>
                    <a:pt x="702" y="285"/>
                  </a:cubicBezTo>
                  <a:cubicBezTo>
                    <a:pt x="702" y="285"/>
                    <a:pt x="703" y="285"/>
                    <a:pt x="704" y="285"/>
                  </a:cubicBezTo>
                  <a:cubicBezTo>
                    <a:pt x="708" y="285"/>
                    <a:pt x="711" y="285"/>
                    <a:pt x="713" y="285"/>
                  </a:cubicBezTo>
                  <a:cubicBezTo>
                    <a:pt x="715" y="285"/>
                    <a:pt x="718" y="285"/>
                    <a:pt x="719" y="285"/>
                  </a:cubicBezTo>
                  <a:cubicBezTo>
                    <a:pt x="724" y="285"/>
                    <a:pt x="724" y="285"/>
                    <a:pt x="724" y="285"/>
                  </a:cubicBezTo>
                  <a:cubicBezTo>
                    <a:pt x="726" y="286"/>
                    <a:pt x="728" y="286"/>
                    <a:pt x="729" y="286"/>
                  </a:cubicBezTo>
                  <a:cubicBezTo>
                    <a:pt x="732" y="286"/>
                    <a:pt x="734" y="285"/>
                    <a:pt x="736" y="284"/>
                  </a:cubicBezTo>
                  <a:cubicBezTo>
                    <a:pt x="738" y="284"/>
                    <a:pt x="739" y="282"/>
                    <a:pt x="740" y="280"/>
                  </a:cubicBezTo>
                  <a:cubicBezTo>
                    <a:pt x="742" y="278"/>
                    <a:pt x="742" y="275"/>
                    <a:pt x="742" y="273"/>
                  </a:cubicBezTo>
                  <a:cubicBezTo>
                    <a:pt x="742" y="272"/>
                    <a:pt x="742" y="272"/>
                    <a:pt x="742" y="272"/>
                  </a:cubicBezTo>
                  <a:cubicBezTo>
                    <a:pt x="742" y="272"/>
                    <a:pt x="742" y="272"/>
                    <a:pt x="741" y="272"/>
                  </a:cubicBezTo>
                  <a:cubicBezTo>
                    <a:pt x="741" y="272"/>
                    <a:pt x="741" y="272"/>
                    <a:pt x="741" y="272"/>
                  </a:cubicBezTo>
                  <a:cubicBezTo>
                    <a:pt x="738" y="279"/>
                    <a:pt x="731" y="282"/>
                    <a:pt x="720" y="282"/>
                  </a:cubicBezTo>
                  <a:cubicBezTo>
                    <a:pt x="719" y="282"/>
                    <a:pt x="718" y="282"/>
                    <a:pt x="718" y="281"/>
                  </a:cubicBezTo>
                  <a:cubicBezTo>
                    <a:pt x="717" y="281"/>
                    <a:pt x="716" y="280"/>
                    <a:pt x="716" y="279"/>
                  </a:cubicBezTo>
                  <a:cubicBezTo>
                    <a:pt x="715" y="277"/>
                    <a:pt x="715" y="275"/>
                    <a:pt x="715" y="271"/>
                  </a:cubicBezTo>
                  <a:cubicBezTo>
                    <a:pt x="715" y="267"/>
                    <a:pt x="715" y="267"/>
                    <a:pt x="715" y="267"/>
                  </a:cubicBezTo>
                  <a:cubicBezTo>
                    <a:pt x="715" y="265"/>
                    <a:pt x="715" y="263"/>
                    <a:pt x="715" y="261"/>
                  </a:cubicBezTo>
                  <a:cubicBezTo>
                    <a:pt x="716" y="260"/>
                    <a:pt x="716" y="259"/>
                    <a:pt x="716" y="259"/>
                  </a:cubicBezTo>
                  <a:cubicBezTo>
                    <a:pt x="717" y="259"/>
                    <a:pt x="718" y="258"/>
                    <a:pt x="719" y="258"/>
                  </a:cubicBezTo>
                  <a:cubicBezTo>
                    <a:pt x="721" y="258"/>
                    <a:pt x="721" y="258"/>
                    <a:pt x="721" y="258"/>
                  </a:cubicBezTo>
                  <a:cubicBezTo>
                    <a:pt x="724" y="258"/>
                    <a:pt x="726" y="259"/>
                    <a:pt x="727" y="259"/>
                  </a:cubicBezTo>
                  <a:cubicBezTo>
                    <a:pt x="728" y="259"/>
                    <a:pt x="729" y="259"/>
                    <a:pt x="729" y="260"/>
                  </a:cubicBezTo>
                  <a:cubicBezTo>
                    <a:pt x="731" y="261"/>
                    <a:pt x="731" y="263"/>
                    <a:pt x="732" y="265"/>
                  </a:cubicBezTo>
                  <a:cubicBezTo>
                    <a:pt x="732" y="266"/>
                    <a:pt x="732" y="266"/>
                    <a:pt x="733" y="266"/>
                  </a:cubicBezTo>
                  <a:cubicBezTo>
                    <a:pt x="733" y="266"/>
                    <a:pt x="733" y="266"/>
                    <a:pt x="734" y="266"/>
                  </a:cubicBezTo>
                  <a:cubicBezTo>
                    <a:pt x="734" y="266"/>
                    <a:pt x="734" y="266"/>
                    <a:pt x="734" y="265"/>
                  </a:cubicBezTo>
                  <a:cubicBezTo>
                    <a:pt x="734" y="263"/>
                    <a:pt x="734" y="263"/>
                    <a:pt x="734" y="263"/>
                  </a:cubicBezTo>
                  <a:cubicBezTo>
                    <a:pt x="734" y="262"/>
                    <a:pt x="734" y="260"/>
                    <a:pt x="733" y="258"/>
                  </a:cubicBezTo>
                  <a:cubicBezTo>
                    <a:pt x="733" y="255"/>
                    <a:pt x="733" y="253"/>
                    <a:pt x="733" y="252"/>
                  </a:cubicBezTo>
                  <a:cubicBezTo>
                    <a:pt x="733" y="252"/>
                    <a:pt x="733" y="251"/>
                    <a:pt x="733" y="251"/>
                  </a:cubicBezTo>
                  <a:cubicBezTo>
                    <a:pt x="733" y="250"/>
                    <a:pt x="733" y="249"/>
                    <a:pt x="733" y="249"/>
                  </a:cubicBezTo>
                  <a:cubicBezTo>
                    <a:pt x="733" y="248"/>
                    <a:pt x="733" y="248"/>
                    <a:pt x="732" y="248"/>
                  </a:cubicBezTo>
                  <a:cubicBezTo>
                    <a:pt x="732" y="248"/>
                    <a:pt x="731" y="248"/>
                    <a:pt x="731" y="249"/>
                  </a:cubicBezTo>
                  <a:cubicBezTo>
                    <a:pt x="730" y="251"/>
                    <a:pt x="730" y="251"/>
                    <a:pt x="730" y="251"/>
                  </a:cubicBezTo>
                  <a:cubicBezTo>
                    <a:pt x="729" y="253"/>
                    <a:pt x="727" y="255"/>
                    <a:pt x="724" y="255"/>
                  </a:cubicBezTo>
                  <a:cubicBezTo>
                    <a:pt x="721" y="255"/>
                    <a:pt x="721" y="255"/>
                    <a:pt x="721" y="255"/>
                  </a:cubicBezTo>
                  <a:cubicBezTo>
                    <a:pt x="719" y="255"/>
                    <a:pt x="719" y="255"/>
                    <a:pt x="719" y="255"/>
                  </a:cubicBezTo>
                  <a:cubicBezTo>
                    <a:pt x="718" y="255"/>
                    <a:pt x="718" y="255"/>
                    <a:pt x="718" y="255"/>
                  </a:cubicBezTo>
                  <a:cubicBezTo>
                    <a:pt x="717" y="255"/>
                    <a:pt x="716" y="255"/>
                    <a:pt x="716" y="254"/>
                  </a:cubicBezTo>
                  <a:cubicBezTo>
                    <a:pt x="715" y="253"/>
                    <a:pt x="715" y="252"/>
                    <a:pt x="715" y="249"/>
                  </a:cubicBezTo>
                  <a:cubicBezTo>
                    <a:pt x="715" y="241"/>
                    <a:pt x="715" y="241"/>
                    <a:pt x="715" y="241"/>
                  </a:cubicBezTo>
                  <a:cubicBezTo>
                    <a:pt x="715" y="239"/>
                    <a:pt x="715" y="239"/>
                    <a:pt x="715" y="239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111" y="-4852"/>
              <a:ext cx="5020" cy="5066"/>
            </a:xfrm>
            <a:custGeom>
              <a:avLst/>
              <a:gdLst/>
              <a:ahLst/>
              <a:cxnLst/>
              <a:rect l="l" t="t" r="r" b="b"/>
              <a:pathLst>
                <a:path w="285" h="285" extrusionOk="0">
                  <a:moveTo>
                    <a:pt x="0" y="0"/>
                  </a:moveTo>
                  <a:cubicBezTo>
                    <a:pt x="0" y="285"/>
                    <a:pt x="0" y="285"/>
                    <a:pt x="0" y="285"/>
                  </a:cubicBezTo>
                  <a:cubicBezTo>
                    <a:pt x="285" y="285"/>
                    <a:pt x="285" y="285"/>
                    <a:pt x="285" y="285"/>
                  </a:cubicBezTo>
                  <a:cubicBezTo>
                    <a:pt x="285" y="0"/>
                    <a:pt x="285" y="0"/>
                    <a:pt x="285" y="0"/>
                  </a:cubicBezTo>
                  <a:lnTo>
                    <a:pt x="0" y="0"/>
                  </a:lnTo>
                  <a:close/>
                  <a:moveTo>
                    <a:pt x="249" y="108"/>
                  </a:moveTo>
                  <a:cubicBezTo>
                    <a:pt x="222" y="108"/>
                    <a:pt x="222" y="108"/>
                    <a:pt x="222" y="108"/>
                  </a:cubicBezTo>
                  <a:cubicBezTo>
                    <a:pt x="222" y="95"/>
                    <a:pt x="209" y="84"/>
                    <a:pt x="193" y="84"/>
                  </a:cubicBezTo>
                  <a:cubicBezTo>
                    <a:pt x="181" y="84"/>
                    <a:pt x="171" y="90"/>
                    <a:pt x="167" y="9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7" y="207"/>
                    <a:pt x="181" y="222"/>
                    <a:pt x="200" y="222"/>
                  </a:cubicBezTo>
                  <a:cubicBezTo>
                    <a:pt x="200" y="222"/>
                    <a:pt x="200" y="222"/>
                    <a:pt x="200" y="222"/>
                  </a:cubicBezTo>
                  <a:cubicBezTo>
                    <a:pt x="200" y="249"/>
                    <a:pt x="200" y="249"/>
                    <a:pt x="200" y="249"/>
                  </a:cubicBezTo>
                  <a:cubicBezTo>
                    <a:pt x="85" y="249"/>
                    <a:pt x="85" y="249"/>
                    <a:pt x="85" y="249"/>
                  </a:cubicBezTo>
                  <a:cubicBezTo>
                    <a:pt x="85" y="222"/>
                    <a:pt x="85" y="222"/>
                    <a:pt x="85" y="222"/>
                  </a:cubicBezTo>
                  <a:cubicBezTo>
                    <a:pt x="85" y="222"/>
                    <a:pt x="85" y="222"/>
                    <a:pt x="85" y="222"/>
                  </a:cubicBezTo>
                  <a:cubicBezTo>
                    <a:pt x="104" y="222"/>
                    <a:pt x="119" y="207"/>
                    <a:pt x="119" y="188"/>
                  </a:cubicBezTo>
                  <a:cubicBezTo>
                    <a:pt x="119" y="98"/>
                    <a:pt x="119" y="98"/>
                    <a:pt x="119" y="98"/>
                  </a:cubicBezTo>
                  <a:cubicBezTo>
                    <a:pt x="114" y="90"/>
                    <a:pt x="104" y="84"/>
                    <a:pt x="92" y="84"/>
                  </a:cubicBezTo>
                  <a:cubicBezTo>
                    <a:pt x="76" y="84"/>
                    <a:pt x="63" y="95"/>
                    <a:pt x="63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249" y="36"/>
                    <a:pt x="249" y="36"/>
                    <a:pt x="249" y="36"/>
                  </a:cubicBezTo>
                  <a:lnTo>
                    <a:pt x="249" y="108"/>
                  </a:lnTo>
                  <a:close/>
                </a:path>
              </a:pathLst>
            </a:custGeom>
            <a:solidFill>
              <a:srgbClr val="FF82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/>
        </p:nvSpPr>
        <p:spPr>
          <a:xfrm>
            <a:off x="0" y="4583767"/>
            <a:ext cx="91440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 txBox="1">
            <a:spLocks noGrp="1"/>
          </p:cNvSpPr>
          <p:nvPr>
            <p:ph type="dt" idx="10"/>
          </p:nvPr>
        </p:nvSpPr>
        <p:spPr>
          <a:xfrm>
            <a:off x="-915995" y="4863634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ftr" idx="11"/>
          </p:nvPr>
        </p:nvSpPr>
        <p:spPr>
          <a:xfrm>
            <a:off x="628650" y="4767263"/>
            <a:ext cx="64293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171450" y="4767263"/>
            <a:ext cx="323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11"/>
          <p:cNvGrpSpPr/>
          <p:nvPr/>
        </p:nvGrpSpPr>
        <p:grpSpPr>
          <a:xfrm>
            <a:off x="7918466" y="4740448"/>
            <a:ext cx="1053134" cy="236899"/>
            <a:chOff x="0" y="1299"/>
            <a:chExt cx="7680" cy="1728"/>
          </a:xfrm>
        </p:grpSpPr>
        <p:sp>
          <p:nvSpPr>
            <p:cNvPr id="86" name="Google Shape;86;p11"/>
            <p:cNvSpPr/>
            <p:nvPr/>
          </p:nvSpPr>
          <p:spPr>
            <a:xfrm>
              <a:off x="0" y="1302"/>
              <a:ext cx="5710" cy="1725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5979" y="1299"/>
              <a:ext cx="1701" cy="1710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11"/>
          <p:cNvSpPr txBox="1">
            <a:spLocks noGrp="1"/>
          </p:cNvSpPr>
          <p:nvPr>
            <p:ph type="title"/>
          </p:nvPr>
        </p:nvSpPr>
        <p:spPr>
          <a:xfrm>
            <a:off x="342900" y="171451"/>
            <a:ext cx="84582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1x_R">
  <p:cSld name="Content 1x_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>
            <a:off x="342900" y="171451"/>
            <a:ext cx="51264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>
            <a:off x="342900" y="1369219"/>
            <a:ext cx="51264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—"/>
              <a:defRPr/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>
            <a:spLocks noGrp="1"/>
          </p:cNvSpPr>
          <p:nvPr>
            <p:ph type="pic" idx="2"/>
          </p:nvPr>
        </p:nvSpPr>
        <p:spPr>
          <a:xfrm>
            <a:off x="5655219" y="0"/>
            <a:ext cx="3488700" cy="4583700"/>
          </a:xfrm>
          <a:prstGeom prst="rect">
            <a:avLst/>
          </a:prstGeom>
          <a:solidFill>
            <a:srgbClr val="BFBFBF">
              <a:alpha val="49803"/>
            </a:srgbClr>
          </a:solidFill>
          <a:ln>
            <a:noFill/>
          </a:ln>
        </p:spPr>
      </p:sp>
      <p:sp>
        <p:nvSpPr>
          <p:cNvPr id="93" name="Google Shape;93;p12"/>
          <p:cNvSpPr/>
          <p:nvPr/>
        </p:nvSpPr>
        <p:spPr>
          <a:xfrm>
            <a:off x="0" y="4583767"/>
            <a:ext cx="91440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12"/>
          <p:cNvGrpSpPr/>
          <p:nvPr/>
        </p:nvGrpSpPr>
        <p:grpSpPr>
          <a:xfrm>
            <a:off x="7918466" y="4740448"/>
            <a:ext cx="1053134" cy="236899"/>
            <a:chOff x="0" y="1299"/>
            <a:chExt cx="7680" cy="1728"/>
          </a:xfrm>
        </p:grpSpPr>
        <p:sp>
          <p:nvSpPr>
            <p:cNvPr id="95" name="Google Shape;95;p12"/>
            <p:cNvSpPr/>
            <p:nvPr/>
          </p:nvSpPr>
          <p:spPr>
            <a:xfrm>
              <a:off x="0" y="1302"/>
              <a:ext cx="5710" cy="1725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2"/>
            <p:cNvSpPr/>
            <p:nvPr/>
          </p:nvSpPr>
          <p:spPr>
            <a:xfrm>
              <a:off x="5979" y="1299"/>
              <a:ext cx="1701" cy="1710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12"/>
          <p:cNvSpPr txBox="1">
            <a:spLocks noGrp="1"/>
          </p:cNvSpPr>
          <p:nvPr>
            <p:ph type="dt" idx="10"/>
          </p:nvPr>
        </p:nvSpPr>
        <p:spPr>
          <a:xfrm>
            <a:off x="-915995" y="4863634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ftr" idx="11"/>
          </p:nvPr>
        </p:nvSpPr>
        <p:spPr>
          <a:xfrm>
            <a:off x="628650" y="4767263"/>
            <a:ext cx="64293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sldNum" idx="12"/>
          </p:nvPr>
        </p:nvSpPr>
        <p:spPr>
          <a:xfrm>
            <a:off x="171450" y="4767263"/>
            <a:ext cx="323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2X_R">
  <p:cSld name="Content 2X_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>
            <a:off x="342899" y="171451"/>
            <a:ext cx="51264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1"/>
          </p:nvPr>
        </p:nvSpPr>
        <p:spPr>
          <a:xfrm>
            <a:off x="342899" y="1369219"/>
            <a:ext cx="51264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—"/>
              <a:defRPr/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>
            <a:spLocks noGrp="1"/>
          </p:cNvSpPr>
          <p:nvPr>
            <p:ph type="pic" idx="2"/>
          </p:nvPr>
        </p:nvSpPr>
        <p:spPr>
          <a:xfrm>
            <a:off x="5655219" y="0"/>
            <a:ext cx="3488700" cy="2244900"/>
          </a:xfrm>
          <a:prstGeom prst="rect">
            <a:avLst/>
          </a:prstGeom>
          <a:solidFill>
            <a:srgbClr val="BFBFBF">
              <a:alpha val="49803"/>
            </a:srgbClr>
          </a:solidFill>
          <a:ln>
            <a:noFill/>
          </a:ln>
        </p:spPr>
      </p:sp>
      <p:sp>
        <p:nvSpPr>
          <p:cNvPr id="104" name="Google Shape;104;p13"/>
          <p:cNvSpPr>
            <a:spLocks noGrp="1"/>
          </p:cNvSpPr>
          <p:nvPr>
            <p:ph type="pic" idx="3"/>
          </p:nvPr>
        </p:nvSpPr>
        <p:spPr>
          <a:xfrm>
            <a:off x="5655219" y="2338830"/>
            <a:ext cx="3488700" cy="2244900"/>
          </a:xfrm>
          <a:prstGeom prst="rect">
            <a:avLst/>
          </a:prstGeom>
          <a:solidFill>
            <a:srgbClr val="BFBFBF">
              <a:alpha val="49803"/>
            </a:srgbClr>
          </a:solidFill>
          <a:ln>
            <a:noFill/>
          </a:ln>
        </p:spPr>
      </p:sp>
      <p:sp>
        <p:nvSpPr>
          <p:cNvPr id="105" name="Google Shape;105;p13"/>
          <p:cNvSpPr/>
          <p:nvPr/>
        </p:nvSpPr>
        <p:spPr>
          <a:xfrm>
            <a:off x="0" y="4583767"/>
            <a:ext cx="91440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" name="Google Shape;106;p13"/>
          <p:cNvGrpSpPr/>
          <p:nvPr/>
        </p:nvGrpSpPr>
        <p:grpSpPr>
          <a:xfrm>
            <a:off x="7918466" y="4740448"/>
            <a:ext cx="1053134" cy="236899"/>
            <a:chOff x="0" y="1299"/>
            <a:chExt cx="7680" cy="1728"/>
          </a:xfrm>
        </p:grpSpPr>
        <p:sp>
          <p:nvSpPr>
            <p:cNvPr id="107" name="Google Shape;107;p13"/>
            <p:cNvSpPr/>
            <p:nvPr/>
          </p:nvSpPr>
          <p:spPr>
            <a:xfrm>
              <a:off x="0" y="1302"/>
              <a:ext cx="5710" cy="1725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979" y="1299"/>
              <a:ext cx="1701" cy="1710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3"/>
          <p:cNvSpPr txBox="1">
            <a:spLocks noGrp="1"/>
          </p:cNvSpPr>
          <p:nvPr>
            <p:ph type="dt" idx="10"/>
          </p:nvPr>
        </p:nvSpPr>
        <p:spPr>
          <a:xfrm>
            <a:off x="-915995" y="4863634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ftr" idx="11"/>
          </p:nvPr>
        </p:nvSpPr>
        <p:spPr>
          <a:xfrm>
            <a:off x="628650" y="4767263"/>
            <a:ext cx="64293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ldNum" idx="12"/>
          </p:nvPr>
        </p:nvSpPr>
        <p:spPr>
          <a:xfrm>
            <a:off x="171450" y="4767263"/>
            <a:ext cx="323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3X_R">
  <p:cSld name="Content 3X_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342899" y="171451"/>
            <a:ext cx="51264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body" idx="1"/>
          </p:nvPr>
        </p:nvSpPr>
        <p:spPr>
          <a:xfrm>
            <a:off x="342899" y="1369219"/>
            <a:ext cx="51264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—"/>
              <a:defRPr/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>
            <a:spLocks noGrp="1"/>
          </p:cNvSpPr>
          <p:nvPr>
            <p:ph type="pic" idx="2"/>
          </p:nvPr>
        </p:nvSpPr>
        <p:spPr>
          <a:xfrm>
            <a:off x="5655219" y="0"/>
            <a:ext cx="3488700" cy="1465200"/>
          </a:xfrm>
          <a:prstGeom prst="rect">
            <a:avLst/>
          </a:prstGeom>
          <a:solidFill>
            <a:srgbClr val="BFBFBF">
              <a:alpha val="49803"/>
            </a:srgbClr>
          </a:solidFill>
          <a:ln>
            <a:noFill/>
          </a:ln>
        </p:spPr>
      </p:sp>
      <p:sp>
        <p:nvSpPr>
          <p:cNvPr id="116" name="Google Shape;116;p14"/>
          <p:cNvSpPr>
            <a:spLocks noGrp="1"/>
          </p:cNvSpPr>
          <p:nvPr>
            <p:ph type="pic" idx="3"/>
          </p:nvPr>
        </p:nvSpPr>
        <p:spPr>
          <a:xfrm>
            <a:off x="5655219" y="1554483"/>
            <a:ext cx="3488700" cy="1465200"/>
          </a:xfrm>
          <a:prstGeom prst="rect">
            <a:avLst/>
          </a:prstGeom>
          <a:solidFill>
            <a:srgbClr val="BFBFBF">
              <a:alpha val="49803"/>
            </a:srgbClr>
          </a:solidFill>
          <a:ln>
            <a:noFill/>
          </a:ln>
        </p:spPr>
      </p:sp>
      <p:sp>
        <p:nvSpPr>
          <p:cNvPr id="117" name="Google Shape;117;p14"/>
          <p:cNvSpPr>
            <a:spLocks noGrp="1"/>
          </p:cNvSpPr>
          <p:nvPr>
            <p:ph type="pic" idx="4"/>
          </p:nvPr>
        </p:nvSpPr>
        <p:spPr>
          <a:xfrm>
            <a:off x="5655219" y="3108966"/>
            <a:ext cx="3488700" cy="1474800"/>
          </a:xfrm>
          <a:prstGeom prst="rect">
            <a:avLst/>
          </a:prstGeom>
          <a:solidFill>
            <a:srgbClr val="BFBFBF">
              <a:alpha val="49803"/>
            </a:srgbClr>
          </a:solidFill>
          <a:ln>
            <a:noFill/>
          </a:ln>
        </p:spPr>
      </p:sp>
      <p:sp>
        <p:nvSpPr>
          <p:cNvPr id="118" name="Google Shape;118;p14"/>
          <p:cNvSpPr/>
          <p:nvPr/>
        </p:nvSpPr>
        <p:spPr>
          <a:xfrm>
            <a:off x="0" y="4583767"/>
            <a:ext cx="91440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14"/>
          <p:cNvGrpSpPr/>
          <p:nvPr/>
        </p:nvGrpSpPr>
        <p:grpSpPr>
          <a:xfrm>
            <a:off x="7918466" y="4740448"/>
            <a:ext cx="1053134" cy="236899"/>
            <a:chOff x="0" y="1299"/>
            <a:chExt cx="7680" cy="1728"/>
          </a:xfrm>
        </p:grpSpPr>
        <p:sp>
          <p:nvSpPr>
            <p:cNvPr id="120" name="Google Shape;120;p14"/>
            <p:cNvSpPr/>
            <p:nvPr/>
          </p:nvSpPr>
          <p:spPr>
            <a:xfrm>
              <a:off x="0" y="1302"/>
              <a:ext cx="5710" cy="1725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5979" y="1299"/>
              <a:ext cx="1701" cy="1710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14"/>
          <p:cNvSpPr txBox="1">
            <a:spLocks noGrp="1"/>
          </p:cNvSpPr>
          <p:nvPr>
            <p:ph type="dt" idx="10"/>
          </p:nvPr>
        </p:nvSpPr>
        <p:spPr>
          <a:xfrm>
            <a:off x="-915995" y="4863634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ftr" idx="11"/>
          </p:nvPr>
        </p:nvSpPr>
        <p:spPr>
          <a:xfrm>
            <a:off x="628650" y="4767263"/>
            <a:ext cx="64293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sldNum" idx="12"/>
          </p:nvPr>
        </p:nvSpPr>
        <p:spPr>
          <a:xfrm>
            <a:off x="171450" y="4767263"/>
            <a:ext cx="323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4X_R">
  <p:cSld name="Content 4X_R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>
            <a:spLocks noGrp="1"/>
          </p:cNvSpPr>
          <p:nvPr>
            <p:ph type="title"/>
          </p:nvPr>
        </p:nvSpPr>
        <p:spPr>
          <a:xfrm>
            <a:off x="342899" y="171451"/>
            <a:ext cx="51264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1"/>
          </p:nvPr>
        </p:nvSpPr>
        <p:spPr>
          <a:xfrm>
            <a:off x="342899" y="1369219"/>
            <a:ext cx="51264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—"/>
              <a:defRPr/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>
            <a:spLocks noGrp="1"/>
          </p:cNvSpPr>
          <p:nvPr>
            <p:ph type="pic" idx="2"/>
          </p:nvPr>
        </p:nvSpPr>
        <p:spPr>
          <a:xfrm>
            <a:off x="5655219" y="0"/>
            <a:ext cx="3488700" cy="1465200"/>
          </a:xfrm>
          <a:prstGeom prst="rect">
            <a:avLst/>
          </a:prstGeom>
          <a:solidFill>
            <a:srgbClr val="BFBFBF">
              <a:alpha val="49803"/>
            </a:srgbClr>
          </a:solidFill>
          <a:ln>
            <a:noFill/>
          </a:ln>
        </p:spPr>
      </p:sp>
      <p:sp>
        <p:nvSpPr>
          <p:cNvPr id="129" name="Google Shape;129;p15"/>
          <p:cNvSpPr>
            <a:spLocks noGrp="1"/>
          </p:cNvSpPr>
          <p:nvPr>
            <p:ph type="pic" idx="3"/>
          </p:nvPr>
        </p:nvSpPr>
        <p:spPr>
          <a:xfrm>
            <a:off x="5655219" y="1554483"/>
            <a:ext cx="1697400" cy="1465200"/>
          </a:xfrm>
          <a:prstGeom prst="rect">
            <a:avLst/>
          </a:prstGeom>
          <a:solidFill>
            <a:srgbClr val="BFBFBF">
              <a:alpha val="49803"/>
            </a:srgbClr>
          </a:solidFill>
          <a:ln>
            <a:noFill/>
          </a:ln>
        </p:spPr>
      </p:sp>
      <p:sp>
        <p:nvSpPr>
          <p:cNvPr id="130" name="Google Shape;130;p15"/>
          <p:cNvSpPr>
            <a:spLocks noGrp="1"/>
          </p:cNvSpPr>
          <p:nvPr>
            <p:ph type="pic" idx="4"/>
          </p:nvPr>
        </p:nvSpPr>
        <p:spPr>
          <a:xfrm>
            <a:off x="5655217" y="3108966"/>
            <a:ext cx="3488700" cy="1474800"/>
          </a:xfrm>
          <a:prstGeom prst="rect">
            <a:avLst/>
          </a:prstGeom>
          <a:solidFill>
            <a:srgbClr val="BFBFBF">
              <a:alpha val="49803"/>
            </a:srgbClr>
          </a:solidFill>
          <a:ln>
            <a:noFill/>
          </a:ln>
        </p:spPr>
      </p:sp>
      <p:sp>
        <p:nvSpPr>
          <p:cNvPr id="131" name="Google Shape;131;p15"/>
          <p:cNvSpPr>
            <a:spLocks noGrp="1"/>
          </p:cNvSpPr>
          <p:nvPr>
            <p:ph type="pic" idx="5"/>
          </p:nvPr>
        </p:nvSpPr>
        <p:spPr>
          <a:xfrm>
            <a:off x="7446568" y="1554483"/>
            <a:ext cx="1697400" cy="1465200"/>
          </a:xfrm>
          <a:prstGeom prst="rect">
            <a:avLst/>
          </a:prstGeom>
          <a:solidFill>
            <a:srgbClr val="BFBFBF">
              <a:alpha val="49803"/>
            </a:srgbClr>
          </a:solidFill>
          <a:ln>
            <a:noFill/>
          </a:ln>
        </p:spPr>
      </p:sp>
      <p:sp>
        <p:nvSpPr>
          <p:cNvPr id="132" name="Google Shape;132;p15"/>
          <p:cNvSpPr/>
          <p:nvPr/>
        </p:nvSpPr>
        <p:spPr>
          <a:xfrm>
            <a:off x="0" y="4583767"/>
            <a:ext cx="91440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15"/>
          <p:cNvGrpSpPr/>
          <p:nvPr/>
        </p:nvGrpSpPr>
        <p:grpSpPr>
          <a:xfrm>
            <a:off x="7918466" y="4740448"/>
            <a:ext cx="1053134" cy="236899"/>
            <a:chOff x="0" y="1299"/>
            <a:chExt cx="7680" cy="1728"/>
          </a:xfrm>
        </p:grpSpPr>
        <p:sp>
          <p:nvSpPr>
            <p:cNvPr id="134" name="Google Shape;134;p15"/>
            <p:cNvSpPr/>
            <p:nvPr/>
          </p:nvSpPr>
          <p:spPr>
            <a:xfrm>
              <a:off x="0" y="1302"/>
              <a:ext cx="5710" cy="1725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5979" y="1299"/>
              <a:ext cx="1701" cy="1710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15"/>
          <p:cNvSpPr txBox="1">
            <a:spLocks noGrp="1"/>
          </p:cNvSpPr>
          <p:nvPr>
            <p:ph type="dt" idx="10"/>
          </p:nvPr>
        </p:nvSpPr>
        <p:spPr>
          <a:xfrm>
            <a:off x="-915995" y="4863634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5"/>
          <p:cNvSpPr txBox="1">
            <a:spLocks noGrp="1"/>
          </p:cNvSpPr>
          <p:nvPr>
            <p:ph type="ftr" idx="11"/>
          </p:nvPr>
        </p:nvSpPr>
        <p:spPr>
          <a:xfrm>
            <a:off x="628650" y="4767263"/>
            <a:ext cx="64293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sldNum" idx="12"/>
          </p:nvPr>
        </p:nvSpPr>
        <p:spPr>
          <a:xfrm>
            <a:off x="171450" y="4767263"/>
            <a:ext cx="323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5X_R">
  <p:cSld name="Content 5X_R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>
            <a:spLocks noGrp="1"/>
          </p:cNvSpPr>
          <p:nvPr>
            <p:ph type="title"/>
          </p:nvPr>
        </p:nvSpPr>
        <p:spPr>
          <a:xfrm>
            <a:off x="342899" y="171451"/>
            <a:ext cx="51264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body" idx="1"/>
          </p:nvPr>
        </p:nvSpPr>
        <p:spPr>
          <a:xfrm>
            <a:off x="342899" y="1369219"/>
            <a:ext cx="51264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—"/>
              <a:defRPr/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6"/>
          <p:cNvSpPr>
            <a:spLocks noGrp="1"/>
          </p:cNvSpPr>
          <p:nvPr>
            <p:ph type="pic" idx="2"/>
          </p:nvPr>
        </p:nvSpPr>
        <p:spPr>
          <a:xfrm>
            <a:off x="5655219" y="0"/>
            <a:ext cx="1697400" cy="1474800"/>
          </a:xfrm>
          <a:prstGeom prst="rect">
            <a:avLst/>
          </a:prstGeom>
          <a:solidFill>
            <a:srgbClr val="BFBFBF">
              <a:alpha val="49803"/>
            </a:srgbClr>
          </a:solidFill>
          <a:ln>
            <a:noFill/>
          </a:ln>
        </p:spPr>
      </p:sp>
      <p:sp>
        <p:nvSpPr>
          <p:cNvPr id="143" name="Google Shape;143;p16"/>
          <p:cNvSpPr>
            <a:spLocks noGrp="1"/>
          </p:cNvSpPr>
          <p:nvPr>
            <p:ph type="pic" idx="3"/>
          </p:nvPr>
        </p:nvSpPr>
        <p:spPr>
          <a:xfrm>
            <a:off x="5655219" y="1554483"/>
            <a:ext cx="3488700" cy="1474800"/>
          </a:xfrm>
          <a:prstGeom prst="rect">
            <a:avLst/>
          </a:prstGeom>
          <a:solidFill>
            <a:srgbClr val="BFBFBF">
              <a:alpha val="49803"/>
            </a:srgbClr>
          </a:solidFill>
          <a:ln>
            <a:noFill/>
          </a:ln>
        </p:spPr>
      </p:sp>
      <p:sp>
        <p:nvSpPr>
          <p:cNvPr id="144" name="Google Shape;144;p16"/>
          <p:cNvSpPr>
            <a:spLocks noGrp="1"/>
          </p:cNvSpPr>
          <p:nvPr>
            <p:ph type="pic" idx="4"/>
          </p:nvPr>
        </p:nvSpPr>
        <p:spPr>
          <a:xfrm>
            <a:off x="5655219" y="3108966"/>
            <a:ext cx="1697400" cy="1474800"/>
          </a:xfrm>
          <a:prstGeom prst="rect">
            <a:avLst/>
          </a:prstGeom>
          <a:solidFill>
            <a:srgbClr val="BFBFBF">
              <a:alpha val="49803"/>
            </a:srgbClr>
          </a:solidFill>
          <a:ln>
            <a:noFill/>
          </a:ln>
        </p:spPr>
      </p:sp>
      <p:sp>
        <p:nvSpPr>
          <p:cNvPr id="145" name="Google Shape;145;p16"/>
          <p:cNvSpPr/>
          <p:nvPr/>
        </p:nvSpPr>
        <p:spPr>
          <a:xfrm>
            <a:off x="8571980" y="4686300"/>
            <a:ext cx="165035" cy="174229"/>
          </a:xfrm>
          <a:custGeom>
            <a:avLst/>
            <a:gdLst/>
            <a:ahLst/>
            <a:cxnLst/>
            <a:rect l="l" t="t" r="r" b="b"/>
            <a:pathLst>
              <a:path w="9430552" h="9955931" extrusionOk="0">
                <a:moveTo>
                  <a:pt x="9420044" y="4103210"/>
                </a:moveTo>
                <a:cubicBezTo>
                  <a:pt x="9420044" y="4097956"/>
                  <a:pt x="9420044" y="4090075"/>
                  <a:pt x="9417418" y="4084821"/>
                </a:cubicBezTo>
                <a:lnTo>
                  <a:pt x="9370133" y="3706549"/>
                </a:lnTo>
                <a:cubicBezTo>
                  <a:pt x="9370133" y="3701295"/>
                  <a:pt x="9367506" y="3693414"/>
                  <a:pt x="9367506" y="3688160"/>
                </a:cubicBezTo>
                <a:lnTo>
                  <a:pt x="9286073" y="3320395"/>
                </a:lnTo>
                <a:cubicBezTo>
                  <a:pt x="9286073" y="3315141"/>
                  <a:pt x="9283446" y="3307261"/>
                  <a:pt x="9280819" y="3302007"/>
                </a:cubicBezTo>
                <a:lnTo>
                  <a:pt x="9167863" y="2944749"/>
                </a:lnTo>
                <a:cubicBezTo>
                  <a:pt x="9165236" y="2939495"/>
                  <a:pt x="9165236" y="2934241"/>
                  <a:pt x="9162609" y="2928988"/>
                </a:cubicBezTo>
                <a:lnTo>
                  <a:pt x="9018130" y="2584865"/>
                </a:lnTo>
                <a:cubicBezTo>
                  <a:pt x="9015503" y="2579611"/>
                  <a:pt x="9012876" y="2574357"/>
                  <a:pt x="9010249" y="2569103"/>
                </a:cubicBezTo>
                <a:lnTo>
                  <a:pt x="8836874" y="2240741"/>
                </a:lnTo>
                <a:cubicBezTo>
                  <a:pt x="8834247" y="2235488"/>
                  <a:pt x="8831620" y="2230234"/>
                  <a:pt x="8828993" y="2224980"/>
                </a:cubicBezTo>
                <a:lnTo>
                  <a:pt x="8631976" y="1917633"/>
                </a:lnTo>
                <a:cubicBezTo>
                  <a:pt x="8629350" y="1912380"/>
                  <a:pt x="8624095" y="1907126"/>
                  <a:pt x="8621468" y="1904499"/>
                </a:cubicBezTo>
                <a:lnTo>
                  <a:pt x="8395555" y="1615540"/>
                </a:lnTo>
                <a:cubicBezTo>
                  <a:pt x="8392929" y="1610287"/>
                  <a:pt x="8387675" y="1607660"/>
                  <a:pt x="8385048" y="1602406"/>
                </a:cubicBezTo>
                <a:lnTo>
                  <a:pt x="8135493" y="1334463"/>
                </a:lnTo>
                <a:cubicBezTo>
                  <a:pt x="8130240" y="1329209"/>
                  <a:pt x="8127613" y="1326582"/>
                  <a:pt x="8122359" y="1321328"/>
                </a:cubicBezTo>
                <a:lnTo>
                  <a:pt x="7851789" y="1077027"/>
                </a:lnTo>
                <a:cubicBezTo>
                  <a:pt x="7846535" y="1071773"/>
                  <a:pt x="7843908" y="1069146"/>
                  <a:pt x="7838654" y="1066519"/>
                </a:cubicBezTo>
                <a:lnTo>
                  <a:pt x="7547069" y="848487"/>
                </a:lnTo>
                <a:cubicBezTo>
                  <a:pt x="7541815" y="845860"/>
                  <a:pt x="7536561" y="840606"/>
                  <a:pt x="7531307" y="837979"/>
                </a:cubicBezTo>
                <a:lnTo>
                  <a:pt x="7221334" y="648843"/>
                </a:lnTo>
                <a:cubicBezTo>
                  <a:pt x="7216080" y="646216"/>
                  <a:pt x="7210827" y="643589"/>
                  <a:pt x="7205573" y="640962"/>
                </a:cubicBezTo>
                <a:lnTo>
                  <a:pt x="6879838" y="480722"/>
                </a:lnTo>
                <a:cubicBezTo>
                  <a:pt x="6874584" y="478095"/>
                  <a:pt x="6869330" y="475468"/>
                  <a:pt x="6861449" y="472841"/>
                </a:cubicBezTo>
                <a:lnTo>
                  <a:pt x="6522580" y="341496"/>
                </a:lnTo>
                <a:cubicBezTo>
                  <a:pt x="6517326" y="338869"/>
                  <a:pt x="6509445" y="336243"/>
                  <a:pt x="6504192" y="336243"/>
                </a:cubicBezTo>
                <a:lnTo>
                  <a:pt x="6152188" y="241674"/>
                </a:lnTo>
                <a:cubicBezTo>
                  <a:pt x="6146934" y="239047"/>
                  <a:pt x="6141680" y="239047"/>
                  <a:pt x="6136426" y="239047"/>
                </a:cubicBezTo>
                <a:lnTo>
                  <a:pt x="5894752" y="194390"/>
                </a:lnTo>
                <a:cubicBezTo>
                  <a:pt x="5889498" y="194390"/>
                  <a:pt x="5884244" y="191763"/>
                  <a:pt x="5878991" y="191763"/>
                </a:cubicBezTo>
                <a:lnTo>
                  <a:pt x="5511225" y="157614"/>
                </a:lnTo>
                <a:cubicBezTo>
                  <a:pt x="5508598" y="157614"/>
                  <a:pt x="5503345" y="157614"/>
                  <a:pt x="5500718" y="157614"/>
                </a:cubicBezTo>
                <a:lnTo>
                  <a:pt x="2056859" y="0"/>
                </a:lnTo>
                <a:cubicBezTo>
                  <a:pt x="2056859" y="0"/>
                  <a:pt x="2054232" y="0"/>
                  <a:pt x="2054232" y="0"/>
                </a:cubicBezTo>
                <a:cubicBezTo>
                  <a:pt x="2048978" y="0"/>
                  <a:pt x="2043724" y="0"/>
                  <a:pt x="2041097" y="0"/>
                </a:cubicBezTo>
                <a:cubicBezTo>
                  <a:pt x="2038470" y="0"/>
                  <a:pt x="2038470" y="0"/>
                  <a:pt x="2035843" y="0"/>
                </a:cubicBezTo>
                <a:cubicBezTo>
                  <a:pt x="2030590" y="0"/>
                  <a:pt x="2025336" y="0"/>
                  <a:pt x="2020082" y="2627"/>
                </a:cubicBezTo>
                <a:cubicBezTo>
                  <a:pt x="2017455" y="2627"/>
                  <a:pt x="2017455" y="2627"/>
                  <a:pt x="2014828" y="2627"/>
                </a:cubicBezTo>
                <a:cubicBezTo>
                  <a:pt x="2009574" y="2627"/>
                  <a:pt x="2004321" y="5254"/>
                  <a:pt x="1999067" y="5254"/>
                </a:cubicBezTo>
                <a:cubicBezTo>
                  <a:pt x="1999067" y="5254"/>
                  <a:pt x="1996440" y="5254"/>
                  <a:pt x="1996440" y="5254"/>
                </a:cubicBezTo>
                <a:cubicBezTo>
                  <a:pt x="1991186" y="7881"/>
                  <a:pt x="1985933" y="7881"/>
                  <a:pt x="1980679" y="10508"/>
                </a:cubicBezTo>
                <a:cubicBezTo>
                  <a:pt x="1978052" y="10508"/>
                  <a:pt x="1978052" y="10508"/>
                  <a:pt x="1975425" y="13134"/>
                </a:cubicBezTo>
                <a:cubicBezTo>
                  <a:pt x="1970171" y="15761"/>
                  <a:pt x="1967544" y="15761"/>
                  <a:pt x="1962290" y="18388"/>
                </a:cubicBezTo>
                <a:cubicBezTo>
                  <a:pt x="1959664" y="18388"/>
                  <a:pt x="1957037" y="21015"/>
                  <a:pt x="1954410" y="21015"/>
                </a:cubicBezTo>
                <a:cubicBezTo>
                  <a:pt x="1954410" y="21015"/>
                  <a:pt x="1951783" y="21015"/>
                  <a:pt x="1951783" y="23642"/>
                </a:cubicBezTo>
                <a:lnTo>
                  <a:pt x="99822" y="1019235"/>
                </a:lnTo>
                <a:cubicBezTo>
                  <a:pt x="97195" y="1019235"/>
                  <a:pt x="94568" y="1021862"/>
                  <a:pt x="94568" y="1021862"/>
                </a:cubicBezTo>
                <a:cubicBezTo>
                  <a:pt x="91941" y="1024489"/>
                  <a:pt x="89314" y="1024489"/>
                  <a:pt x="86688" y="1027116"/>
                </a:cubicBezTo>
                <a:cubicBezTo>
                  <a:pt x="84061" y="1029743"/>
                  <a:pt x="81434" y="1032370"/>
                  <a:pt x="76180" y="1034997"/>
                </a:cubicBezTo>
                <a:cubicBezTo>
                  <a:pt x="73553" y="1037623"/>
                  <a:pt x="70926" y="1037623"/>
                  <a:pt x="70926" y="1040250"/>
                </a:cubicBezTo>
                <a:cubicBezTo>
                  <a:pt x="68299" y="1042877"/>
                  <a:pt x="63045" y="1045504"/>
                  <a:pt x="60419" y="1048131"/>
                </a:cubicBezTo>
                <a:cubicBezTo>
                  <a:pt x="60419" y="1048131"/>
                  <a:pt x="57792" y="1050758"/>
                  <a:pt x="57792" y="1050758"/>
                </a:cubicBezTo>
                <a:cubicBezTo>
                  <a:pt x="57792" y="1050758"/>
                  <a:pt x="57792" y="1050758"/>
                  <a:pt x="57792" y="1050758"/>
                </a:cubicBezTo>
                <a:cubicBezTo>
                  <a:pt x="55165" y="1053385"/>
                  <a:pt x="49911" y="1058639"/>
                  <a:pt x="47284" y="1061266"/>
                </a:cubicBezTo>
                <a:cubicBezTo>
                  <a:pt x="47284" y="1063892"/>
                  <a:pt x="44657" y="1063892"/>
                  <a:pt x="44657" y="1066519"/>
                </a:cubicBezTo>
                <a:cubicBezTo>
                  <a:pt x="42030" y="1071773"/>
                  <a:pt x="39403" y="1074400"/>
                  <a:pt x="34150" y="1079654"/>
                </a:cubicBezTo>
                <a:cubicBezTo>
                  <a:pt x="34150" y="1079654"/>
                  <a:pt x="31523" y="1082281"/>
                  <a:pt x="31523" y="1082281"/>
                </a:cubicBezTo>
                <a:cubicBezTo>
                  <a:pt x="28896" y="1087535"/>
                  <a:pt x="26269" y="1092788"/>
                  <a:pt x="23642" y="1095415"/>
                </a:cubicBezTo>
                <a:cubicBezTo>
                  <a:pt x="23642" y="1095415"/>
                  <a:pt x="23642" y="1098042"/>
                  <a:pt x="21015" y="1098042"/>
                </a:cubicBezTo>
                <a:cubicBezTo>
                  <a:pt x="15761" y="1111177"/>
                  <a:pt x="10508" y="1121684"/>
                  <a:pt x="5254" y="1134819"/>
                </a:cubicBezTo>
                <a:cubicBezTo>
                  <a:pt x="5254" y="1137445"/>
                  <a:pt x="5254" y="1137445"/>
                  <a:pt x="5254" y="1140072"/>
                </a:cubicBezTo>
                <a:cubicBezTo>
                  <a:pt x="5254" y="1145326"/>
                  <a:pt x="2627" y="1150580"/>
                  <a:pt x="2627" y="1155834"/>
                </a:cubicBezTo>
                <a:cubicBezTo>
                  <a:pt x="2627" y="1158461"/>
                  <a:pt x="2627" y="1161088"/>
                  <a:pt x="2627" y="1161088"/>
                </a:cubicBezTo>
                <a:cubicBezTo>
                  <a:pt x="2627" y="1166341"/>
                  <a:pt x="0" y="1171595"/>
                  <a:pt x="0" y="1174222"/>
                </a:cubicBezTo>
                <a:cubicBezTo>
                  <a:pt x="0" y="1176849"/>
                  <a:pt x="0" y="1179476"/>
                  <a:pt x="0" y="1179476"/>
                </a:cubicBezTo>
                <a:cubicBezTo>
                  <a:pt x="0" y="1184730"/>
                  <a:pt x="0" y="1189983"/>
                  <a:pt x="0" y="1192610"/>
                </a:cubicBezTo>
                <a:cubicBezTo>
                  <a:pt x="0" y="1192610"/>
                  <a:pt x="0" y="1192610"/>
                  <a:pt x="0" y="1195237"/>
                </a:cubicBezTo>
                <a:lnTo>
                  <a:pt x="173375" y="9456821"/>
                </a:lnTo>
                <a:cubicBezTo>
                  <a:pt x="173375" y="9501479"/>
                  <a:pt x="189136" y="9543508"/>
                  <a:pt x="215405" y="9577658"/>
                </a:cubicBezTo>
                <a:cubicBezTo>
                  <a:pt x="215405" y="9577658"/>
                  <a:pt x="215405" y="9577658"/>
                  <a:pt x="215405" y="9577658"/>
                </a:cubicBezTo>
                <a:cubicBezTo>
                  <a:pt x="215405" y="9577658"/>
                  <a:pt x="215405" y="9577658"/>
                  <a:pt x="215405" y="9577658"/>
                </a:cubicBezTo>
                <a:cubicBezTo>
                  <a:pt x="220659" y="9585539"/>
                  <a:pt x="225913" y="9590793"/>
                  <a:pt x="233794" y="9596046"/>
                </a:cubicBezTo>
                <a:cubicBezTo>
                  <a:pt x="262689" y="9624942"/>
                  <a:pt x="299466" y="9643331"/>
                  <a:pt x="344123" y="9651211"/>
                </a:cubicBezTo>
                <a:cubicBezTo>
                  <a:pt x="349377" y="9651211"/>
                  <a:pt x="354631" y="9653838"/>
                  <a:pt x="359885" y="9653838"/>
                </a:cubicBezTo>
                <a:lnTo>
                  <a:pt x="3977119" y="9961185"/>
                </a:lnTo>
                <a:cubicBezTo>
                  <a:pt x="3979746" y="9961185"/>
                  <a:pt x="3984999" y="9961185"/>
                  <a:pt x="3987626" y="9961185"/>
                </a:cubicBezTo>
                <a:lnTo>
                  <a:pt x="4376407" y="9974320"/>
                </a:lnTo>
                <a:cubicBezTo>
                  <a:pt x="4379034" y="9974320"/>
                  <a:pt x="4381661" y="9974320"/>
                  <a:pt x="4384288" y="9974320"/>
                </a:cubicBezTo>
                <a:cubicBezTo>
                  <a:pt x="4389541" y="9974320"/>
                  <a:pt x="4392168" y="9974320"/>
                  <a:pt x="4397422" y="9974320"/>
                </a:cubicBezTo>
                <a:lnTo>
                  <a:pt x="4775695" y="9950677"/>
                </a:lnTo>
                <a:cubicBezTo>
                  <a:pt x="4783576" y="9950677"/>
                  <a:pt x="4788829" y="9950677"/>
                  <a:pt x="4796710" y="9948051"/>
                </a:cubicBezTo>
                <a:lnTo>
                  <a:pt x="5164475" y="9887632"/>
                </a:lnTo>
                <a:cubicBezTo>
                  <a:pt x="5172356" y="9887632"/>
                  <a:pt x="5177610" y="9885005"/>
                  <a:pt x="5185491" y="9882378"/>
                </a:cubicBezTo>
                <a:lnTo>
                  <a:pt x="5540121" y="9785183"/>
                </a:lnTo>
                <a:cubicBezTo>
                  <a:pt x="5545375" y="9782556"/>
                  <a:pt x="5553256" y="9782556"/>
                  <a:pt x="5558510" y="9779929"/>
                </a:cubicBezTo>
                <a:lnTo>
                  <a:pt x="5900006" y="9648584"/>
                </a:lnTo>
                <a:cubicBezTo>
                  <a:pt x="5905260" y="9645958"/>
                  <a:pt x="5913140" y="9643331"/>
                  <a:pt x="5918394" y="9640704"/>
                </a:cubicBezTo>
                <a:lnTo>
                  <a:pt x="6241502" y="9477836"/>
                </a:lnTo>
                <a:cubicBezTo>
                  <a:pt x="6246756" y="9475210"/>
                  <a:pt x="6252010" y="9472583"/>
                  <a:pt x="6259890" y="9467328"/>
                </a:cubicBezTo>
                <a:lnTo>
                  <a:pt x="6564610" y="9272938"/>
                </a:lnTo>
                <a:cubicBezTo>
                  <a:pt x="6569864" y="9270311"/>
                  <a:pt x="6575118" y="9265058"/>
                  <a:pt x="6580372" y="9262431"/>
                </a:cubicBezTo>
                <a:lnTo>
                  <a:pt x="6866703" y="9039145"/>
                </a:lnTo>
                <a:cubicBezTo>
                  <a:pt x="6871957" y="9033891"/>
                  <a:pt x="6877211" y="9031264"/>
                  <a:pt x="6882465" y="9026010"/>
                </a:cubicBezTo>
                <a:lnTo>
                  <a:pt x="7145154" y="8773828"/>
                </a:lnTo>
                <a:cubicBezTo>
                  <a:pt x="7150408" y="8768574"/>
                  <a:pt x="7155662" y="8763321"/>
                  <a:pt x="7158289" y="8760694"/>
                </a:cubicBezTo>
                <a:lnTo>
                  <a:pt x="7397336" y="8482243"/>
                </a:lnTo>
                <a:cubicBezTo>
                  <a:pt x="7402590" y="8476990"/>
                  <a:pt x="7405217" y="8471736"/>
                  <a:pt x="7410470" y="8466481"/>
                </a:cubicBezTo>
                <a:lnTo>
                  <a:pt x="7623249" y="8161763"/>
                </a:lnTo>
                <a:cubicBezTo>
                  <a:pt x="7625876" y="8156508"/>
                  <a:pt x="7631130" y="8151254"/>
                  <a:pt x="7633756" y="8146001"/>
                </a:cubicBezTo>
                <a:lnTo>
                  <a:pt x="7817639" y="7817639"/>
                </a:lnTo>
                <a:cubicBezTo>
                  <a:pt x="7820266" y="7812385"/>
                  <a:pt x="7822893" y="7807132"/>
                  <a:pt x="7825520" y="7799251"/>
                </a:cubicBezTo>
                <a:lnTo>
                  <a:pt x="7943730" y="7528681"/>
                </a:lnTo>
                <a:lnTo>
                  <a:pt x="8140747" y="7373694"/>
                </a:lnTo>
                <a:cubicBezTo>
                  <a:pt x="8146001" y="7368440"/>
                  <a:pt x="8151255" y="7365813"/>
                  <a:pt x="8156509" y="7360560"/>
                </a:cubicBezTo>
                <a:lnTo>
                  <a:pt x="8398182" y="7126765"/>
                </a:lnTo>
                <a:cubicBezTo>
                  <a:pt x="8403436" y="7121512"/>
                  <a:pt x="8406064" y="7116258"/>
                  <a:pt x="8411317" y="7113631"/>
                </a:cubicBezTo>
                <a:lnTo>
                  <a:pt x="8631976" y="6856196"/>
                </a:lnTo>
                <a:cubicBezTo>
                  <a:pt x="8637230" y="6850941"/>
                  <a:pt x="8639857" y="6845688"/>
                  <a:pt x="8645110" y="6840434"/>
                </a:cubicBezTo>
                <a:lnTo>
                  <a:pt x="8842127" y="6559356"/>
                </a:lnTo>
                <a:cubicBezTo>
                  <a:pt x="8844754" y="6554103"/>
                  <a:pt x="8850009" y="6548849"/>
                  <a:pt x="8852636" y="6543595"/>
                </a:cubicBezTo>
                <a:lnTo>
                  <a:pt x="9023384" y="6241502"/>
                </a:lnTo>
                <a:cubicBezTo>
                  <a:pt x="9026010" y="6236248"/>
                  <a:pt x="9028637" y="6230994"/>
                  <a:pt x="9031264" y="6223114"/>
                </a:cubicBezTo>
                <a:lnTo>
                  <a:pt x="9173116" y="5900006"/>
                </a:lnTo>
                <a:cubicBezTo>
                  <a:pt x="9175743" y="5894752"/>
                  <a:pt x="9178370" y="5886872"/>
                  <a:pt x="9180997" y="5881617"/>
                </a:cubicBezTo>
                <a:lnTo>
                  <a:pt x="9293954" y="5540121"/>
                </a:lnTo>
                <a:cubicBezTo>
                  <a:pt x="9296581" y="5534867"/>
                  <a:pt x="9296581" y="5526987"/>
                  <a:pt x="9299208" y="5521733"/>
                </a:cubicBezTo>
                <a:lnTo>
                  <a:pt x="9380641" y="5164475"/>
                </a:lnTo>
                <a:cubicBezTo>
                  <a:pt x="9380641" y="5159221"/>
                  <a:pt x="9383268" y="5153968"/>
                  <a:pt x="9383268" y="5148714"/>
                </a:cubicBezTo>
                <a:lnTo>
                  <a:pt x="9420044" y="4901786"/>
                </a:lnTo>
                <a:cubicBezTo>
                  <a:pt x="9420044" y="4896532"/>
                  <a:pt x="9422671" y="4891278"/>
                  <a:pt x="9422671" y="4886024"/>
                </a:cubicBezTo>
                <a:lnTo>
                  <a:pt x="9446313" y="4505125"/>
                </a:lnTo>
                <a:cubicBezTo>
                  <a:pt x="9446313" y="4499871"/>
                  <a:pt x="9446313" y="4491990"/>
                  <a:pt x="9446313" y="4486737"/>
                </a:cubicBezTo>
                <a:lnTo>
                  <a:pt x="9420044" y="4103210"/>
                </a:lnTo>
                <a:close/>
                <a:moveTo>
                  <a:pt x="1857215" y="1077027"/>
                </a:moveTo>
                <a:lnTo>
                  <a:pt x="924667" y="1032370"/>
                </a:lnTo>
                <a:lnTo>
                  <a:pt x="1849334" y="535887"/>
                </a:lnTo>
                <a:lnTo>
                  <a:pt x="1857215" y="1077027"/>
                </a:lnTo>
                <a:close/>
                <a:moveTo>
                  <a:pt x="399288" y="1405389"/>
                </a:moveTo>
                <a:lnTo>
                  <a:pt x="1862468" y="1476315"/>
                </a:lnTo>
                <a:lnTo>
                  <a:pt x="1943902" y="7702056"/>
                </a:lnTo>
                <a:lnTo>
                  <a:pt x="559529" y="9002369"/>
                </a:lnTo>
                <a:lnTo>
                  <a:pt x="399288" y="1405389"/>
                </a:lnTo>
                <a:close/>
                <a:moveTo>
                  <a:pt x="7276499" y="7941103"/>
                </a:moveTo>
                <a:lnTo>
                  <a:pt x="7074228" y="8230061"/>
                </a:lnTo>
                <a:lnTo>
                  <a:pt x="6848315" y="8495377"/>
                </a:lnTo>
                <a:lnTo>
                  <a:pt x="6598760" y="8734425"/>
                </a:lnTo>
                <a:lnTo>
                  <a:pt x="6328190" y="8947204"/>
                </a:lnTo>
                <a:lnTo>
                  <a:pt x="6039231" y="9131086"/>
                </a:lnTo>
                <a:lnTo>
                  <a:pt x="5734511" y="9286073"/>
                </a:lnTo>
                <a:lnTo>
                  <a:pt x="5414030" y="9409537"/>
                </a:lnTo>
                <a:lnTo>
                  <a:pt x="5077788" y="9501479"/>
                </a:lnTo>
                <a:lnTo>
                  <a:pt x="4731038" y="9559270"/>
                </a:lnTo>
                <a:lnTo>
                  <a:pt x="4371153" y="9582912"/>
                </a:lnTo>
                <a:lnTo>
                  <a:pt x="3998134" y="9569777"/>
                </a:lnTo>
                <a:lnTo>
                  <a:pt x="832726" y="9296580"/>
                </a:lnTo>
                <a:lnTo>
                  <a:pt x="2217099" y="7996268"/>
                </a:lnTo>
                <a:lnTo>
                  <a:pt x="5461315" y="8248450"/>
                </a:lnTo>
                <a:cubicBezTo>
                  <a:pt x="5463941" y="8248450"/>
                  <a:pt x="5469195" y="8248450"/>
                  <a:pt x="5471822" y="8248450"/>
                </a:cubicBezTo>
                <a:lnTo>
                  <a:pt x="5829080" y="8258957"/>
                </a:lnTo>
                <a:cubicBezTo>
                  <a:pt x="5836960" y="8258957"/>
                  <a:pt x="5842214" y="8258957"/>
                  <a:pt x="5850095" y="8258957"/>
                </a:cubicBezTo>
                <a:lnTo>
                  <a:pt x="6199472" y="8232688"/>
                </a:lnTo>
                <a:cubicBezTo>
                  <a:pt x="6207353" y="8232688"/>
                  <a:pt x="6212606" y="8230061"/>
                  <a:pt x="6220487" y="8230061"/>
                </a:cubicBezTo>
                <a:lnTo>
                  <a:pt x="6559356" y="8169643"/>
                </a:lnTo>
                <a:cubicBezTo>
                  <a:pt x="6567237" y="8169643"/>
                  <a:pt x="6572491" y="8167016"/>
                  <a:pt x="6577745" y="8164389"/>
                </a:cubicBezTo>
                <a:lnTo>
                  <a:pt x="6903480" y="8072447"/>
                </a:lnTo>
                <a:cubicBezTo>
                  <a:pt x="6908734" y="8069821"/>
                  <a:pt x="6916614" y="8069821"/>
                  <a:pt x="6921868" y="8067194"/>
                </a:cubicBezTo>
                <a:lnTo>
                  <a:pt x="7234469" y="7943730"/>
                </a:lnTo>
                <a:cubicBezTo>
                  <a:pt x="7239722" y="7941103"/>
                  <a:pt x="7247603" y="7938476"/>
                  <a:pt x="7252856" y="7935849"/>
                </a:cubicBezTo>
                <a:lnTo>
                  <a:pt x="7287006" y="7917461"/>
                </a:lnTo>
                <a:lnTo>
                  <a:pt x="7276499" y="7941103"/>
                </a:lnTo>
                <a:close/>
                <a:moveTo>
                  <a:pt x="7830773" y="6322936"/>
                </a:moveTo>
                <a:lnTo>
                  <a:pt x="7793997" y="6575118"/>
                </a:lnTo>
                <a:lnTo>
                  <a:pt x="7709937" y="6948137"/>
                </a:lnTo>
                <a:lnTo>
                  <a:pt x="7602234" y="7276499"/>
                </a:lnTo>
                <a:lnTo>
                  <a:pt x="7357932" y="7434112"/>
                </a:lnTo>
                <a:lnTo>
                  <a:pt x="7076855" y="7578592"/>
                </a:lnTo>
                <a:lnTo>
                  <a:pt x="6782642" y="7694175"/>
                </a:lnTo>
                <a:lnTo>
                  <a:pt x="6475296" y="7780863"/>
                </a:lnTo>
                <a:lnTo>
                  <a:pt x="6157442" y="7836027"/>
                </a:lnTo>
                <a:lnTo>
                  <a:pt x="5829080" y="7859670"/>
                </a:lnTo>
                <a:lnTo>
                  <a:pt x="5487584" y="7849161"/>
                </a:lnTo>
                <a:lnTo>
                  <a:pt x="2343190" y="7604861"/>
                </a:lnTo>
                <a:lnTo>
                  <a:pt x="2264383" y="1497330"/>
                </a:lnTo>
                <a:lnTo>
                  <a:pt x="3927208" y="1578764"/>
                </a:lnTo>
                <a:lnTo>
                  <a:pt x="4315988" y="1618167"/>
                </a:lnTo>
                <a:lnTo>
                  <a:pt x="4562916" y="1665451"/>
                </a:lnTo>
                <a:lnTo>
                  <a:pt x="4930682" y="1765273"/>
                </a:lnTo>
                <a:lnTo>
                  <a:pt x="5285312" y="1901872"/>
                </a:lnTo>
                <a:lnTo>
                  <a:pt x="5624182" y="2069993"/>
                </a:lnTo>
                <a:lnTo>
                  <a:pt x="5947290" y="2269637"/>
                </a:lnTo>
                <a:lnTo>
                  <a:pt x="6252010" y="2498177"/>
                </a:lnTo>
                <a:lnTo>
                  <a:pt x="6535714" y="2755613"/>
                </a:lnTo>
                <a:lnTo>
                  <a:pt x="6798404" y="3036690"/>
                </a:lnTo>
                <a:lnTo>
                  <a:pt x="7034824" y="3341410"/>
                </a:lnTo>
                <a:lnTo>
                  <a:pt x="7244976" y="3667145"/>
                </a:lnTo>
                <a:lnTo>
                  <a:pt x="7426232" y="4011268"/>
                </a:lnTo>
                <a:lnTo>
                  <a:pt x="7578592" y="4371153"/>
                </a:lnTo>
                <a:lnTo>
                  <a:pt x="7699428" y="4744172"/>
                </a:lnTo>
                <a:lnTo>
                  <a:pt x="7786116" y="5130326"/>
                </a:lnTo>
                <a:lnTo>
                  <a:pt x="7836027" y="5524360"/>
                </a:lnTo>
                <a:lnTo>
                  <a:pt x="7849162" y="5926275"/>
                </a:lnTo>
                <a:lnTo>
                  <a:pt x="7830773" y="6322936"/>
                </a:lnTo>
                <a:close/>
                <a:moveTo>
                  <a:pt x="9007622" y="4854502"/>
                </a:moveTo>
                <a:lnTo>
                  <a:pt x="8973472" y="5085669"/>
                </a:lnTo>
                <a:lnTo>
                  <a:pt x="8894665" y="5424538"/>
                </a:lnTo>
                <a:lnTo>
                  <a:pt x="8786963" y="5747646"/>
                </a:lnTo>
                <a:lnTo>
                  <a:pt x="8652991" y="6052366"/>
                </a:lnTo>
                <a:lnTo>
                  <a:pt x="8492751" y="6338697"/>
                </a:lnTo>
                <a:lnTo>
                  <a:pt x="8306241" y="6604013"/>
                </a:lnTo>
                <a:lnTo>
                  <a:pt x="8159135" y="6774762"/>
                </a:lnTo>
                <a:lnTo>
                  <a:pt x="8185404" y="6653925"/>
                </a:lnTo>
                <a:cubicBezTo>
                  <a:pt x="8185404" y="6648671"/>
                  <a:pt x="8188031" y="6643417"/>
                  <a:pt x="8188031" y="6638163"/>
                </a:cubicBezTo>
                <a:lnTo>
                  <a:pt x="8224807" y="6370220"/>
                </a:lnTo>
                <a:cubicBezTo>
                  <a:pt x="8224807" y="6364966"/>
                  <a:pt x="8224807" y="6359713"/>
                  <a:pt x="8227434" y="6354458"/>
                </a:cubicBezTo>
                <a:lnTo>
                  <a:pt x="8251076" y="5939409"/>
                </a:lnTo>
                <a:cubicBezTo>
                  <a:pt x="8251076" y="5934155"/>
                  <a:pt x="8251076" y="5926275"/>
                  <a:pt x="8251076" y="5921021"/>
                </a:cubicBezTo>
                <a:lnTo>
                  <a:pt x="8235316" y="5500718"/>
                </a:lnTo>
                <a:cubicBezTo>
                  <a:pt x="8235316" y="5495464"/>
                  <a:pt x="8235316" y="5487583"/>
                  <a:pt x="8232689" y="5482329"/>
                </a:cubicBezTo>
                <a:lnTo>
                  <a:pt x="8180151" y="5069907"/>
                </a:lnTo>
                <a:cubicBezTo>
                  <a:pt x="8180151" y="5064653"/>
                  <a:pt x="8177524" y="5056773"/>
                  <a:pt x="8177524" y="5051519"/>
                </a:cubicBezTo>
                <a:lnTo>
                  <a:pt x="8088209" y="4649604"/>
                </a:lnTo>
                <a:cubicBezTo>
                  <a:pt x="8085582" y="4644350"/>
                  <a:pt x="8085582" y="4639097"/>
                  <a:pt x="8082955" y="4631216"/>
                </a:cubicBezTo>
                <a:lnTo>
                  <a:pt x="7956865" y="4239808"/>
                </a:lnTo>
                <a:cubicBezTo>
                  <a:pt x="7954238" y="4234554"/>
                  <a:pt x="7954238" y="4229301"/>
                  <a:pt x="7951610" y="4224047"/>
                </a:cubicBezTo>
                <a:lnTo>
                  <a:pt x="7791370" y="3848401"/>
                </a:lnTo>
                <a:cubicBezTo>
                  <a:pt x="7788744" y="3843147"/>
                  <a:pt x="7786116" y="3837893"/>
                  <a:pt x="7783489" y="3832639"/>
                </a:cubicBezTo>
                <a:lnTo>
                  <a:pt x="7591726" y="3472755"/>
                </a:lnTo>
                <a:cubicBezTo>
                  <a:pt x="7589099" y="3467501"/>
                  <a:pt x="7586472" y="3462247"/>
                  <a:pt x="7583845" y="3456994"/>
                </a:cubicBezTo>
                <a:lnTo>
                  <a:pt x="7363186" y="3118124"/>
                </a:lnTo>
                <a:cubicBezTo>
                  <a:pt x="7360559" y="3112870"/>
                  <a:pt x="7357932" y="3107617"/>
                  <a:pt x="7352679" y="3104990"/>
                </a:cubicBezTo>
                <a:lnTo>
                  <a:pt x="7105751" y="2787135"/>
                </a:lnTo>
                <a:cubicBezTo>
                  <a:pt x="7103124" y="2781882"/>
                  <a:pt x="7097870" y="2779255"/>
                  <a:pt x="7095243" y="2774001"/>
                </a:cubicBezTo>
                <a:lnTo>
                  <a:pt x="6822046" y="2479789"/>
                </a:lnTo>
                <a:cubicBezTo>
                  <a:pt x="6816792" y="2474535"/>
                  <a:pt x="6814165" y="2471908"/>
                  <a:pt x="6808911" y="2466654"/>
                </a:cubicBezTo>
                <a:lnTo>
                  <a:pt x="6512072" y="2198711"/>
                </a:lnTo>
                <a:cubicBezTo>
                  <a:pt x="6506818" y="2193457"/>
                  <a:pt x="6504192" y="2190830"/>
                  <a:pt x="6498938" y="2188204"/>
                </a:cubicBezTo>
                <a:lnTo>
                  <a:pt x="6183711" y="1943902"/>
                </a:lnTo>
                <a:cubicBezTo>
                  <a:pt x="6178457" y="1941275"/>
                  <a:pt x="6173203" y="1936021"/>
                  <a:pt x="6167949" y="1933395"/>
                </a:cubicBezTo>
                <a:lnTo>
                  <a:pt x="5829080" y="1723243"/>
                </a:lnTo>
                <a:cubicBezTo>
                  <a:pt x="5823826" y="1720616"/>
                  <a:pt x="5818572" y="1717989"/>
                  <a:pt x="5813318" y="1715362"/>
                </a:cubicBezTo>
                <a:lnTo>
                  <a:pt x="5456060" y="1539360"/>
                </a:lnTo>
                <a:cubicBezTo>
                  <a:pt x="5450807" y="1536733"/>
                  <a:pt x="5445553" y="1534107"/>
                  <a:pt x="5437672" y="1531480"/>
                </a:cubicBezTo>
                <a:lnTo>
                  <a:pt x="5064653" y="1389627"/>
                </a:lnTo>
                <a:cubicBezTo>
                  <a:pt x="5059400" y="1387000"/>
                  <a:pt x="5051519" y="1384374"/>
                  <a:pt x="5046265" y="1384374"/>
                </a:cubicBezTo>
                <a:lnTo>
                  <a:pt x="4660112" y="1279298"/>
                </a:lnTo>
                <a:cubicBezTo>
                  <a:pt x="4654858" y="1276671"/>
                  <a:pt x="4649604" y="1276671"/>
                  <a:pt x="4644350" y="1276671"/>
                </a:cubicBezTo>
                <a:lnTo>
                  <a:pt x="4381661" y="1226760"/>
                </a:lnTo>
                <a:cubicBezTo>
                  <a:pt x="4376407" y="1226760"/>
                  <a:pt x="4371153" y="1224133"/>
                  <a:pt x="4365899" y="1224133"/>
                </a:cubicBezTo>
                <a:lnTo>
                  <a:pt x="3963984" y="1184730"/>
                </a:lnTo>
                <a:cubicBezTo>
                  <a:pt x="3961357" y="1184730"/>
                  <a:pt x="3956104" y="1184730"/>
                  <a:pt x="3953477" y="1184730"/>
                </a:cubicBezTo>
                <a:lnTo>
                  <a:pt x="2259130" y="1100669"/>
                </a:lnTo>
                <a:lnTo>
                  <a:pt x="2251249" y="415049"/>
                </a:lnTo>
                <a:lnTo>
                  <a:pt x="5474449" y="559529"/>
                </a:lnTo>
                <a:lnTo>
                  <a:pt x="5829080" y="593678"/>
                </a:lnTo>
                <a:lnTo>
                  <a:pt x="6052366" y="635709"/>
                </a:lnTo>
                <a:lnTo>
                  <a:pt x="6385981" y="725023"/>
                </a:lnTo>
                <a:lnTo>
                  <a:pt x="6709090" y="845860"/>
                </a:lnTo>
                <a:lnTo>
                  <a:pt x="7016436" y="998220"/>
                </a:lnTo>
                <a:lnTo>
                  <a:pt x="7310648" y="1179476"/>
                </a:lnTo>
                <a:lnTo>
                  <a:pt x="7586472" y="1387000"/>
                </a:lnTo>
                <a:lnTo>
                  <a:pt x="7843908" y="1618167"/>
                </a:lnTo>
                <a:lnTo>
                  <a:pt x="8080328" y="1872976"/>
                </a:lnTo>
                <a:lnTo>
                  <a:pt x="8295734" y="2148800"/>
                </a:lnTo>
                <a:lnTo>
                  <a:pt x="8487497" y="2443012"/>
                </a:lnTo>
                <a:lnTo>
                  <a:pt x="8652991" y="2755613"/>
                </a:lnTo>
                <a:lnTo>
                  <a:pt x="8789590" y="3081348"/>
                </a:lnTo>
                <a:lnTo>
                  <a:pt x="8899919" y="3414963"/>
                </a:lnTo>
                <a:lnTo>
                  <a:pt x="8976099" y="3764340"/>
                </a:lnTo>
                <a:lnTo>
                  <a:pt x="9020757" y="4124225"/>
                </a:lnTo>
                <a:lnTo>
                  <a:pt x="9031264" y="4489363"/>
                </a:lnTo>
                <a:lnTo>
                  <a:pt x="9007622" y="485450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6"/>
          <p:cNvSpPr>
            <a:spLocks noGrp="1"/>
          </p:cNvSpPr>
          <p:nvPr>
            <p:ph type="pic" idx="5"/>
          </p:nvPr>
        </p:nvSpPr>
        <p:spPr>
          <a:xfrm>
            <a:off x="7446568" y="0"/>
            <a:ext cx="1697400" cy="1474800"/>
          </a:xfrm>
          <a:prstGeom prst="rect">
            <a:avLst/>
          </a:prstGeom>
          <a:solidFill>
            <a:srgbClr val="BFBFBF">
              <a:alpha val="49803"/>
            </a:srgbClr>
          </a:solidFill>
          <a:ln>
            <a:noFill/>
          </a:ln>
        </p:spPr>
      </p:sp>
      <p:sp>
        <p:nvSpPr>
          <p:cNvPr id="147" name="Google Shape;147;p16"/>
          <p:cNvSpPr>
            <a:spLocks noGrp="1"/>
          </p:cNvSpPr>
          <p:nvPr>
            <p:ph type="pic" idx="6"/>
          </p:nvPr>
        </p:nvSpPr>
        <p:spPr>
          <a:xfrm>
            <a:off x="7446568" y="3108966"/>
            <a:ext cx="1697400" cy="1474800"/>
          </a:xfrm>
          <a:prstGeom prst="rect">
            <a:avLst/>
          </a:prstGeom>
          <a:solidFill>
            <a:srgbClr val="BFBFBF">
              <a:alpha val="49803"/>
            </a:srgbClr>
          </a:solidFill>
          <a:ln>
            <a:noFill/>
          </a:ln>
        </p:spPr>
      </p:sp>
      <p:sp>
        <p:nvSpPr>
          <p:cNvPr id="148" name="Google Shape;148;p16"/>
          <p:cNvSpPr/>
          <p:nvPr/>
        </p:nvSpPr>
        <p:spPr>
          <a:xfrm>
            <a:off x="0" y="4583767"/>
            <a:ext cx="91440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16"/>
          <p:cNvGrpSpPr/>
          <p:nvPr/>
        </p:nvGrpSpPr>
        <p:grpSpPr>
          <a:xfrm>
            <a:off x="7918466" y="4740448"/>
            <a:ext cx="1053134" cy="236899"/>
            <a:chOff x="0" y="1299"/>
            <a:chExt cx="7680" cy="1728"/>
          </a:xfrm>
        </p:grpSpPr>
        <p:sp>
          <p:nvSpPr>
            <p:cNvPr id="150" name="Google Shape;150;p16"/>
            <p:cNvSpPr/>
            <p:nvPr/>
          </p:nvSpPr>
          <p:spPr>
            <a:xfrm>
              <a:off x="0" y="1302"/>
              <a:ext cx="5710" cy="1725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5979" y="1299"/>
              <a:ext cx="1701" cy="1710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16"/>
          <p:cNvSpPr txBox="1">
            <a:spLocks noGrp="1"/>
          </p:cNvSpPr>
          <p:nvPr>
            <p:ph type="dt" idx="10"/>
          </p:nvPr>
        </p:nvSpPr>
        <p:spPr>
          <a:xfrm>
            <a:off x="-915995" y="4863634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ftr" idx="11"/>
          </p:nvPr>
        </p:nvSpPr>
        <p:spPr>
          <a:xfrm>
            <a:off x="628650" y="4767263"/>
            <a:ext cx="64293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sldNum" idx="12"/>
          </p:nvPr>
        </p:nvSpPr>
        <p:spPr>
          <a:xfrm>
            <a:off x="171450" y="4767263"/>
            <a:ext cx="323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6X_R">
  <p:cSld name="Content 6X_R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342899" y="171451"/>
            <a:ext cx="51264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body" idx="1"/>
          </p:nvPr>
        </p:nvSpPr>
        <p:spPr>
          <a:xfrm>
            <a:off x="342899" y="1369219"/>
            <a:ext cx="51264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—"/>
              <a:defRPr/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7"/>
          <p:cNvSpPr>
            <a:spLocks noGrp="1"/>
          </p:cNvSpPr>
          <p:nvPr>
            <p:ph type="pic" idx="2"/>
          </p:nvPr>
        </p:nvSpPr>
        <p:spPr>
          <a:xfrm>
            <a:off x="5655219" y="0"/>
            <a:ext cx="1697400" cy="1474800"/>
          </a:xfrm>
          <a:prstGeom prst="rect">
            <a:avLst/>
          </a:prstGeom>
          <a:solidFill>
            <a:srgbClr val="BFBFBF">
              <a:alpha val="49803"/>
            </a:srgbClr>
          </a:solidFill>
          <a:ln>
            <a:noFill/>
          </a:ln>
        </p:spPr>
      </p:sp>
      <p:sp>
        <p:nvSpPr>
          <p:cNvPr id="159" name="Google Shape;159;p17"/>
          <p:cNvSpPr>
            <a:spLocks noGrp="1"/>
          </p:cNvSpPr>
          <p:nvPr>
            <p:ph type="pic" idx="3"/>
          </p:nvPr>
        </p:nvSpPr>
        <p:spPr>
          <a:xfrm>
            <a:off x="5655219" y="1554483"/>
            <a:ext cx="1697400" cy="1474800"/>
          </a:xfrm>
          <a:prstGeom prst="rect">
            <a:avLst/>
          </a:prstGeom>
          <a:solidFill>
            <a:srgbClr val="BFBFBF">
              <a:alpha val="49803"/>
            </a:srgbClr>
          </a:solidFill>
          <a:ln>
            <a:noFill/>
          </a:ln>
        </p:spPr>
      </p:sp>
      <p:sp>
        <p:nvSpPr>
          <p:cNvPr id="160" name="Google Shape;160;p17"/>
          <p:cNvSpPr>
            <a:spLocks noGrp="1"/>
          </p:cNvSpPr>
          <p:nvPr>
            <p:ph type="pic" idx="4"/>
          </p:nvPr>
        </p:nvSpPr>
        <p:spPr>
          <a:xfrm>
            <a:off x="5655219" y="3108966"/>
            <a:ext cx="1697400" cy="1474800"/>
          </a:xfrm>
          <a:prstGeom prst="rect">
            <a:avLst/>
          </a:prstGeom>
          <a:solidFill>
            <a:srgbClr val="BFBFBF">
              <a:alpha val="49803"/>
            </a:srgbClr>
          </a:solidFill>
          <a:ln>
            <a:noFill/>
          </a:ln>
        </p:spPr>
      </p:sp>
      <p:sp>
        <p:nvSpPr>
          <p:cNvPr id="161" name="Google Shape;161;p17"/>
          <p:cNvSpPr>
            <a:spLocks noGrp="1"/>
          </p:cNvSpPr>
          <p:nvPr>
            <p:ph type="pic" idx="5"/>
          </p:nvPr>
        </p:nvSpPr>
        <p:spPr>
          <a:xfrm>
            <a:off x="7446568" y="1554483"/>
            <a:ext cx="1697400" cy="1474800"/>
          </a:xfrm>
          <a:prstGeom prst="rect">
            <a:avLst/>
          </a:prstGeom>
          <a:solidFill>
            <a:srgbClr val="BFBFBF">
              <a:alpha val="49803"/>
            </a:srgbClr>
          </a:solidFill>
          <a:ln>
            <a:noFill/>
          </a:ln>
        </p:spPr>
      </p:sp>
      <p:sp>
        <p:nvSpPr>
          <p:cNvPr id="162" name="Google Shape;162;p17"/>
          <p:cNvSpPr/>
          <p:nvPr/>
        </p:nvSpPr>
        <p:spPr>
          <a:xfrm>
            <a:off x="8571980" y="4686300"/>
            <a:ext cx="165035" cy="174229"/>
          </a:xfrm>
          <a:custGeom>
            <a:avLst/>
            <a:gdLst/>
            <a:ahLst/>
            <a:cxnLst/>
            <a:rect l="l" t="t" r="r" b="b"/>
            <a:pathLst>
              <a:path w="9430552" h="9955931" extrusionOk="0">
                <a:moveTo>
                  <a:pt x="9420044" y="4103210"/>
                </a:moveTo>
                <a:cubicBezTo>
                  <a:pt x="9420044" y="4097956"/>
                  <a:pt x="9420044" y="4090075"/>
                  <a:pt x="9417418" y="4084821"/>
                </a:cubicBezTo>
                <a:lnTo>
                  <a:pt x="9370133" y="3706549"/>
                </a:lnTo>
                <a:cubicBezTo>
                  <a:pt x="9370133" y="3701295"/>
                  <a:pt x="9367506" y="3693414"/>
                  <a:pt x="9367506" y="3688160"/>
                </a:cubicBezTo>
                <a:lnTo>
                  <a:pt x="9286073" y="3320395"/>
                </a:lnTo>
                <a:cubicBezTo>
                  <a:pt x="9286073" y="3315141"/>
                  <a:pt x="9283446" y="3307261"/>
                  <a:pt x="9280819" y="3302007"/>
                </a:cubicBezTo>
                <a:lnTo>
                  <a:pt x="9167863" y="2944749"/>
                </a:lnTo>
                <a:cubicBezTo>
                  <a:pt x="9165236" y="2939495"/>
                  <a:pt x="9165236" y="2934241"/>
                  <a:pt x="9162609" y="2928988"/>
                </a:cubicBezTo>
                <a:lnTo>
                  <a:pt x="9018130" y="2584865"/>
                </a:lnTo>
                <a:cubicBezTo>
                  <a:pt x="9015503" y="2579611"/>
                  <a:pt x="9012876" y="2574357"/>
                  <a:pt x="9010249" y="2569103"/>
                </a:cubicBezTo>
                <a:lnTo>
                  <a:pt x="8836874" y="2240741"/>
                </a:lnTo>
                <a:cubicBezTo>
                  <a:pt x="8834247" y="2235488"/>
                  <a:pt x="8831620" y="2230234"/>
                  <a:pt x="8828993" y="2224980"/>
                </a:cubicBezTo>
                <a:lnTo>
                  <a:pt x="8631976" y="1917633"/>
                </a:lnTo>
                <a:cubicBezTo>
                  <a:pt x="8629350" y="1912380"/>
                  <a:pt x="8624095" y="1907126"/>
                  <a:pt x="8621468" y="1904499"/>
                </a:cubicBezTo>
                <a:lnTo>
                  <a:pt x="8395555" y="1615540"/>
                </a:lnTo>
                <a:cubicBezTo>
                  <a:pt x="8392929" y="1610287"/>
                  <a:pt x="8387675" y="1607660"/>
                  <a:pt x="8385048" y="1602406"/>
                </a:cubicBezTo>
                <a:lnTo>
                  <a:pt x="8135493" y="1334463"/>
                </a:lnTo>
                <a:cubicBezTo>
                  <a:pt x="8130240" y="1329209"/>
                  <a:pt x="8127613" y="1326582"/>
                  <a:pt x="8122359" y="1321328"/>
                </a:cubicBezTo>
                <a:lnTo>
                  <a:pt x="7851789" y="1077027"/>
                </a:lnTo>
                <a:cubicBezTo>
                  <a:pt x="7846535" y="1071773"/>
                  <a:pt x="7843908" y="1069146"/>
                  <a:pt x="7838654" y="1066519"/>
                </a:cubicBezTo>
                <a:lnTo>
                  <a:pt x="7547069" y="848487"/>
                </a:lnTo>
                <a:cubicBezTo>
                  <a:pt x="7541815" y="845860"/>
                  <a:pt x="7536561" y="840606"/>
                  <a:pt x="7531307" y="837979"/>
                </a:cubicBezTo>
                <a:lnTo>
                  <a:pt x="7221334" y="648843"/>
                </a:lnTo>
                <a:cubicBezTo>
                  <a:pt x="7216080" y="646216"/>
                  <a:pt x="7210827" y="643589"/>
                  <a:pt x="7205573" y="640962"/>
                </a:cubicBezTo>
                <a:lnTo>
                  <a:pt x="6879838" y="480722"/>
                </a:lnTo>
                <a:cubicBezTo>
                  <a:pt x="6874584" y="478095"/>
                  <a:pt x="6869330" y="475468"/>
                  <a:pt x="6861449" y="472841"/>
                </a:cubicBezTo>
                <a:lnTo>
                  <a:pt x="6522580" y="341496"/>
                </a:lnTo>
                <a:cubicBezTo>
                  <a:pt x="6517326" y="338869"/>
                  <a:pt x="6509445" y="336243"/>
                  <a:pt x="6504192" y="336243"/>
                </a:cubicBezTo>
                <a:lnTo>
                  <a:pt x="6152188" y="241674"/>
                </a:lnTo>
                <a:cubicBezTo>
                  <a:pt x="6146934" y="239047"/>
                  <a:pt x="6141680" y="239047"/>
                  <a:pt x="6136426" y="239047"/>
                </a:cubicBezTo>
                <a:lnTo>
                  <a:pt x="5894752" y="194390"/>
                </a:lnTo>
                <a:cubicBezTo>
                  <a:pt x="5889498" y="194390"/>
                  <a:pt x="5884244" y="191763"/>
                  <a:pt x="5878991" y="191763"/>
                </a:cubicBezTo>
                <a:lnTo>
                  <a:pt x="5511225" y="157614"/>
                </a:lnTo>
                <a:cubicBezTo>
                  <a:pt x="5508598" y="157614"/>
                  <a:pt x="5503345" y="157614"/>
                  <a:pt x="5500718" y="157614"/>
                </a:cubicBezTo>
                <a:lnTo>
                  <a:pt x="2056859" y="0"/>
                </a:lnTo>
                <a:cubicBezTo>
                  <a:pt x="2056859" y="0"/>
                  <a:pt x="2054232" y="0"/>
                  <a:pt x="2054232" y="0"/>
                </a:cubicBezTo>
                <a:cubicBezTo>
                  <a:pt x="2048978" y="0"/>
                  <a:pt x="2043724" y="0"/>
                  <a:pt x="2041097" y="0"/>
                </a:cubicBezTo>
                <a:cubicBezTo>
                  <a:pt x="2038470" y="0"/>
                  <a:pt x="2038470" y="0"/>
                  <a:pt x="2035843" y="0"/>
                </a:cubicBezTo>
                <a:cubicBezTo>
                  <a:pt x="2030590" y="0"/>
                  <a:pt x="2025336" y="0"/>
                  <a:pt x="2020082" y="2627"/>
                </a:cubicBezTo>
                <a:cubicBezTo>
                  <a:pt x="2017455" y="2627"/>
                  <a:pt x="2017455" y="2627"/>
                  <a:pt x="2014828" y="2627"/>
                </a:cubicBezTo>
                <a:cubicBezTo>
                  <a:pt x="2009574" y="2627"/>
                  <a:pt x="2004321" y="5254"/>
                  <a:pt x="1999067" y="5254"/>
                </a:cubicBezTo>
                <a:cubicBezTo>
                  <a:pt x="1999067" y="5254"/>
                  <a:pt x="1996440" y="5254"/>
                  <a:pt x="1996440" y="5254"/>
                </a:cubicBezTo>
                <a:cubicBezTo>
                  <a:pt x="1991186" y="7881"/>
                  <a:pt x="1985933" y="7881"/>
                  <a:pt x="1980679" y="10508"/>
                </a:cubicBezTo>
                <a:cubicBezTo>
                  <a:pt x="1978052" y="10508"/>
                  <a:pt x="1978052" y="10508"/>
                  <a:pt x="1975425" y="13134"/>
                </a:cubicBezTo>
                <a:cubicBezTo>
                  <a:pt x="1970171" y="15761"/>
                  <a:pt x="1967544" y="15761"/>
                  <a:pt x="1962290" y="18388"/>
                </a:cubicBezTo>
                <a:cubicBezTo>
                  <a:pt x="1959664" y="18388"/>
                  <a:pt x="1957037" y="21015"/>
                  <a:pt x="1954410" y="21015"/>
                </a:cubicBezTo>
                <a:cubicBezTo>
                  <a:pt x="1954410" y="21015"/>
                  <a:pt x="1951783" y="21015"/>
                  <a:pt x="1951783" y="23642"/>
                </a:cubicBezTo>
                <a:lnTo>
                  <a:pt x="99822" y="1019235"/>
                </a:lnTo>
                <a:cubicBezTo>
                  <a:pt x="97195" y="1019235"/>
                  <a:pt x="94568" y="1021862"/>
                  <a:pt x="94568" y="1021862"/>
                </a:cubicBezTo>
                <a:cubicBezTo>
                  <a:pt x="91941" y="1024489"/>
                  <a:pt x="89314" y="1024489"/>
                  <a:pt x="86688" y="1027116"/>
                </a:cubicBezTo>
                <a:cubicBezTo>
                  <a:pt x="84061" y="1029743"/>
                  <a:pt x="81434" y="1032370"/>
                  <a:pt x="76180" y="1034997"/>
                </a:cubicBezTo>
                <a:cubicBezTo>
                  <a:pt x="73553" y="1037623"/>
                  <a:pt x="70926" y="1037623"/>
                  <a:pt x="70926" y="1040250"/>
                </a:cubicBezTo>
                <a:cubicBezTo>
                  <a:pt x="68299" y="1042877"/>
                  <a:pt x="63045" y="1045504"/>
                  <a:pt x="60419" y="1048131"/>
                </a:cubicBezTo>
                <a:cubicBezTo>
                  <a:pt x="60419" y="1048131"/>
                  <a:pt x="57792" y="1050758"/>
                  <a:pt x="57792" y="1050758"/>
                </a:cubicBezTo>
                <a:cubicBezTo>
                  <a:pt x="57792" y="1050758"/>
                  <a:pt x="57792" y="1050758"/>
                  <a:pt x="57792" y="1050758"/>
                </a:cubicBezTo>
                <a:cubicBezTo>
                  <a:pt x="55165" y="1053385"/>
                  <a:pt x="49911" y="1058639"/>
                  <a:pt x="47284" y="1061266"/>
                </a:cubicBezTo>
                <a:cubicBezTo>
                  <a:pt x="47284" y="1063892"/>
                  <a:pt x="44657" y="1063892"/>
                  <a:pt x="44657" y="1066519"/>
                </a:cubicBezTo>
                <a:cubicBezTo>
                  <a:pt x="42030" y="1071773"/>
                  <a:pt x="39403" y="1074400"/>
                  <a:pt x="34150" y="1079654"/>
                </a:cubicBezTo>
                <a:cubicBezTo>
                  <a:pt x="34150" y="1079654"/>
                  <a:pt x="31523" y="1082281"/>
                  <a:pt x="31523" y="1082281"/>
                </a:cubicBezTo>
                <a:cubicBezTo>
                  <a:pt x="28896" y="1087535"/>
                  <a:pt x="26269" y="1092788"/>
                  <a:pt x="23642" y="1095415"/>
                </a:cubicBezTo>
                <a:cubicBezTo>
                  <a:pt x="23642" y="1095415"/>
                  <a:pt x="23642" y="1098042"/>
                  <a:pt x="21015" y="1098042"/>
                </a:cubicBezTo>
                <a:cubicBezTo>
                  <a:pt x="15761" y="1111177"/>
                  <a:pt x="10508" y="1121684"/>
                  <a:pt x="5254" y="1134819"/>
                </a:cubicBezTo>
                <a:cubicBezTo>
                  <a:pt x="5254" y="1137445"/>
                  <a:pt x="5254" y="1137445"/>
                  <a:pt x="5254" y="1140072"/>
                </a:cubicBezTo>
                <a:cubicBezTo>
                  <a:pt x="5254" y="1145326"/>
                  <a:pt x="2627" y="1150580"/>
                  <a:pt x="2627" y="1155834"/>
                </a:cubicBezTo>
                <a:cubicBezTo>
                  <a:pt x="2627" y="1158461"/>
                  <a:pt x="2627" y="1161088"/>
                  <a:pt x="2627" y="1161088"/>
                </a:cubicBezTo>
                <a:cubicBezTo>
                  <a:pt x="2627" y="1166341"/>
                  <a:pt x="0" y="1171595"/>
                  <a:pt x="0" y="1174222"/>
                </a:cubicBezTo>
                <a:cubicBezTo>
                  <a:pt x="0" y="1176849"/>
                  <a:pt x="0" y="1179476"/>
                  <a:pt x="0" y="1179476"/>
                </a:cubicBezTo>
                <a:cubicBezTo>
                  <a:pt x="0" y="1184730"/>
                  <a:pt x="0" y="1189983"/>
                  <a:pt x="0" y="1192610"/>
                </a:cubicBezTo>
                <a:cubicBezTo>
                  <a:pt x="0" y="1192610"/>
                  <a:pt x="0" y="1192610"/>
                  <a:pt x="0" y="1195237"/>
                </a:cubicBezTo>
                <a:lnTo>
                  <a:pt x="173375" y="9456821"/>
                </a:lnTo>
                <a:cubicBezTo>
                  <a:pt x="173375" y="9501479"/>
                  <a:pt x="189136" y="9543508"/>
                  <a:pt x="215405" y="9577658"/>
                </a:cubicBezTo>
                <a:cubicBezTo>
                  <a:pt x="215405" y="9577658"/>
                  <a:pt x="215405" y="9577658"/>
                  <a:pt x="215405" y="9577658"/>
                </a:cubicBezTo>
                <a:cubicBezTo>
                  <a:pt x="215405" y="9577658"/>
                  <a:pt x="215405" y="9577658"/>
                  <a:pt x="215405" y="9577658"/>
                </a:cubicBezTo>
                <a:cubicBezTo>
                  <a:pt x="220659" y="9585539"/>
                  <a:pt x="225913" y="9590793"/>
                  <a:pt x="233794" y="9596046"/>
                </a:cubicBezTo>
                <a:cubicBezTo>
                  <a:pt x="262689" y="9624942"/>
                  <a:pt x="299466" y="9643331"/>
                  <a:pt x="344123" y="9651211"/>
                </a:cubicBezTo>
                <a:cubicBezTo>
                  <a:pt x="349377" y="9651211"/>
                  <a:pt x="354631" y="9653838"/>
                  <a:pt x="359885" y="9653838"/>
                </a:cubicBezTo>
                <a:lnTo>
                  <a:pt x="3977119" y="9961185"/>
                </a:lnTo>
                <a:cubicBezTo>
                  <a:pt x="3979746" y="9961185"/>
                  <a:pt x="3984999" y="9961185"/>
                  <a:pt x="3987626" y="9961185"/>
                </a:cubicBezTo>
                <a:lnTo>
                  <a:pt x="4376407" y="9974320"/>
                </a:lnTo>
                <a:cubicBezTo>
                  <a:pt x="4379034" y="9974320"/>
                  <a:pt x="4381661" y="9974320"/>
                  <a:pt x="4384288" y="9974320"/>
                </a:cubicBezTo>
                <a:cubicBezTo>
                  <a:pt x="4389541" y="9974320"/>
                  <a:pt x="4392168" y="9974320"/>
                  <a:pt x="4397422" y="9974320"/>
                </a:cubicBezTo>
                <a:lnTo>
                  <a:pt x="4775695" y="9950677"/>
                </a:lnTo>
                <a:cubicBezTo>
                  <a:pt x="4783576" y="9950677"/>
                  <a:pt x="4788829" y="9950677"/>
                  <a:pt x="4796710" y="9948051"/>
                </a:cubicBezTo>
                <a:lnTo>
                  <a:pt x="5164475" y="9887632"/>
                </a:lnTo>
                <a:cubicBezTo>
                  <a:pt x="5172356" y="9887632"/>
                  <a:pt x="5177610" y="9885005"/>
                  <a:pt x="5185491" y="9882378"/>
                </a:cubicBezTo>
                <a:lnTo>
                  <a:pt x="5540121" y="9785183"/>
                </a:lnTo>
                <a:cubicBezTo>
                  <a:pt x="5545375" y="9782556"/>
                  <a:pt x="5553256" y="9782556"/>
                  <a:pt x="5558510" y="9779929"/>
                </a:cubicBezTo>
                <a:lnTo>
                  <a:pt x="5900006" y="9648584"/>
                </a:lnTo>
                <a:cubicBezTo>
                  <a:pt x="5905260" y="9645958"/>
                  <a:pt x="5913140" y="9643331"/>
                  <a:pt x="5918394" y="9640704"/>
                </a:cubicBezTo>
                <a:lnTo>
                  <a:pt x="6241502" y="9477836"/>
                </a:lnTo>
                <a:cubicBezTo>
                  <a:pt x="6246756" y="9475210"/>
                  <a:pt x="6252010" y="9472583"/>
                  <a:pt x="6259890" y="9467328"/>
                </a:cubicBezTo>
                <a:lnTo>
                  <a:pt x="6564610" y="9272938"/>
                </a:lnTo>
                <a:cubicBezTo>
                  <a:pt x="6569864" y="9270311"/>
                  <a:pt x="6575118" y="9265058"/>
                  <a:pt x="6580372" y="9262431"/>
                </a:cubicBezTo>
                <a:lnTo>
                  <a:pt x="6866703" y="9039145"/>
                </a:lnTo>
                <a:cubicBezTo>
                  <a:pt x="6871957" y="9033891"/>
                  <a:pt x="6877211" y="9031264"/>
                  <a:pt x="6882465" y="9026010"/>
                </a:cubicBezTo>
                <a:lnTo>
                  <a:pt x="7145154" y="8773828"/>
                </a:lnTo>
                <a:cubicBezTo>
                  <a:pt x="7150408" y="8768574"/>
                  <a:pt x="7155662" y="8763321"/>
                  <a:pt x="7158289" y="8760694"/>
                </a:cubicBezTo>
                <a:lnTo>
                  <a:pt x="7397336" y="8482243"/>
                </a:lnTo>
                <a:cubicBezTo>
                  <a:pt x="7402590" y="8476990"/>
                  <a:pt x="7405217" y="8471736"/>
                  <a:pt x="7410470" y="8466481"/>
                </a:cubicBezTo>
                <a:lnTo>
                  <a:pt x="7623249" y="8161763"/>
                </a:lnTo>
                <a:cubicBezTo>
                  <a:pt x="7625876" y="8156508"/>
                  <a:pt x="7631130" y="8151254"/>
                  <a:pt x="7633756" y="8146001"/>
                </a:cubicBezTo>
                <a:lnTo>
                  <a:pt x="7817639" y="7817639"/>
                </a:lnTo>
                <a:cubicBezTo>
                  <a:pt x="7820266" y="7812385"/>
                  <a:pt x="7822893" y="7807132"/>
                  <a:pt x="7825520" y="7799251"/>
                </a:cubicBezTo>
                <a:lnTo>
                  <a:pt x="7943730" y="7528681"/>
                </a:lnTo>
                <a:lnTo>
                  <a:pt x="8140747" y="7373694"/>
                </a:lnTo>
                <a:cubicBezTo>
                  <a:pt x="8146001" y="7368440"/>
                  <a:pt x="8151255" y="7365813"/>
                  <a:pt x="8156509" y="7360560"/>
                </a:cubicBezTo>
                <a:lnTo>
                  <a:pt x="8398182" y="7126765"/>
                </a:lnTo>
                <a:cubicBezTo>
                  <a:pt x="8403436" y="7121512"/>
                  <a:pt x="8406064" y="7116258"/>
                  <a:pt x="8411317" y="7113631"/>
                </a:cubicBezTo>
                <a:lnTo>
                  <a:pt x="8631976" y="6856196"/>
                </a:lnTo>
                <a:cubicBezTo>
                  <a:pt x="8637230" y="6850941"/>
                  <a:pt x="8639857" y="6845688"/>
                  <a:pt x="8645110" y="6840434"/>
                </a:cubicBezTo>
                <a:lnTo>
                  <a:pt x="8842127" y="6559356"/>
                </a:lnTo>
                <a:cubicBezTo>
                  <a:pt x="8844754" y="6554103"/>
                  <a:pt x="8850009" y="6548849"/>
                  <a:pt x="8852636" y="6543595"/>
                </a:cubicBezTo>
                <a:lnTo>
                  <a:pt x="9023384" y="6241502"/>
                </a:lnTo>
                <a:cubicBezTo>
                  <a:pt x="9026010" y="6236248"/>
                  <a:pt x="9028637" y="6230994"/>
                  <a:pt x="9031264" y="6223114"/>
                </a:cubicBezTo>
                <a:lnTo>
                  <a:pt x="9173116" y="5900006"/>
                </a:lnTo>
                <a:cubicBezTo>
                  <a:pt x="9175743" y="5894752"/>
                  <a:pt x="9178370" y="5886872"/>
                  <a:pt x="9180997" y="5881617"/>
                </a:cubicBezTo>
                <a:lnTo>
                  <a:pt x="9293954" y="5540121"/>
                </a:lnTo>
                <a:cubicBezTo>
                  <a:pt x="9296581" y="5534867"/>
                  <a:pt x="9296581" y="5526987"/>
                  <a:pt x="9299208" y="5521733"/>
                </a:cubicBezTo>
                <a:lnTo>
                  <a:pt x="9380641" y="5164475"/>
                </a:lnTo>
                <a:cubicBezTo>
                  <a:pt x="9380641" y="5159221"/>
                  <a:pt x="9383268" y="5153968"/>
                  <a:pt x="9383268" y="5148714"/>
                </a:cubicBezTo>
                <a:lnTo>
                  <a:pt x="9420044" y="4901786"/>
                </a:lnTo>
                <a:cubicBezTo>
                  <a:pt x="9420044" y="4896532"/>
                  <a:pt x="9422671" y="4891278"/>
                  <a:pt x="9422671" y="4886024"/>
                </a:cubicBezTo>
                <a:lnTo>
                  <a:pt x="9446313" y="4505125"/>
                </a:lnTo>
                <a:cubicBezTo>
                  <a:pt x="9446313" y="4499871"/>
                  <a:pt x="9446313" y="4491990"/>
                  <a:pt x="9446313" y="4486737"/>
                </a:cubicBezTo>
                <a:lnTo>
                  <a:pt x="9420044" y="4103210"/>
                </a:lnTo>
                <a:close/>
                <a:moveTo>
                  <a:pt x="1857215" y="1077027"/>
                </a:moveTo>
                <a:lnTo>
                  <a:pt x="924667" y="1032370"/>
                </a:lnTo>
                <a:lnTo>
                  <a:pt x="1849334" y="535887"/>
                </a:lnTo>
                <a:lnTo>
                  <a:pt x="1857215" y="1077027"/>
                </a:lnTo>
                <a:close/>
                <a:moveTo>
                  <a:pt x="399288" y="1405389"/>
                </a:moveTo>
                <a:lnTo>
                  <a:pt x="1862468" y="1476315"/>
                </a:lnTo>
                <a:lnTo>
                  <a:pt x="1943902" y="7702056"/>
                </a:lnTo>
                <a:lnTo>
                  <a:pt x="559529" y="9002369"/>
                </a:lnTo>
                <a:lnTo>
                  <a:pt x="399288" y="1405389"/>
                </a:lnTo>
                <a:close/>
                <a:moveTo>
                  <a:pt x="7276499" y="7941103"/>
                </a:moveTo>
                <a:lnTo>
                  <a:pt x="7074228" y="8230061"/>
                </a:lnTo>
                <a:lnTo>
                  <a:pt x="6848315" y="8495377"/>
                </a:lnTo>
                <a:lnTo>
                  <a:pt x="6598760" y="8734425"/>
                </a:lnTo>
                <a:lnTo>
                  <a:pt x="6328190" y="8947204"/>
                </a:lnTo>
                <a:lnTo>
                  <a:pt x="6039231" y="9131086"/>
                </a:lnTo>
                <a:lnTo>
                  <a:pt x="5734511" y="9286073"/>
                </a:lnTo>
                <a:lnTo>
                  <a:pt x="5414030" y="9409537"/>
                </a:lnTo>
                <a:lnTo>
                  <a:pt x="5077788" y="9501479"/>
                </a:lnTo>
                <a:lnTo>
                  <a:pt x="4731038" y="9559270"/>
                </a:lnTo>
                <a:lnTo>
                  <a:pt x="4371153" y="9582912"/>
                </a:lnTo>
                <a:lnTo>
                  <a:pt x="3998134" y="9569777"/>
                </a:lnTo>
                <a:lnTo>
                  <a:pt x="832726" y="9296580"/>
                </a:lnTo>
                <a:lnTo>
                  <a:pt x="2217099" y="7996268"/>
                </a:lnTo>
                <a:lnTo>
                  <a:pt x="5461315" y="8248450"/>
                </a:lnTo>
                <a:cubicBezTo>
                  <a:pt x="5463941" y="8248450"/>
                  <a:pt x="5469195" y="8248450"/>
                  <a:pt x="5471822" y="8248450"/>
                </a:cubicBezTo>
                <a:lnTo>
                  <a:pt x="5829080" y="8258957"/>
                </a:lnTo>
                <a:cubicBezTo>
                  <a:pt x="5836960" y="8258957"/>
                  <a:pt x="5842214" y="8258957"/>
                  <a:pt x="5850095" y="8258957"/>
                </a:cubicBezTo>
                <a:lnTo>
                  <a:pt x="6199472" y="8232688"/>
                </a:lnTo>
                <a:cubicBezTo>
                  <a:pt x="6207353" y="8232688"/>
                  <a:pt x="6212606" y="8230061"/>
                  <a:pt x="6220487" y="8230061"/>
                </a:cubicBezTo>
                <a:lnTo>
                  <a:pt x="6559356" y="8169643"/>
                </a:lnTo>
                <a:cubicBezTo>
                  <a:pt x="6567237" y="8169643"/>
                  <a:pt x="6572491" y="8167016"/>
                  <a:pt x="6577745" y="8164389"/>
                </a:cubicBezTo>
                <a:lnTo>
                  <a:pt x="6903480" y="8072447"/>
                </a:lnTo>
                <a:cubicBezTo>
                  <a:pt x="6908734" y="8069821"/>
                  <a:pt x="6916614" y="8069821"/>
                  <a:pt x="6921868" y="8067194"/>
                </a:cubicBezTo>
                <a:lnTo>
                  <a:pt x="7234469" y="7943730"/>
                </a:lnTo>
                <a:cubicBezTo>
                  <a:pt x="7239722" y="7941103"/>
                  <a:pt x="7247603" y="7938476"/>
                  <a:pt x="7252856" y="7935849"/>
                </a:cubicBezTo>
                <a:lnTo>
                  <a:pt x="7287006" y="7917461"/>
                </a:lnTo>
                <a:lnTo>
                  <a:pt x="7276499" y="7941103"/>
                </a:lnTo>
                <a:close/>
                <a:moveTo>
                  <a:pt x="7830773" y="6322936"/>
                </a:moveTo>
                <a:lnTo>
                  <a:pt x="7793997" y="6575118"/>
                </a:lnTo>
                <a:lnTo>
                  <a:pt x="7709937" y="6948137"/>
                </a:lnTo>
                <a:lnTo>
                  <a:pt x="7602234" y="7276499"/>
                </a:lnTo>
                <a:lnTo>
                  <a:pt x="7357932" y="7434112"/>
                </a:lnTo>
                <a:lnTo>
                  <a:pt x="7076855" y="7578592"/>
                </a:lnTo>
                <a:lnTo>
                  <a:pt x="6782642" y="7694175"/>
                </a:lnTo>
                <a:lnTo>
                  <a:pt x="6475296" y="7780863"/>
                </a:lnTo>
                <a:lnTo>
                  <a:pt x="6157442" y="7836027"/>
                </a:lnTo>
                <a:lnTo>
                  <a:pt x="5829080" y="7859670"/>
                </a:lnTo>
                <a:lnTo>
                  <a:pt x="5487584" y="7849161"/>
                </a:lnTo>
                <a:lnTo>
                  <a:pt x="2343190" y="7604861"/>
                </a:lnTo>
                <a:lnTo>
                  <a:pt x="2264383" y="1497330"/>
                </a:lnTo>
                <a:lnTo>
                  <a:pt x="3927208" y="1578764"/>
                </a:lnTo>
                <a:lnTo>
                  <a:pt x="4315988" y="1618167"/>
                </a:lnTo>
                <a:lnTo>
                  <a:pt x="4562916" y="1665451"/>
                </a:lnTo>
                <a:lnTo>
                  <a:pt x="4930682" y="1765273"/>
                </a:lnTo>
                <a:lnTo>
                  <a:pt x="5285312" y="1901872"/>
                </a:lnTo>
                <a:lnTo>
                  <a:pt x="5624182" y="2069993"/>
                </a:lnTo>
                <a:lnTo>
                  <a:pt x="5947290" y="2269637"/>
                </a:lnTo>
                <a:lnTo>
                  <a:pt x="6252010" y="2498177"/>
                </a:lnTo>
                <a:lnTo>
                  <a:pt x="6535714" y="2755613"/>
                </a:lnTo>
                <a:lnTo>
                  <a:pt x="6798404" y="3036690"/>
                </a:lnTo>
                <a:lnTo>
                  <a:pt x="7034824" y="3341410"/>
                </a:lnTo>
                <a:lnTo>
                  <a:pt x="7244976" y="3667145"/>
                </a:lnTo>
                <a:lnTo>
                  <a:pt x="7426232" y="4011268"/>
                </a:lnTo>
                <a:lnTo>
                  <a:pt x="7578592" y="4371153"/>
                </a:lnTo>
                <a:lnTo>
                  <a:pt x="7699428" y="4744172"/>
                </a:lnTo>
                <a:lnTo>
                  <a:pt x="7786116" y="5130326"/>
                </a:lnTo>
                <a:lnTo>
                  <a:pt x="7836027" y="5524360"/>
                </a:lnTo>
                <a:lnTo>
                  <a:pt x="7849162" y="5926275"/>
                </a:lnTo>
                <a:lnTo>
                  <a:pt x="7830773" y="6322936"/>
                </a:lnTo>
                <a:close/>
                <a:moveTo>
                  <a:pt x="9007622" y="4854502"/>
                </a:moveTo>
                <a:lnTo>
                  <a:pt x="8973472" y="5085669"/>
                </a:lnTo>
                <a:lnTo>
                  <a:pt x="8894665" y="5424538"/>
                </a:lnTo>
                <a:lnTo>
                  <a:pt x="8786963" y="5747646"/>
                </a:lnTo>
                <a:lnTo>
                  <a:pt x="8652991" y="6052366"/>
                </a:lnTo>
                <a:lnTo>
                  <a:pt x="8492751" y="6338697"/>
                </a:lnTo>
                <a:lnTo>
                  <a:pt x="8306241" y="6604013"/>
                </a:lnTo>
                <a:lnTo>
                  <a:pt x="8159135" y="6774762"/>
                </a:lnTo>
                <a:lnTo>
                  <a:pt x="8185404" y="6653925"/>
                </a:lnTo>
                <a:cubicBezTo>
                  <a:pt x="8185404" y="6648671"/>
                  <a:pt x="8188031" y="6643417"/>
                  <a:pt x="8188031" y="6638163"/>
                </a:cubicBezTo>
                <a:lnTo>
                  <a:pt x="8224807" y="6370220"/>
                </a:lnTo>
                <a:cubicBezTo>
                  <a:pt x="8224807" y="6364966"/>
                  <a:pt x="8224807" y="6359713"/>
                  <a:pt x="8227434" y="6354458"/>
                </a:cubicBezTo>
                <a:lnTo>
                  <a:pt x="8251076" y="5939409"/>
                </a:lnTo>
                <a:cubicBezTo>
                  <a:pt x="8251076" y="5934155"/>
                  <a:pt x="8251076" y="5926275"/>
                  <a:pt x="8251076" y="5921021"/>
                </a:cubicBezTo>
                <a:lnTo>
                  <a:pt x="8235316" y="5500718"/>
                </a:lnTo>
                <a:cubicBezTo>
                  <a:pt x="8235316" y="5495464"/>
                  <a:pt x="8235316" y="5487583"/>
                  <a:pt x="8232689" y="5482329"/>
                </a:cubicBezTo>
                <a:lnTo>
                  <a:pt x="8180151" y="5069907"/>
                </a:lnTo>
                <a:cubicBezTo>
                  <a:pt x="8180151" y="5064653"/>
                  <a:pt x="8177524" y="5056773"/>
                  <a:pt x="8177524" y="5051519"/>
                </a:cubicBezTo>
                <a:lnTo>
                  <a:pt x="8088209" y="4649604"/>
                </a:lnTo>
                <a:cubicBezTo>
                  <a:pt x="8085582" y="4644350"/>
                  <a:pt x="8085582" y="4639097"/>
                  <a:pt x="8082955" y="4631216"/>
                </a:cubicBezTo>
                <a:lnTo>
                  <a:pt x="7956865" y="4239808"/>
                </a:lnTo>
                <a:cubicBezTo>
                  <a:pt x="7954238" y="4234554"/>
                  <a:pt x="7954238" y="4229301"/>
                  <a:pt x="7951610" y="4224047"/>
                </a:cubicBezTo>
                <a:lnTo>
                  <a:pt x="7791370" y="3848401"/>
                </a:lnTo>
                <a:cubicBezTo>
                  <a:pt x="7788744" y="3843147"/>
                  <a:pt x="7786116" y="3837893"/>
                  <a:pt x="7783489" y="3832639"/>
                </a:cubicBezTo>
                <a:lnTo>
                  <a:pt x="7591726" y="3472755"/>
                </a:lnTo>
                <a:cubicBezTo>
                  <a:pt x="7589099" y="3467501"/>
                  <a:pt x="7586472" y="3462247"/>
                  <a:pt x="7583845" y="3456994"/>
                </a:cubicBezTo>
                <a:lnTo>
                  <a:pt x="7363186" y="3118124"/>
                </a:lnTo>
                <a:cubicBezTo>
                  <a:pt x="7360559" y="3112870"/>
                  <a:pt x="7357932" y="3107617"/>
                  <a:pt x="7352679" y="3104990"/>
                </a:cubicBezTo>
                <a:lnTo>
                  <a:pt x="7105751" y="2787135"/>
                </a:lnTo>
                <a:cubicBezTo>
                  <a:pt x="7103124" y="2781882"/>
                  <a:pt x="7097870" y="2779255"/>
                  <a:pt x="7095243" y="2774001"/>
                </a:cubicBezTo>
                <a:lnTo>
                  <a:pt x="6822046" y="2479789"/>
                </a:lnTo>
                <a:cubicBezTo>
                  <a:pt x="6816792" y="2474535"/>
                  <a:pt x="6814165" y="2471908"/>
                  <a:pt x="6808911" y="2466654"/>
                </a:cubicBezTo>
                <a:lnTo>
                  <a:pt x="6512072" y="2198711"/>
                </a:lnTo>
                <a:cubicBezTo>
                  <a:pt x="6506818" y="2193457"/>
                  <a:pt x="6504192" y="2190830"/>
                  <a:pt x="6498938" y="2188204"/>
                </a:cubicBezTo>
                <a:lnTo>
                  <a:pt x="6183711" y="1943902"/>
                </a:lnTo>
                <a:cubicBezTo>
                  <a:pt x="6178457" y="1941275"/>
                  <a:pt x="6173203" y="1936021"/>
                  <a:pt x="6167949" y="1933395"/>
                </a:cubicBezTo>
                <a:lnTo>
                  <a:pt x="5829080" y="1723243"/>
                </a:lnTo>
                <a:cubicBezTo>
                  <a:pt x="5823826" y="1720616"/>
                  <a:pt x="5818572" y="1717989"/>
                  <a:pt x="5813318" y="1715362"/>
                </a:cubicBezTo>
                <a:lnTo>
                  <a:pt x="5456060" y="1539360"/>
                </a:lnTo>
                <a:cubicBezTo>
                  <a:pt x="5450807" y="1536733"/>
                  <a:pt x="5445553" y="1534107"/>
                  <a:pt x="5437672" y="1531480"/>
                </a:cubicBezTo>
                <a:lnTo>
                  <a:pt x="5064653" y="1389627"/>
                </a:lnTo>
                <a:cubicBezTo>
                  <a:pt x="5059400" y="1387000"/>
                  <a:pt x="5051519" y="1384374"/>
                  <a:pt x="5046265" y="1384374"/>
                </a:cubicBezTo>
                <a:lnTo>
                  <a:pt x="4660112" y="1279298"/>
                </a:lnTo>
                <a:cubicBezTo>
                  <a:pt x="4654858" y="1276671"/>
                  <a:pt x="4649604" y="1276671"/>
                  <a:pt x="4644350" y="1276671"/>
                </a:cubicBezTo>
                <a:lnTo>
                  <a:pt x="4381661" y="1226760"/>
                </a:lnTo>
                <a:cubicBezTo>
                  <a:pt x="4376407" y="1226760"/>
                  <a:pt x="4371153" y="1224133"/>
                  <a:pt x="4365899" y="1224133"/>
                </a:cubicBezTo>
                <a:lnTo>
                  <a:pt x="3963984" y="1184730"/>
                </a:lnTo>
                <a:cubicBezTo>
                  <a:pt x="3961357" y="1184730"/>
                  <a:pt x="3956104" y="1184730"/>
                  <a:pt x="3953477" y="1184730"/>
                </a:cubicBezTo>
                <a:lnTo>
                  <a:pt x="2259130" y="1100669"/>
                </a:lnTo>
                <a:lnTo>
                  <a:pt x="2251249" y="415049"/>
                </a:lnTo>
                <a:lnTo>
                  <a:pt x="5474449" y="559529"/>
                </a:lnTo>
                <a:lnTo>
                  <a:pt x="5829080" y="593678"/>
                </a:lnTo>
                <a:lnTo>
                  <a:pt x="6052366" y="635709"/>
                </a:lnTo>
                <a:lnTo>
                  <a:pt x="6385981" y="725023"/>
                </a:lnTo>
                <a:lnTo>
                  <a:pt x="6709090" y="845860"/>
                </a:lnTo>
                <a:lnTo>
                  <a:pt x="7016436" y="998220"/>
                </a:lnTo>
                <a:lnTo>
                  <a:pt x="7310648" y="1179476"/>
                </a:lnTo>
                <a:lnTo>
                  <a:pt x="7586472" y="1387000"/>
                </a:lnTo>
                <a:lnTo>
                  <a:pt x="7843908" y="1618167"/>
                </a:lnTo>
                <a:lnTo>
                  <a:pt x="8080328" y="1872976"/>
                </a:lnTo>
                <a:lnTo>
                  <a:pt x="8295734" y="2148800"/>
                </a:lnTo>
                <a:lnTo>
                  <a:pt x="8487497" y="2443012"/>
                </a:lnTo>
                <a:lnTo>
                  <a:pt x="8652991" y="2755613"/>
                </a:lnTo>
                <a:lnTo>
                  <a:pt x="8789590" y="3081348"/>
                </a:lnTo>
                <a:lnTo>
                  <a:pt x="8899919" y="3414963"/>
                </a:lnTo>
                <a:lnTo>
                  <a:pt x="8976099" y="3764340"/>
                </a:lnTo>
                <a:lnTo>
                  <a:pt x="9020757" y="4124225"/>
                </a:lnTo>
                <a:lnTo>
                  <a:pt x="9031264" y="4489363"/>
                </a:lnTo>
                <a:lnTo>
                  <a:pt x="9007622" y="485450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7"/>
          <p:cNvSpPr>
            <a:spLocks noGrp="1"/>
          </p:cNvSpPr>
          <p:nvPr>
            <p:ph type="pic" idx="6"/>
          </p:nvPr>
        </p:nvSpPr>
        <p:spPr>
          <a:xfrm>
            <a:off x="7446568" y="0"/>
            <a:ext cx="1697400" cy="1474800"/>
          </a:xfrm>
          <a:prstGeom prst="rect">
            <a:avLst/>
          </a:prstGeom>
          <a:solidFill>
            <a:srgbClr val="BFBFBF">
              <a:alpha val="49803"/>
            </a:srgbClr>
          </a:solidFill>
          <a:ln>
            <a:noFill/>
          </a:ln>
        </p:spPr>
      </p:sp>
      <p:sp>
        <p:nvSpPr>
          <p:cNvPr id="164" name="Google Shape;164;p17"/>
          <p:cNvSpPr>
            <a:spLocks noGrp="1"/>
          </p:cNvSpPr>
          <p:nvPr>
            <p:ph type="pic" idx="7"/>
          </p:nvPr>
        </p:nvSpPr>
        <p:spPr>
          <a:xfrm>
            <a:off x="7446568" y="3108966"/>
            <a:ext cx="1697400" cy="1474800"/>
          </a:xfrm>
          <a:prstGeom prst="rect">
            <a:avLst/>
          </a:prstGeom>
          <a:solidFill>
            <a:srgbClr val="BFBFBF">
              <a:alpha val="49803"/>
            </a:srgbClr>
          </a:solidFill>
          <a:ln>
            <a:noFill/>
          </a:ln>
        </p:spPr>
      </p:sp>
      <p:sp>
        <p:nvSpPr>
          <p:cNvPr id="165" name="Google Shape;165;p17"/>
          <p:cNvSpPr/>
          <p:nvPr/>
        </p:nvSpPr>
        <p:spPr>
          <a:xfrm>
            <a:off x="0" y="4583767"/>
            <a:ext cx="91440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17"/>
          <p:cNvGrpSpPr/>
          <p:nvPr/>
        </p:nvGrpSpPr>
        <p:grpSpPr>
          <a:xfrm>
            <a:off x="7918466" y="4740448"/>
            <a:ext cx="1053134" cy="236899"/>
            <a:chOff x="0" y="1299"/>
            <a:chExt cx="7680" cy="1728"/>
          </a:xfrm>
        </p:grpSpPr>
        <p:sp>
          <p:nvSpPr>
            <p:cNvPr id="167" name="Google Shape;167;p17"/>
            <p:cNvSpPr/>
            <p:nvPr/>
          </p:nvSpPr>
          <p:spPr>
            <a:xfrm>
              <a:off x="0" y="1302"/>
              <a:ext cx="5710" cy="1725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5979" y="1299"/>
              <a:ext cx="1701" cy="1710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17"/>
          <p:cNvSpPr txBox="1">
            <a:spLocks noGrp="1"/>
          </p:cNvSpPr>
          <p:nvPr>
            <p:ph type="dt" idx="10"/>
          </p:nvPr>
        </p:nvSpPr>
        <p:spPr>
          <a:xfrm>
            <a:off x="-915995" y="4863634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ftr" idx="11"/>
          </p:nvPr>
        </p:nvSpPr>
        <p:spPr>
          <a:xfrm>
            <a:off x="628650" y="4767263"/>
            <a:ext cx="64293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sldNum" idx="12"/>
          </p:nvPr>
        </p:nvSpPr>
        <p:spPr>
          <a:xfrm>
            <a:off x="171450" y="4767263"/>
            <a:ext cx="323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1x_L">
  <p:cSld name="Content 1x_L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3674745" y="171451"/>
            <a:ext cx="51264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3674745" y="1369219"/>
            <a:ext cx="51264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—"/>
              <a:defRPr/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18"/>
          <p:cNvSpPr>
            <a:spLocks noGrp="1"/>
          </p:cNvSpPr>
          <p:nvPr>
            <p:ph type="pic" idx="2"/>
          </p:nvPr>
        </p:nvSpPr>
        <p:spPr>
          <a:xfrm>
            <a:off x="0" y="0"/>
            <a:ext cx="3488700" cy="4583700"/>
          </a:xfrm>
          <a:prstGeom prst="rect">
            <a:avLst/>
          </a:prstGeom>
          <a:solidFill>
            <a:srgbClr val="BFBFBF">
              <a:alpha val="49803"/>
            </a:srgbClr>
          </a:solidFill>
          <a:ln>
            <a:noFill/>
          </a:ln>
        </p:spPr>
      </p:sp>
      <p:sp>
        <p:nvSpPr>
          <p:cNvPr id="176" name="Google Shape;176;p18"/>
          <p:cNvSpPr/>
          <p:nvPr/>
        </p:nvSpPr>
        <p:spPr>
          <a:xfrm>
            <a:off x="0" y="4583767"/>
            <a:ext cx="91440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" name="Google Shape;177;p18"/>
          <p:cNvGrpSpPr/>
          <p:nvPr/>
        </p:nvGrpSpPr>
        <p:grpSpPr>
          <a:xfrm>
            <a:off x="7918466" y="4740448"/>
            <a:ext cx="1053134" cy="236899"/>
            <a:chOff x="0" y="1299"/>
            <a:chExt cx="7680" cy="1728"/>
          </a:xfrm>
        </p:grpSpPr>
        <p:sp>
          <p:nvSpPr>
            <p:cNvPr id="178" name="Google Shape;178;p18"/>
            <p:cNvSpPr/>
            <p:nvPr/>
          </p:nvSpPr>
          <p:spPr>
            <a:xfrm>
              <a:off x="0" y="1302"/>
              <a:ext cx="5710" cy="1725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5979" y="1299"/>
              <a:ext cx="1701" cy="1710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Google Shape;180;p18"/>
          <p:cNvSpPr txBox="1">
            <a:spLocks noGrp="1"/>
          </p:cNvSpPr>
          <p:nvPr>
            <p:ph type="dt" idx="10"/>
          </p:nvPr>
        </p:nvSpPr>
        <p:spPr>
          <a:xfrm>
            <a:off x="-915995" y="4863634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ftr" idx="11"/>
          </p:nvPr>
        </p:nvSpPr>
        <p:spPr>
          <a:xfrm>
            <a:off x="628650" y="4767263"/>
            <a:ext cx="64293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ldNum" idx="12"/>
          </p:nvPr>
        </p:nvSpPr>
        <p:spPr>
          <a:xfrm>
            <a:off x="171450" y="4767263"/>
            <a:ext cx="323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2X_L">
  <p:cSld name="Content 2X_L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674745" y="171451"/>
            <a:ext cx="51264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xfrm>
            <a:off x="3674745" y="1369219"/>
            <a:ext cx="51264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—"/>
              <a:defRPr/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19"/>
          <p:cNvSpPr>
            <a:spLocks noGrp="1"/>
          </p:cNvSpPr>
          <p:nvPr>
            <p:ph type="pic" idx="2"/>
          </p:nvPr>
        </p:nvSpPr>
        <p:spPr>
          <a:xfrm>
            <a:off x="0" y="0"/>
            <a:ext cx="3488700" cy="2244900"/>
          </a:xfrm>
          <a:prstGeom prst="rect">
            <a:avLst/>
          </a:prstGeom>
          <a:solidFill>
            <a:srgbClr val="BFBFBF">
              <a:alpha val="49803"/>
            </a:srgbClr>
          </a:solidFill>
          <a:ln>
            <a:noFill/>
          </a:ln>
        </p:spPr>
      </p:sp>
      <p:sp>
        <p:nvSpPr>
          <p:cNvPr id="187" name="Google Shape;187;p19"/>
          <p:cNvSpPr>
            <a:spLocks noGrp="1"/>
          </p:cNvSpPr>
          <p:nvPr>
            <p:ph type="pic" idx="3"/>
          </p:nvPr>
        </p:nvSpPr>
        <p:spPr>
          <a:xfrm>
            <a:off x="0" y="2338830"/>
            <a:ext cx="3488700" cy="2244900"/>
          </a:xfrm>
          <a:prstGeom prst="rect">
            <a:avLst/>
          </a:prstGeom>
          <a:solidFill>
            <a:srgbClr val="BFBFBF">
              <a:alpha val="49803"/>
            </a:srgbClr>
          </a:solidFill>
          <a:ln>
            <a:noFill/>
          </a:ln>
        </p:spPr>
      </p:sp>
      <p:sp>
        <p:nvSpPr>
          <p:cNvPr id="188" name="Google Shape;188;p19"/>
          <p:cNvSpPr/>
          <p:nvPr/>
        </p:nvSpPr>
        <p:spPr>
          <a:xfrm>
            <a:off x="0" y="4583767"/>
            <a:ext cx="91440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" name="Google Shape;189;p19"/>
          <p:cNvGrpSpPr/>
          <p:nvPr/>
        </p:nvGrpSpPr>
        <p:grpSpPr>
          <a:xfrm>
            <a:off x="7918466" y="4740448"/>
            <a:ext cx="1053134" cy="236899"/>
            <a:chOff x="0" y="1299"/>
            <a:chExt cx="7680" cy="1728"/>
          </a:xfrm>
        </p:grpSpPr>
        <p:sp>
          <p:nvSpPr>
            <p:cNvPr id="190" name="Google Shape;190;p19"/>
            <p:cNvSpPr/>
            <p:nvPr/>
          </p:nvSpPr>
          <p:spPr>
            <a:xfrm>
              <a:off x="0" y="1302"/>
              <a:ext cx="5710" cy="1725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5979" y="1299"/>
              <a:ext cx="1701" cy="1710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3X_L">
  <p:cSld name="Content 3X_L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>
            <a:spLocks noGrp="1"/>
          </p:cNvSpPr>
          <p:nvPr>
            <p:ph type="title"/>
          </p:nvPr>
        </p:nvSpPr>
        <p:spPr>
          <a:xfrm>
            <a:off x="3674745" y="171451"/>
            <a:ext cx="51264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0"/>
          <p:cNvSpPr txBox="1">
            <a:spLocks noGrp="1"/>
          </p:cNvSpPr>
          <p:nvPr>
            <p:ph type="body" idx="1"/>
          </p:nvPr>
        </p:nvSpPr>
        <p:spPr>
          <a:xfrm>
            <a:off x="3674745" y="1369219"/>
            <a:ext cx="51264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—"/>
              <a:defRPr/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20"/>
          <p:cNvSpPr>
            <a:spLocks noGrp="1"/>
          </p:cNvSpPr>
          <p:nvPr>
            <p:ph type="pic" idx="2"/>
          </p:nvPr>
        </p:nvSpPr>
        <p:spPr>
          <a:xfrm>
            <a:off x="0" y="0"/>
            <a:ext cx="3488700" cy="1465200"/>
          </a:xfrm>
          <a:prstGeom prst="rect">
            <a:avLst/>
          </a:prstGeom>
          <a:solidFill>
            <a:srgbClr val="BFBFBF">
              <a:alpha val="49803"/>
            </a:srgbClr>
          </a:solidFill>
          <a:ln>
            <a:noFill/>
          </a:ln>
        </p:spPr>
      </p:sp>
      <p:sp>
        <p:nvSpPr>
          <p:cNvPr id="196" name="Google Shape;196;p20"/>
          <p:cNvSpPr>
            <a:spLocks noGrp="1"/>
          </p:cNvSpPr>
          <p:nvPr>
            <p:ph type="pic" idx="3"/>
          </p:nvPr>
        </p:nvSpPr>
        <p:spPr>
          <a:xfrm>
            <a:off x="0" y="1554483"/>
            <a:ext cx="3488700" cy="1465200"/>
          </a:xfrm>
          <a:prstGeom prst="rect">
            <a:avLst/>
          </a:prstGeom>
          <a:solidFill>
            <a:srgbClr val="BFBFBF">
              <a:alpha val="49803"/>
            </a:srgbClr>
          </a:solidFill>
          <a:ln>
            <a:noFill/>
          </a:ln>
        </p:spPr>
      </p:sp>
      <p:sp>
        <p:nvSpPr>
          <p:cNvPr id="197" name="Google Shape;197;p20"/>
          <p:cNvSpPr>
            <a:spLocks noGrp="1"/>
          </p:cNvSpPr>
          <p:nvPr>
            <p:ph type="pic" idx="4"/>
          </p:nvPr>
        </p:nvSpPr>
        <p:spPr>
          <a:xfrm>
            <a:off x="0" y="3108966"/>
            <a:ext cx="3488700" cy="1474800"/>
          </a:xfrm>
          <a:prstGeom prst="rect">
            <a:avLst/>
          </a:prstGeom>
          <a:solidFill>
            <a:srgbClr val="BFBFBF">
              <a:alpha val="49803"/>
            </a:srgbClr>
          </a:solidFill>
          <a:ln>
            <a:noFill/>
          </a:ln>
        </p:spPr>
      </p:sp>
      <p:sp>
        <p:nvSpPr>
          <p:cNvPr id="198" name="Google Shape;198;p20"/>
          <p:cNvSpPr/>
          <p:nvPr/>
        </p:nvSpPr>
        <p:spPr>
          <a:xfrm>
            <a:off x="0" y="4583767"/>
            <a:ext cx="91440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p20"/>
          <p:cNvGrpSpPr/>
          <p:nvPr/>
        </p:nvGrpSpPr>
        <p:grpSpPr>
          <a:xfrm>
            <a:off x="7918466" y="4740448"/>
            <a:ext cx="1053134" cy="236899"/>
            <a:chOff x="0" y="1299"/>
            <a:chExt cx="7680" cy="1728"/>
          </a:xfrm>
        </p:grpSpPr>
        <p:sp>
          <p:nvSpPr>
            <p:cNvPr id="200" name="Google Shape;200;p20"/>
            <p:cNvSpPr/>
            <p:nvPr/>
          </p:nvSpPr>
          <p:spPr>
            <a:xfrm>
              <a:off x="0" y="1302"/>
              <a:ext cx="5710" cy="1725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5979" y="1299"/>
              <a:ext cx="1701" cy="1710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2" name="Google Shape;202;p20"/>
          <p:cNvSpPr txBox="1">
            <a:spLocks noGrp="1"/>
          </p:cNvSpPr>
          <p:nvPr>
            <p:ph type="dt" idx="10"/>
          </p:nvPr>
        </p:nvSpPr>
        <p:spPr>
          <a:xfrm>
            <a:off x="-915995" y="4863634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0"/>
          <p:cNvSpPr txBox="1">
            <a:spLocks noGrp="1"/>
          </p:cNvSpPr>
          <p:nvPr>
            <p:ph type="ftr" idx="11"/>
          </p:nvPr>
        </p:nvSpPr>
        <p:spPr>
          <a:xfrm>
            <a:off x="628650" y="4767263"/>
            <a:ext cx="64293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0"/>
          <p:cNvSpPr txBox="1">
            <a:spLocks noGrp="1"/>
          </p:cNvSpPr>
          <p:nvPr>
            <p:ph type="sldNum" idx="12"/>
          </p:nvPr>
        </p:nvSpPr>
        <p:spPr>
          <a:xfrm>
            <a:off x="171450" y="4767263"/>
            <a:ext cx="323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Mascot Stadium">
  <p:cSld name="Cover_Mascot Stadium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l="11334" t="15157" r="6587" b="15372"/>
          <a:stretch/>
        </p:blipFill>
        <p:spPr>
          <a:xfrm>
            <a:off x="0" y="0"/>
            <a:ext cx="9148569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4572000" y="0"/>
            <a:ext cx="4229100" cy="5143500"/>
          </a:xfrm>
          <a:prstGeom prst="rect">
            <a:avLst/>
          </a:prstGeom>
          <a:solidFill>
            <a:schemeClr val="lt2">
              <a:alpha val="91764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942897" y="273844"/>
            <a:ext cx="3451800" cy="24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5670631" y="3081874"/>
            <a:ext cx="1996393" cy="1348458"/>
            <a:chOff x="-2931" y="-4852"/>
            <a:chExt cx="17157" cy="11589"/>
          </a:xfrm>
        </p:grpSpPr>
        <p:sp>
          <p:nvSpPr>
            <p:cNvPr id="24" name="Google Shape;24;p3"/>
            <p:cNvSpPr/>
            <p:nvPr/>
          </p:nvSpPr>
          <p:spPr>
            <a:xfrm>
              <a:off x="3516" y="-4567"/>
              <a:ext cx="4200" cy="4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-2931" y="1653"/>
              <a:ext cx="17157" cy="5084"/>
            </a:xfrm>
            <a:custGeom>
              <a:avLst/>
              <a:gdLst/>
              <a:ahLst/>
              <a:cxnLst/>
              <a:rect l="l" t="t" r="r" b="b"/>
              <a:pathLst>
                <a:path w="974" h="286" extrusionOk="0">
                  <a:moveTo>
                    <a:pt x="104" y="92"/>
                  </a:moveTo>
                  <a:cubicBezTo>
                    <a:pt x="106" y="93"/>
                    <a:pt x="107" y="96"/>
                    <a:pt x="108" y="100"/>
                  </a:cubicBezTo>
                  <a:cubicBezTo>
                    <a:pt x="108" y="102"/>
                    <a:pt x="109" y="103"/>
                    <a:pt x="110" y="103"/>
                  </a:cubicBezTo>
                  <a:cubicBezTo>
                    <a:pt x="111" y="103"/>
                    <a:pt x="112" y="102"/>
                    <a:pt x="112" y="100"/>
                  </a:cubicBezTo>
                  <a:cubicBezTo>
                    <a:pt x="112" y="99"/>
                    <a:pt x="111" y="98"/>
                    <a:pt x="111" y="96"/>
                  </a:cubicBezTo>
                  <a:cubicBezTo>
                    <a:pt x="111" y="94"/>
                    <a:pt x="111" y="91"/>
                    <a:pt x="111" y="88"/>
                  </a:cubicBezTo>
                  <a:cubicBezTo>
                    <a:pt x="111" y="84"/>
                    <a:pt x="110" y="82"/>
                    <a:pt x="110" y="82"/>
                  </a:cubicBezTo>
                  <a:cubicBezTo>
                    <a:pt x="109" y="81"/>
                    <a:pt x="107" y="81"/>
                    <a:pt x="104" y="81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5" y="81"/>
                    <a:pt x="4" y="81"/>
                    <a:pt x="4" y="82"/>
                  </a:cubicBezTo>
                  <a:cubicBezTo>
                    <a:pt x="3" y="83"/>
                    <a:pt x="3" y="85"/>
                    <a:pt x="3" y="87"/>
                  </a:cubicBezTo>
                  <a:cubicBezTo>
                    <a:pt x="3" y="90"/>
                    <a:pt x="2" y="94"/>
                    <a:pt x="1" y="98"/>
                  </a:cubicBezTo>
                  <a:cubicBezTo>
                    <a:pt x="1" y="101"/>
                    <a:pt x="0" y="103"/>
                    <a:pt x="0" y="105"/>
                  </a:cubicBezTo>
                  <a:cubicBezTo>
                    <a:pt x="0" y="106"/>
                    <a:pt x="1" y="107"/>
                    <a:pt x="2" y="107"/>
                  </a:cubicBezTo>
                  <a:cubicBezTo>
                    <a:pt x="3" y="107"/>
                    <a:pt x="4" y="106"/>
                    <a:pt x="4" y="104"/>
                  </a:cubicBezTo>
                  <a:cubicBezTo>
                    <a:pt x="5" y="98"/>
                    <a:pt x="7" y="95"/>
                    <a:pt x="9" y="93"/>
                  </a:cubicBezTo>
                  <a:cubicBezTo>
                    <a:pt x="11" y="91"/>
                    <a:pt x="15" y="90"/>
                    <a:pt x="20" y="90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46" y="90"/>
                    <a:pt x="47" y="90"/>
                    <a:pt x="48" y="91"/>
                  </a:cubicBezTo>
                  <a:cubicBezTo>
                    <a:pt x="48" y="91"/>
                    <a:pt x="49" y="93"/>
                    <a:pt x="49" y="95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49" y="186"/>
                    <a:pt x="49" y="186"/>
                    <a:pt x="49" y="186"/>
                  </a:cubicBezTo>
                  <a:cubicBezTo>
                    <a:pt x="49" y="191"/>
                    <a:pt x="48" y="194"/>
                    <a:pt x="46" y="196"/>
                  </a:cubicBezTo>
                  <a:cubicBezTo>
                    <a:pt x="45" y="198"/>
                    <a:pt x="42" y="199"/>
                    <a:pt x="37" y="200"/>
                  </a:cubicBezTo>
                  <a:cubicBezTo>
                    <a:pt x="35" y="200"/>
                    <a:pt x="34" y="201"/>
                    <a:pt x="34" y="202"/>
                  </a:cubicBezTo>
                  <a:cubicBezTo>
                    <a:pt x="34" y="203"/>
                    <a:pt x="35" y="204"/>
                    <a:pt x="37" y="204"/>
                  </a:cubicBezTo>
                  <a:cubicBezTo>
                    <a:pt x="37" y="204"/>
                    <a:pt x="39" y="204"/>
                    <a:pt x="43" y="203"/>
                  </a:cubicBezTo>
                  <a:cubicBezTo>
                    <a:pt x="44" y="203"/>
                    <a:pt x="47" y="203"/>
                    <a:pt x="49" y="203"/>
                  </a:cubicBezTo>
                  <a:cubicBezTo>
                    <a:pt x="56" y="203"/>
                    <a:pt x="56" y="203"/>
                    <a:pt x="56" y="203"/>
                  </a:cubicBezTo>
                  <a:cubicBezTo>
                    <a:pt x="63" y="203"/>
                    <a:pt x="63" y="203"/>
                    <a:pt x="63" y="203"/>
                  </a:cubicBezTo>
                  <a:cubicBezTo>
                    <a:pt x="67" y="203"/>
                    <a:pt x="70" y="203"/>
                    <a:pt x="71" y="203"/>
                  </a:cubicBezTo>
                  <a:cubicBezTo>
                    <a:pt x="73" y="204"/>
                    <a:pt x="74" y="204"/>
                    <a:pt x="75" y="204"/>
                  </a:cubicBezTo>
                  <a:cubicBezTo>
                    <a:pt x="77" y="204"/>
                    <a:pt x="78" y="203"/>
                    <a:pt x="78" y="202"/>
                  </a:cubicBezTo>
                  <a:cubicBezTo>
                    <a:pt x="78" y="201"/>
                    <a:pt x="77" y="200"/>
                    <a:pt x="74" y="200"/>
                  </a:cubicBezTo>
                  <a:cubicBezTo>
                    <a:pt x="67" y="198"/>
                    <a:pt x="63" y="194"/>
                    <a:pt x="63" y="187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3"/>
                    <a:pt x="63" y="92"/>
                    <a:pt x="64" y="91"/>
                  </a:cubicBezTo>
                  <a:cubicBezTo>
                    <a:pt x="64" y="90"/>
                    <a:pt x="66" y="90"/>
                    <a:pt x="69" y="90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9" y="90"/>
                    <a:pt x="102" y="90"/>
                    <a:pt x="104" y="92"/>
                  </a:cubicBezTo>
                  <a:close/>
                  <a:moveTo>
                    <a:pt x="152" y="88"/>
                  </a:moveTo>
                  <a:cubicBezTo>
                    <a:pt x="153" y="87"/>
                    <a:pt x="156" y="87"/>
                    <a:pt x="159" y="87"/>
                  </a:cubicBezTo>
                  <a:cubicBezTo>
                    <a:pt x="173" y="87"/>
                    <a:pt x="173" y="87"/>
                    <a:pt x="173" y="87"/>
                  </a:cubicBezTo>
                  <a:cubicBezTo>
                    <a:pt x="183" y="87"/>
                    <a:pt x="189" y="87"/>
                    <a:pt x="192" y="88"/>
                  </a:cubicBezTo>
                  <a:cubicBezTo>
                    <a:pt x="196" y="89"/>
                    <a:pt x="198" y="91"/>
                    <a:pt x="199" y="94"/>
                  </a:cubicBezTo>
                  <a:cubicBezTo>
                    <a:pt x="200" y="95"/>
                    <a:pt x="200" y="97"/>
                    <a:pt x="200" y="99"/>
                  </a:cubicBezTo>
                  <a:cubicBezTo>
                    <a:pt x="200" y="101"/>
                    <a:pt x="200" y="101"/>
                    <a:pt x="200" y="101"/>
                  </a:cubicBezTo>
                  <a:cubicBezTo>
                    <a:pt x="200" y="103"/>
                    <a:pt x="201" y="104"/>
                    <a:pt x="202" y="104"/>
                  </a:cubicBezTo>
                  <a:cubicBezTo>
                    <a:pt x="203" y="104"/>
                    <a:pt x="204" y="104"/>
                    <a:pt x="204" y="103"/>
                  </a:cubicBezTo>
                  <a:cubicBezTo>
                    <a:pt x="204" y="102"/>
                    <a:pt x="205" y="100"/>
                    <a:pt x="205" y="96"/>
                  </a:cubicBezTo>
                  <a:cubicBezTo>
                    <a:pt x="205" y="91"/>
                    <a:pt x="205" y="91"/>
                    <a:pt x="205" y="91"/>
                  </a:cubicBezTo>
                  <a:cubicBezTo>
                    <a:pt x="206" y="87"/>
                    <a:pt x="206" y="85"/>
                    <a:pt x="206" y="84"/>
                  </a:cubicBezTo>
                  <a:cubicBezTo>
                    <a:pt x="206" y="83"/>
                    <a:pt x="206" y="82"/>
                    <a:pt x="206" y="82"/>
                  </a:cubicBezTo>
                  <a:cubicBezTo>
                    <a:pt x="206" y="80"/>
                    <a:pt x="205" y="79"/>
                    <a:pt x="203" y="79"/>
                  </a:cubicBezTo>
                  <a:cubicBezTo>
                    <a:pt x="203" y="79"/>
                    <a:pt x="201" y="79"/>
                    <a:pt x="200" y="80"/>
                  </a:cubicBezTo>
                  <a:cubicBezTo>
                    <a:pt x="199" y="80"/>
                    <a:pt x="197" y="80"/>
                    <a:pt x="193" y="80"/>
                  </a:cubicBezTo>
                  <a:cubicBezTo>
                    <a:pt x="181" y="81"/>
                    <a:pt x="181" y="81"/>
                    <a:pt x="181" y="81"/>
                  </a:cubicBezTo>
                  <a:cubicBezTo>
                    <a:pt x="175" y="81"/>
                    <a:pt x="169" y="81"/>
                    <a:pt x="161" y="81"/>
                  </a:cubicBezTo>
                  <a:cubicBezTo>
                    <a:pt x="149" y="81"/>
                    <a:pt x="139" y="81"/>
                    <a:pt x="131" y="80"/>
                  </a:cubicBezTo>
                  <a:cubicBezTo>
                    <a:pt x="128" y="79"/>
                    <a:pt x="126" y="79"/>
                    <a:pt x="125" y="79"/>
                  </a:cubicBezTo>
                  <a:cubicBezTo>
                    <a:pt x="122" y="79"/>
                    <a:pt x="121" y="80"/>
                    <a:pt x="121" y="82"/>
                  </a:cubicBezTo>
                  <a:cubicBezTo>
                    <a:pt x="121" y="83"/>
                    <a:pt x="121" y="83"/>
                    <a:pt x="123" y="83"/>
                  </a:cubicBezTo>
                  <a:cubicBezTo>
                    <a:pt x="129" y="83"/>
                    <a:pt x="132" y="85"/>
                    <a:pt x="134" y="88"/>
                  </a:cubicBezTo>
                  <a:cubicBezTo>
                    <a:pt x="136" y="91"/>
                    <a:pt x="137" y="96"/>
                    <a:pt x="137" y="105"/>
                  </a:cubicBezTo>
                  <a:cubicBezTo>
                    <a:pt x="137" y="180"/>
                    <a:pt x="137" y="180"/>
                    <a:pt x="137" y="180"/>
                  </a:cubicBezTo>
                  <a:cubicBezTo>
                    <a:pt x="137" y="186"/>
                    <a:pt x="137" y="186"/>
                    <a:pt x="137" y="186"/>
                  </a:cubicBezTo>
                  <a:cubicBezTo>
                    <a:pt x="137" y="193"/>
                    <a:pt x="135" y="198"/>
                    <a:pt x="130" y="199"/>
                  </a:cubicBezTo>
                  <a:cubicBezTo>
                    <a:pt x="127" y="200"/>
                    <a:pt x="127" y="200"/>
                    <a:pt x="127" y="200"/>
                  </a:cubicBezTo>
                  <a:cubicBezTo>
                    <a:pt x="126" y="200"/>
                    <a:pt x="125" y="201"/>
                    <a:pt x="125" y="202"/>
                  </a:cubicBezTo>
                  <a:cubicBezTo>
                    <a:pt x="125" y="203"/>
                    <a:pt x="126" y="204"/>
                    <a:pt x="128" y="204"/>
                  </a:cubicBezTo>
                  <a:cubicBezTo>
                    <a:pt x="128" y="204"/>
                    <a:pt x="130" y="204"/>
                    <a:pt x="132" y="203"/>
                  </a:cubicBezTo>
                  <a:cubicBezTo>
                    <a:pt x="137" y="202"/>
                    <a:pt x="144" y="202"/>
                    <a:pt x="154" y="202"/>
                  </a:cubicBezTo>
                  <a:cubicBezTo>
                    <a:pt x="162" y="202"/>
                    <a:pt x="171" y="203"/>
                    <a:pt x="183" y="204"/>
                  </a:cubicBezTo>
                  <a:cubicBezTo>
                    <a:pt x="185" y="204"/>
                    <a:pt x="188" y="204"/>
                    <a:pt x="189" y="204"/>
                  </a:cubicBezTo>
                  <a:cubicBezTo>
                    <a:pt x="197" y="204"/>
                    <a:pt x="204" y="201"/>
                    <a:pt x="209" y="194"/>
                  </a:cubicBezTo>
                  <a:cubicBezTo>
                    <a:pt x="214" y="189"/>
                    <a:pt x="216" y="185"/>
                    <a:pt x="216" y="181"/>
                  </a:cubicBezTo>
                  <a:cubicBezTo>
                    <a:pt x="216" y="179"/>
                    <a:pt x="215" y="178"/>
                    <a:pt x="214" y="178"/>
                  </a:cubicBezTo>
                  <a:cubicBezTo>
                    <a:pt x="214" y="178"/>
                    <a:pt x="213" y="179"/>
                    <a:pt x="212" y="180"/>
                  </a:cubicBezTo>
                  <a:cubicBezTo>
                    <a:pt x="206" y="190"/>
                    <a:pt x="190" y="196"/>
                    <a:pt x="167" y="196"/>
                  </a:cubicBezTo>
                  <a:cubicBezTo>
                    <a:pt x="160" y="196"/>
                    <a:pt x="155" y="195"/>
                    <a:pt x="153" y="194"/>
                  </a:cubicBezTo>
                  <a:cubicBezTo>
                    <a:pt x="152" y="193"/>
                    <a:pt x="151" y="189"/>
                    <a:pt x="151" y="184"/>
                  </a:cubicBezTo>
                  <a:cubicBezTo>
                    <a:pt x="151" y="151"/>
                    <a:pt x="151" y="151"/>
                    <a:pt x="151" y="151"/>
                  </a:cubicBezTo>
                  <a:cubicBezTo>
                    <a:pt x="151" y="149"/>
                    <a:pt x="151" y="149"/>
                    <a:pt x="151" y="149"/>
                  </a:cubicBezTo>
                  <a:cubicBezTo>
                    <a:pt x="151" y="147"/>
                    <a:pt x="151" y="146"/>
                    <a:pt x="152" y="145"/>
                  </a:cubicBezTo>
                  <a:cubicBezTo>
                    <a:pt x="153" y="144"/>
                    <a:pt x="155" y="144"/>
                    <a:pt x="158" y="144"/>
                  </a:cubicBezTo>
                  <a:cubicBezTo>
                    <a:pt x="178" y="144"/>
                    <a:pt x="178" y="144"/>
                    <a:pt x="178" y="144"/>
                  </a:cubicBezTo>
                  <a:cubicBezTo>
                    <a:pt x="183" y="144"/>
                    <a:pt x="186" y="145"/>
                    <a:pt x="188" y="146"/>
                  </a:cubicBezTo>
                  <a:cubicBezTo>
                    <a:pt x="191" y="148"/>
                    <a:pt x="192" y="150"/>
                    <a:pt x="193" y="154"/>
                  </a:cubicBezTo>
                  <a:cubicBezTo>
                    <a:pt x="193" y="157"/>
                    <a:pt x="193" y="157"/>
                    <a:pt x="193" y="157"/>
                  </a:cubicBezTo>
                  <a:cubicBezTo>
                    <a:pt x="193" y="158"/>
                    <a:pt x="194" y="159"/>
                    <a:pt x="196" y="159"/>
                  </a:cubicBezTo>
                  <a:cubicBezTo>
                    <a:pt x="197" y="159"/>
                    <a:pt x="197" y="158"/>
                    <a:pt x="197" y="157"/>
                  </a:cubicBezTo>
                  <a:cubicBezTo>
                    <a:pt x="197" y="156"/>
                    <a:pt x="197" y="155"/>
                    <a:pt x="197" y="154"/>
                  </a:cubicBezTo>
                  <a:cubicBezTo>
                    <a:pt x="197" y="150"/>
                    <a:pt x="197" y="147"/>
                    <a:pt x="197" y="143"/>
                  </a:cubicBezTo>
                  <a:cubicBezTo>
                    <a:pt x="197" y="138"/>
                    <a:pt x="197" y="133"/>
                    <a:pt x="197" y="127"/>
                  </a:cubicBezTo>
                  <a:cubicBezTo>
                    <a:pt x="197" y="127"/>
                    <a:pt x="197" y="126"/>
                    <a:pt x="197" y="125"/>
                  </a:cubicBezTo>
                  <a:cubicBezTo>
                    <a:pt x="197" y="124"/>
                    <a:pt x="197" y="123"/>
                    <a:pt x="196" y="123"/>
                  </a:cubicBezTo>
                  <a:cubicBezTo>
                    <a:pt x="194" y="123"/>
                    <a:pt x="194" y="124"/>
                    <a:pt x="193" y="125"/>
                  </a:cubicBezTo>
                  <a:cubicBezTo>
                    <a:pt x="193" y="129"/>
                    <a:pt x="192" y="132"/>
                    <a:pt x="191" y="133"/>
                  </a:cubicBezTo>
                  <a:cubicBezTo>
                    <a:pt x="190" y="134"/>
                    <a:pt x="188" y="135"/>
                    <a:pt x="185" y="135"/>
                  </a:cubicBezTo>
                  <a:cubicBezTo>
                    <a:pt x="181" y="136"/>
                    <a:pt x="176" y="136"/>
                    <a:pt x="170" y="136"/>
                  </a:cubicBezTo>
                  <a:cubicBezTo>
                    <a:pt x="156" y="136"/>
                    <a:pt x="156" y="136"/>
                    <a:pt x="156" y="136"/>
                  </a:cubicBezTo>
                  <a:cubicBezTo>
                    <a:pt x="153" y="136"/>
                    <a:pt x="152" y="136"/>
                    <a:pt x="151" y="136"/>
                  </a:cubicBezTo>
                  <a:cubicBezTo>
                    <a:pt x="151" y="135"/>
                    <a:pt x="151" y="133"/>
                    <a:pt x="151" y="131"/>
                  </a:cubicBezTo>
                  <a:cubicBezTo>
                    <a:pt x="151" y="95"/>
                    <a:pt x="151" y="95"/>
                    <a:pt x="151" y="95"/>
                  </a:cubicBezTo>
                  <a:cubicBezTo>
                    <a:pt x="151" y="91"/>
                    <a:pt x="151" y="89"/>
                    <a:pt x="152" y="88"/>
                  </a:cubicBezTo>
                  <a:close/>
                  <a:moveTo>
                    <a:pt x="333" y="109"/>
                  </a:moveTo>
                  <a:cubicBezTo>
                    <a:pt x="333" y="99"/>
                    <a:pt x="333" y="99"/>
                    <a:pt x="333" y="99"/>
                  </a:cubicBezTo>
                  <a:cubicBezTo>
                    <a:pt x="333" y="94"/>
                    <a:pt x="334" y="90"/>
                    <a:pt x="335" y="88"/>
                  </a:cubicBezTo>
                  <a:cubicBezTo>
                    <a:pt x="336" y="85"/>
                    <a:pt x="339" y="84"/>
                    <a:pt x="342" y="83"/>
                  </a:cubicBezTo>
                  <a:cubicBezTo>
                    <a:pt x="344" y="83"/>
                    <a:pt x="344" y="82"/>
                    <a:pt x="344" y="81"/>
                  </a:cubicBezTo>
                  <a:cubicBezTo>
                    <a:pt x="344" y="80"/>
                    <a:pt x="343" y="80"/>
                    <a:pt x="342" y="80"/>
                  </a:cubicBezTo>
                  <a:cubicBezTo>
                    <a:pt x="341" y="80"/>
                    <a:pt x="339" y="80"/>
                    <a:pt x="337" y="80"/>
                  </a:cubicBezTo>
                  <a:cubicBezTo>
                    <a:pt x="335" y="80"/>
                    <a:pt x="332" y="81"/>
                    <a:pt x="328" y="81"/>
                  </a:cubicBezTo>
                  <a:cubicBezTo>
                    <a:pt x="321" y="81"/>
                    <a:pt x="316" y="80"/>
                    <a:pt x="312" y="80"/>
                  </a:cubicBezTo>
                  <a:cubicBezTo>
                    <a:pt x="310" y="80"/>
                    <a:pt x="309" y="80"/>
                    <a:pt x="308" y="80"/>
                  </a:cubicBezTo>
                  <a:cubicBezTo>
                    <a:pt x="306" y="80"/>
                    <a:pt x="306" y="80"/>
                    <a:pt x="306" y="81"/>
                  </a:cubicBezTo>
                  <a:cubicBezTo>
                    <a:pt x="306" y="83"/>
                    <a:pt x="306" y="83"/>
                    <a:pt x="308" y="84"/>
                  </a:cubicBezTo>
                  <a:cubicBezTo>
                    <a:pt x="314" y="85"/>
                    <a:pt x="318" y="86"/>
                    <a:pt x="321" y="88"/>
                  </a:cubicBezTo>
                  <a:cubicBezTo>
                    <a:pt x="323" y="90"/>
                    <a:pt x="325" y="94"/>
                    <a:pt x="325" y="99"/>
                  </a:cubicBezTo>
                  <a:cubicBezTo>
                    <a:pt x="326" y="120"/>
                    <a:pt x="326" y="120"/>
                    <a:pt x="326" y="120"/>
                  </a:cubicBezTo>
                  <a:cubicBezTo>
                    <a:pt x="326" y="132"/>
                    <a:pt x="326" y="132"/>
                    <a:pt x="326" y="132"/>
                  </a:cubicBezTo>
                  <a:cubicBezTo>
                    <a:pt x="326" y="176"/>
                    <a:pt x="326" y="176"/>
                    <a:pt x="326" y="176"/>
                  </a:cubicBezTo>
                  <a:cubicBezTo>
                    <a:pt x="326" y="177"/>
                    <a:pt x="326" y="177"/>
                    <a:pt x="325" y="177"/>
                  </a:cubicBezTo>
                  <a:cubicBezTo>
                    <a:pt x="325" y="178"/>
                    <a:pt x="324" y="177"/>
                    <a:pt x="323" y="175"/>
                  </a:cubicBezTo>
                  <a:cubicBezTo>
                    <a:pt x="241" y="82"/>
                    <a:pt x="241" y="82"/>
                    <a:pt x="241" y="82"/>
                  </a:cubicBezTo>
                  <a:cubicBezTo>
                    <a:pt x="239" y="81"/>
                    <a:pt x="238" y="80"/>
                    <a:pt x="236" y="80"/>
                  </a:cubicBezTo>
                  <a:cubicBezTo>
                    <a:pt x="235" y="80"/>
                    <a:pt x="234" y="80"/>
                    <a:pt x="233" y="80"/>
                  </a:cubicBezTo>
                  <a:cubicBezTo>
                    <a:pt x="231" y="80"/>
                    <a:pt x="231" y="80"/>
                    <a:pt x="231" y="80"/>
                  </a:cubicBezTo>
                  <a:cubicBezTo>
                    <a:pt x="225" y="80"/>
                    <a:pt x="225" y="80"/>
                    <a:pt x="225" y="80"/>
                  </a:cubicBezTo>
                  <a:cubicBezTo>
                    <a:pt x="222" y="80"/>
                    <a:pt x="222" y="80"/>
                    <a:pt x="222" y="80"/>
                  </a:cubicBezTo>
                  <a:cubicBezTo>
                    <a:pt x="221" y="80"/>
                    <a:pt x="221" y="80"/>
                    <a:pt x="220" y="80"/>
                  </a:cubicBezTo>
                  <a:cubicBezTo>
                    <a:pt x="219" y="80"/>
                    <a:pt x="218" y="80"/>
                    <a:pt x="218" y="81"/>
                  </a:cubicBezTo>
                  <a:cubicBezTo>
                    <a:pt x="218" y="82"/>
                    <a:pt x="219" y="83"/>
                    <a:pt x="221" y="83"/>
                  </a:cubicBezTo>
                  <a:cubicBezTo>
                    <a:pt x="227" y="84"/>
                    <a:pt x="232" y="87"/>
                    <a:pt x="235" y="93"/>
                  </a:cubicBezTo>
                  <a:cubicBezTo>
                    <a:pt x="238" y="99"/>
                    <a:pt x="240" y="107"/>
                    <a:pt x="240" y="118"/>
                  </a:cubicBezTo>
                  <a:cubicBezTo>
                    <a:pt x="240" y="178"/>
                    <a:pt x="240" y="178"/>
                    <a:pt x="240" y="178"/>
                  </a:cubicBezTo>
                  <a:cubicBezTo>
                    <a:pt x="240" y="185"/>
                    <a:pt x="239" y="190"/>
                    <a:pt x="237" y="192"/>
                  </a:cubicBezTo>
                  <a:cubicBezTo>
                    <a:pt x="236" y="195"/>
                    <a:pt x="232" y="198"/>
                    <a:pt x="227" y="199"/>
                  </a:cubicBezTo>
                  <a:cubicBezTo>
                    <a:pt x="225" y="200"/>
                    <a:pt x="225" y="201"/>
                    <a:pt x="225" y="202"/>
                  </a:cubicBezTo>
                  <a:cubicBezTo>
                    <a:pt x="225" y="203"/>
                    <a:pt x="226" y="203"/>
                    <a:pt x="227" y="203"/>
                  </a:cubicBezTo>
                  <a:cubicBezTo>
                    <a:pt x="228" y="203"/>
                    <a:pt x="229" y="203"/>
                    <a:pt x="230" y="203"/>
                  </a:cubicBezTo>
                  <a:cubicBezTo>
                    <a:pt x="233" y="203"/>
                    <a:pt x="235" y="202"/>
                    <a:pt x="237" y="202"/>
                  </a:cubicBezTo>
                  <a:cubicBezTo>
                    <a:pt x="241" y="202"/>
                    <a:pt x="241" y="202"/>
                    <a:pt x="241" y="202"/>
                  </a:cubicBezTo>
                  <a:cubicBezTo>
                    <a:pt x="250" y="203"/>
                    <a:pt x="250" y="203"/>
                    <a:pt x="250" y="203"/>
                  </a:cubicBezTo>
                  <a:cubicBezTo>
                    <a:pt x="255" y="203"/>
                    <a:pt x="258" y="203"/>
                    <a:pt x="258" y="203"/>
                  </a:cubicBezTo>
                  <a:cubicBezTo>
                    <a:pt x="259" y="203"/>
                    <a:pt x="260" y="203"/>
                    <a:pt x="261" y="203"/>
                  </a:cubicBezTo>
                  <a:cubicBezTo>
                    <a:pt x="262" y="203"/>
                    <a:pt x="263" y="203"/>
                    <a:pt x="263" y="202"/>
                  </a:cubicBezTo>
                  <a:cubicBezTo>
                    <a:pt x="263" y="200"/>
                    <a:pt x="262" y="200"/>
                    <a:pt x="260" y="199"/>
                  </a:cubicBezTo>
                  <a:cubicBezTo>
                    <a:pt x="255" y="199"/>
                    <a:pt x="252" y="198"/>
                    <a:pt x="250" y="196"/>
                  </a:cubicBezTo>
                  <a:cubicBezTo>
                    <a:pt x="249" y="195"/>
                    <a:pt x="248" y="192"/>
                    <a:pt x="247" y="188"/>
                  </a:cubicBezTo>
                  <a:cubicBezTo>
                    <a:pt x="247" y="182"/>
                    <a:pt x="247" y="182"/>
                    <a:pt x="247" y="182"/>
                  </a:cubicBezTo>
                  <a:cubicBezTo>
                    <a:pt x="247" y="178"/>
                    <a:pt x="247" y="178"/>
                    <a:pt x="247" y="178"/>
                  </a:cubicBezTo>
                  <a:cubicBezTo>
                    <a:pt x="247" y="117"/>
                    <a:pt x="247" y="117"/>
                    <a:pt x="247" y="117"/>
                  </a:cubicBezTo>
                  <a:cubicBezTo>
                    <a:pt x="247" y="115"/>
                    <a:pt x="248" y="113"/>
                    <a:pt x="249" y="113"/>
                  </a:cubicBezTo>
                  <a:cubicBezTo>
                    <a:pt x="249" y="113"/>
                    <a:pt x="250" y="113"/>
                    <a:pt x="250" y="114"/>
                  </a:cubicBezTo>
                  <a:cubicBezTo>
                    <a:pt x="251" y="115"/>
                    <a:pt x="251" y="115"/>
                    <a:pt x="251" y="115"/>
                  </a:cubicBezTo>
                  <a:cubicBezTo>
                    <a:pt x="326" y="201"/>
                    <a:pt x="326" y="201"/>
                    <a:pt x="326" y="201"/>
                  </a:cubicBezTo>
                  <a:cubicBezTo>
                    <a:pt x="328" y="203"/>
                    <a:pt x="328" y="203"/>
                    <a:pt x="328" y="203"/>
                  </a:cubicBezTo>
                  <a:cubicBezTo>
                    <a:pt x="329" y="204"/>
                    <a:pt x="329" y="204"/>
                    <a:pt x="330" y="204"/>
                  </a:cubicBezTo>
                  <a:cubicBezTo>
                    <a:pt x="332" y="204"/>
                    <a:pt x="332" y="203"/>
                    <a:pt x="333" y="202"/>
                  </a:cubicBezTo>
                  <a:cubicBezTo>
                    <a:pt x="333" y="200"/>
                    <a:pt x="333" y="196"/>
                    <a:pt x="333" y="190"/>
                  </a:cubicBezTo>
                  <a:cubicBezTo>
                    <a:pt x="333" y="115"/>
                    <a:pt x="333" y="115"/>
                    <a:pt x="333" y="115"/>
                  </a:cubicBezTo>
                  <a:cubicBezTo>
                    <a:pt x="333" y="109"/>
                    <a:pt x="333" y="109"/>
                    <a:pt x="333" y="109"/>
                  </a:cubicBezTo>
                  <a:close/>
                  <a:moveTo>
                    <a:pt x="463" y="109"/>
                  </a:moveTo>
                  <a:cubicBezTo>
                    <a:pt x="463" y="99"/>
                    <a:pt x="463" y="99"/>
                    <a:pt x="463" y="99"/>
                  </a:cubicBezTo>
                  <a:cubicBezTo>
                    <a:pt x="463" y="94"/>
                    <a:pt x="463" y="90"/>
                    <a:pt x="465" y="88"/>
                  </a:cubicBezTo>
                  <a:cubicBezTo>
                    <a:pt x="466" y="85"/>
                    <a:pt x="468" y="84"/>
                    <a:pt x="472" y="83"/>
                  </a:cubicBezTo>
                  <a:cubicBezTo>
                    <a:pt x="473" y="83"/>
                    <a:pt x="474" y="82"/>
                    <a:pt x="474" y="81"/>
                  </a:cubicBezTo>
                  <a:cubicBezTo>
                    <a:pt x="474" y="80"/>
                    <a:pt x="473" y="80"/>
                    <a:pt x="471" y="80"/>
                  </a:cubicBezTo>
                  <a:cubicBezTo>
                    <a:pt x="470" y="80"/>
                    <a:pt x="469" y="80"/>
                    <a:pt x="467" y="80"/>
                  </a:cubicBezTo>
                  <a:cubicBezTo>
                    <a:pt x="465" y="80"/>
                    <a:pt x="462" y="81"/>
                    <a:pt x="458" y="81"/>
                  </a:cubicBezTo>
                  <a:cubicBezTo>
                    <a:pt x="451" y="81"/>
                    <a:pt x="445" y="80"/>
                    <a:pt x="441" y="80"/>
                  </a:cubicBezTo>
                  <a:cubicBezTo>
                    <a:pt x="440" y="80"/>
                    <a:pt x="438" y="80"/>
                    <a:pt x="438" y="80"/>
                  </a:cubicBezTo>
                  <a:cubicBezTo>
                    <a:pt x="436" y="80"/>
                    <a:pt x="435" y="80"/>
                    <a:pt x="435" y="81"/>
                  </a:cubicBezTo>
                  <a:cubicBezTo>
                    <a:pt x="435" y="83"/>
                    <a:pt x="436" y="83"/>
                    <a:pt x="438" y="84"/>
                  </a:cubicBezTo>
                  <a:cubicBezTo>
                    <a:pt x="444" y="85"/>
                    <a:pt x="448" y="86"/>
                    <a:pt x="450" y="88"/>
                  </a:cubicBezTo>
                  <a:cubicBezTo>
                    <a:pt x="453" y="90"/>
                    <a:pt x="454" y="94"/>
                    <a:pt x="455" y="99"/>
                  </a:cubicBezTo>
                  <a:cubicBezTo>
                    <a:pt x="456" y="120"/>
                    <a:pt x="456" y="120"/>
                    <a:pt x="456" y="120"/>
                  </a:cubicBezTo>
                  <a:cubicBezTo>
                    <a:pt x="456" y="132"/>
                    <a:pt x="456" y="132"/>
                    <a:pt x="456" y="132"/>
                  </a:cubicBezTo>
                  <a:cubicBezTo>
                    <a:pt x="456" y="176"/>
                    <a:pt x="456" y="176"/>
                    <a:pt x="456" y="176"/>
                  </a:cubicBezTo>
                  <a:cubicBezTo>
                    <a:pt x="456" y="177"/>
                    <a:pt x="455" y="177"/>
                    <a:pt x="455" y="177"/>
                  </a:cubicBezTo>
                  <a:cubicBezTo>
                    <a:pt x="454" y="178"/>
                    <a:pt x="454" y="177"/>
                    <a:pt x="452" y="175"/>
                  </a:cubicBezTo>
                  <a:cubicBezTo>
                    <a:pt x="370" y="82"/>
                    <a:pt x="370" y="82"/>
                    <a:pt x="370" y="82"/>
                  </a:cubicBezTo>
                  <a:cubicBezTo>
                    <a:pt x="369" y="81"/>
                    <a:pt x="367" y="80"/>
                    <a:pt x="366" y="80"/>
                  </a:cubicBezTo>
                  <a:cubicBezTo>
                    <a:pt x="365" y="80"/>
                    <a:pt x="364" y="80"/>
                    <a:pt x="362" y="80"/>
                  </a:cubicBezTo>
                  <a:cubicBezTo>
                    <a:pt x="361" y="80"/>
                    <a:pt x="361" y="80"/>
                    <a:pt x="361" y="80"/>
                  </a:cubicBezTo>
                  <a:cubicBezTo>
                    <a:pt x="355" y="80"/>
                    <a:pt x="355" y="80"/>
                    <a:pt x="355" y="80"/>
                  </a:cubicBezTo>
                  <a:cubicBezTo>
                    <a:pt x="351" y="80"/>
                    <a:pt x="351" y="80"/>
                    <a:pt x="351" y="80"/>
                  </a:cubicBezTo>
                  <a:cubicBezTo>
                    <a:pt x="351" y="80"/>
                    <a:pt x="350" y="80"/>
                    <a:pt x="350" y="80"/>
                  </a:cubicBezTo>
                  <a:cubicBezTo>
                    <a:pt x="349" y="80"/>
                    <a:pt x="348" y="80"/>
                    <a:pt x="348" y="81"/>
                  </a:cubicBezTo>
                  <a:cubicBezTo>
                    <a:pt x="348" y="82"/>
                    <a:pt x="349" y="83"/>
                    <a:pt x="350" y="83"/>
                  </a:cubicBezTo>
                  <a:cubicBezTo>
                    <a:pt x="357" y="84"/>
                    <a:pt x="361" y="87"/>
                    <a:pt x="365" y="93"/>
                  </a:cubicBezTo>
                  <a:cubicBezTo>
                    <a:pt x="368" y="99"/>
                    <a:pt x="369" y="107"/>
                    <a:pt x="369" y="118"/>
                  </a:cubicBezTo>
                  <a:cubicBezTo>
                    <a:pt x="369" y="178"/>
                    <a:pt x="369" y="178"/>
                    <a:pt x="369" y="178"/>
                  </a:cubicBezTo>
                  <a:cubicBezTo>
                    <a:pt x="369" y="185"/>
                    <a:pt x="369" y="190"/>
                    <a:pt x="367" y="192"/>
                  </a:cubicBezTo>
                  <a:cubicBezTo>
                    <a:pt x="365" y="195"/>
                    <a:pt x="362" y="198"/>
                    <a:pt x="357" y="199"/>
                  </a:cubicBezTo>
                  <a:cubicBezTo>
                    <a:pt x="355" y="200"/>
                    <a:pt x="354" y="201"/>
                    <a:pt x="354" y="202"/>
                  </a:cubicBezTo>
                  <a:cubicBezTo>
                    <a:pt x="354" y="203"/>
                    <a:pt x="355" y="203"/>
                    <a:pt x="357" y="203"/>
                  </a:cubicBezTo>
                  <a:cubicBezTo>
                    <a:pt x="357" y="203"/>
                    <a:pt x="358" y="203"/>
                    <a:pt x="360" y="203"/>
                  </a:cubicBezTo>
                  <a:cubicBezTo>
                    <a:pt x="362" y="203"/>
                    <a:pt x="364" y="202"/>
                    <a:pt x="367" y="202"/>
                  </a:cubicBezTo>
                  <a:cubicBezTo>
                    <a:pt x="371" y="202"/>
                    <a:pt x="371" y="202"/>
                    <a:pt x="371" y="202"/>
                  </a:cubicBezTo>
                  <a:cubicBezTo>
                    <a:pt x="380" y="203"/>
                    <a:pt x="380" y="203"/>
                    <a:pt x="380" y="203"/>
                  </a:cubicBezTo>
                  <a:cubicBezTo>
                    <a:pt x="384" y="203"/>
                    <a:pt x="387" y="203"/>
                    <a:pt x="388" y="203"/>
                  </a:cubicBezTo>
                  <a:cubicBezTo>
                    <a:pt x="389" y="203"/>
                    <a:pt x="390" y="203"/>
                    <a:pt x="390" y="203"/>
                  </a:cubicBezTo>
                  <a:cubicBezTo>
                    <a:pt x="392" y="203"/>
                    <a:pt x="392" y="203"/>
                    <a:pt x="392" y="202"/>
                  </a:cubicBezTo>
                  <a:cubicBezTo>
                    <a:pt x="392" y="200"/>
                    <a:pt x="391" y="200"/>
                    <a:pt x="389" y="199"/>
                  </a:cubicBezTo>
                  <a:cubicBezTo>
                    <a:pt x="385" y="199"/>
                    <a:pt x="381" y="198"/>
                    <a:pt x="380" y="196"/>
                  </a:cubicBezTo>
                  <a:cubicBezTo>
                    <a:pt x="378" y="195"/>
                    <a:pt x="377" y="192"/>
                    <a:pt x="377" y="188"/>
                  </a:cubicBezTo>
                  <a:cubicBezTo>
                    <a:pt x="377" y="182"/>
                    <a:pt x="377" y="182"/>
                    <a:pt x="377" y="182"/>
                  </a:cubicBezTo>
                  <a:cubicBezTo>
                    <a:pt x="377" y="178"/>
                    <a:pt x="377" y="178"/>
                    <a:pt x="377" y="178"/>
                  </a:cubicBezTo>
                  <a:cubicBezTo>
                    <a:pt x="377" y="117"/>
                    <a:pt x="377" y="117"/>
                    <a:pt x="377" y="117"/>
                  </a:cubicBezTo>
                  <a:cubicBezTo>
                    <a:pt x="377" y="115"/>
                    <a:pt x="377" y="113"/>
                    <a:pt x="378" y="113"/>
                  </a:cubicBezTo>
                  <a:cubicBezTo>
                    <a:pt x="379" y="113"/>
                    <a:pt x="379" y="113"/>
                    <a:pt x="380" y="114"/>
                  </a:cubicBezTo>
                  <a:cubicBezTo>
                    <a:pt x="380" y="115"/>
                    <a:pt x="380" y="115"/>
                    <a:pt x="380" y="115"/>
                  </a:cubicBezTo>
                  <a:cubicBezTo>
                    <a:pt x="456" y="201"/>
                    <a:pt x="456" y="201"/>
                    <a:pt x="456" y="201"/>
                  </a:cubicBezTo>
                  <a:cubicBezTo>
                    <a:pt x="458" y="203"/>
                    <a:pt x="458" y="203"/>
                    <a:pt x="458" y="203"/>
                  </a:cubicBezTo>
                  <a:cubicBezTo>
                    <a:pt x="458" y="204"/>
                    <a:pt x="459" y="204"/>
                    <a:pt x="460" y="204"/>
                  </a:cubicBezTo>
                  <a:cubicBezTo>
                    <a:pt x="461" y="204"/>
                    <a:pt x="462" y="203"/>
                    <a:pt x="462" y="202"/>
                  </a:cubicBezTo>
                  <a:cubicBezTo>
                    <a:pt x="463" y="200"/>
                    <a:pt x="463" y="196"/>
                    <a:pt x="463" y="190"/>
                  </a:cubicBezTo>
                  <a:cubicBezTo>
                    <a:pt x="463" y="115"/>
                    <a:pt x="463" y="115"/>
                    <a:pt x="463" y="115"/>
                  </a:cubicBezTo>
                  <a:cubicBezTo>
                    <a:pt x="463" y="109"/>
                    <a:pt x="463" y="109"/>
                    <a:pt x="463" y="109"/>
                  </a:cubicBezTo>
                  <a:close/>
                  <a:moveTo>
                    <a:pt x="512" y="88"/>
                  </a:moveTo>
                  <a:cubicBezTo>
                    <a:pt x="513" y="87"/>
                    <a:pt x="515" y="87"/>
                    <a:pt x="519" y="87"/>
                  </a:cubicBezTo>
                  <a:cubicBezTo>
                    <a:pt x="533" y="87"/>
                    <a:pt x="533" y="87"/>
                    <a:pt x="533" y="87"/>
                  </a:cubicBezTo>
                  <a:cubicBezTo>
                    <a:pt x="542" y="87"/>
                    <a:pt x="548" y="87"/>
                    <a:pt x="552" y="88"/>
                  </a:cubicBezTo>
                  <a:cubicBezTo>
                    <a:pt x="555" y="89"/>
                    <a:pt x="558" y="91"/>
                    <a:pt x="559" y="94"/>
                  </a:cubicBezTo>
                  <a:cubicBezTo>
                    <a:pt x="559" y="95"/>
                    <a:pt x="560" y="97"/>
                    <a:pt x="560" y="99"/>
                  </a:cubicBezTo>
                  <a:cubicBezTo>
                    <a:pt x="560" y="101"/>
                    <a:pt x="560" y="101"/>
                    <a:pt x="560" y="101"/>
                  </a:cubicBezTo>
                  <a:cubicBezTo>
                    <a:pt x="560" y="103"/>
                    <a:pt x="560" y="104"/>
                    <a:pt x="562" y="104"/>
                  </a:cubicBezTo>
                  <a:cubicBezTo>
                    <a:pt x="563" y="104"/>
                    <a:pt x="563" y="104"/>
                    <a:pt x="564" y="103"/>
                  </a:cubicBezTo>
                  <a:cubicBezTo>
                    <a:pt x="564" y="102"/>
                    <a:pt x="564" y="100"/>
                    <a:pt x="564" y="96"/>
                  </a:cubicBezTo>
                  <a:cubicBezTo>
                    <a:pt x="565" y="91"/>
                    <a:pt x="565" y="91"/>
                    <a:pt x="565" y="91"/>
                  </a:cubicBezTo>
                  <a:cubicBezTo>
                    <a:pt x="565" y="87"/>
                    <a:pt x="565" y="85"/>
                    <a:pt x="566" y="84"/>
                  </a:cubicBezTo>
                  <a:cubicBezTo>
                    <a:pt x="566" y="83"/>
                    <a:pt x="566" y="82"/>
                    <a:pt x="566" y="82"/>
                  </a:cubicBezTo>
                  <a:cubicBezTo>
                    <a:pt x="566" y="80"/>
                    <a:pt x="565" y="79"/>
                    <a:pt x="563" y="79"/>
                  </a:cubicBezTo>
                  <a:cubicBezTo>
                    <a:pt x="562" y="79"/>
                    <a:pt x="561" y="79"/>
                    <a:pt x="559" y="80"/>
                  </a:cubicBezTo>
                  <a:cubicBezTo>
                    <a:pt x="559" y="80"/>
                    <a:pt x="556" y="80"/>
                    <a:pt x="553" y="80"/>
                  </a:cubicBezTo>
                  <a:cubicBezTo>
                    <a:pt x="540" y="81"/>
                    <a:pt x="540" y="81"/>
                    <a:pt x="540" y="81"/>
                  </a:cubicBezTo>
                  <a:cubicBezTo>
                    <a:pt x="535" y="81"/>
                    <a:pt x="528" y="81"/>
                    <a:pt x="521" y="81"/>
                  </a:cubicBezTo>
                  <a:cubicBezTo>
                    <a:pt x="509" y="81"/>
                    <a:pt x="499" y="81"/>
                    <a:pt x="490" y="80"/>
                  </a:cubicBezTo>
                  <a:cubicBezTo>
                    <a:pt x="488" y="79"/>
                    <a:pt x="486" y="79"/>
                    <a:pt x="484" y="79"/>
                  </a:cubicBezTo>
                  <a:cubicBezTo>
                    <a:pt x="482" y="79"/>
                    <a:pt x="480" y="80"/>
                    <a:pt x="480" y="82"/>
                  </a:cubicBezTo>
                  <a:cubicBezTo>
                    <a:pt x="480" y="83"/>
                    <a:pt x="481" y="83"/>
                    <a:pt x="483" y="83"/>
                  </a:cubicBezTo>
                  <a:cubicBezTo>
                    <a:pt x="488" y="83"/>
                    <a:pt x="492" y="85"/>
                    <a:pt x="494" y="88"/>
                  </a:cubicBezTo>
                  <a:cubicBezTo>
                    <a:pt x="496" y="91"/>
                    <a:pt x="497" y="96"/>
                    <a:pt x="497" y="105"/>
                  </a:cubicBezTo>
                  <a:cubicBezTo>
                    <a:pt x="497" y="180"/>
                    <a:pt x="497" y="180"/>
                    <a:pt x="497" y="180"/>
                  </a:cubicBezTo>
                  <a:cubicBezTo>
                    <a:pt x="496" y="186"/>
                    <a:pt x="496" y="186"/>
                    <a:pt x="496" y="186"/>
                  </a:cubicBezTo>
                  <a:cubicBezTo>
                    <a:pt x="496" y="193"/>
                    <a:pt x="494" y="198"/>
                    <a:pt x="490" y="199"/>
                  </a:cubicBezTo>
                  <a:cubicBezTo>
                    <a:pt x="487" y="200"/>
                    <a:pt x="487" y="200"/>
                    <a:pt x="487" y="200"/>
                  </a:cubicBezTo>
                  <a:cubicBezTo>
                    <a:pt x="485" y="200"/>
                    <a:pt x="484" y="201"/>
                    <a:pt x="484" y="202"/>
                  </a:cubicBezTo>
                  <a:cubicBezTo>
                    <a:pt x="484" y="203"/>
                    <a:pt x="485" y="204"/>
                    <a:pt x="487" y="204"/>
                  </a:cubicBezTo>
                  <a:cubicBezTo>
                    <a:pt x="488" y="204"/>
                    <a:pt x="490" y="204"/>
                    <a:pt x="492" y="203"/>
                  </a:cubicBezTo>
                  <a:cubicBezTo>
                    <a:pt x="496" y="202"/>
                    <a:pt x="503" y="202"/>
                    <a:pt x="514" y="202"/>
                  </a:cubicBezTo>
                  <a:cubicBezTo>
                    <a:pt x="521" y="202"/>
                    <a:pt x="531" y="203"/>
                    <a:pt x="542" y="204"/>
                  </a:cubicBezTo>
                  <a:cubicBezTo>
                    <a:pt x="545" y="204"/>
                    <a:pt x="547" y="204"/>
                    <a:pt x="549" y="204"/>
                  </a:cubicBezTo>
                  <a:cubicBezTo>
                    <a:pt x="557" y="204"/>
                    <a:pt x="564" y="201"/>
                    <a:pt x="569" y="194"/>
                  </a:cubicBezTo>
                  <a:cubicBezTo>
                    <a:pt x="573" y="189"/>
                    <a:pt x="575" y="185"/>
                    <a:pt x="575" y="181"/>
                  </a:cubicBezTo>
                  <a:cubicBezTo>
                    <a:pt x="575" y="179"/>
                    <a:pt x="575" y="178"/>
                    <a:pt x="574" y="178"/>
                  </a:cubicBezTo>
                  <a:cubicBezTo>
                    <a:pt x="573" y="178"/>
                    <a:pt x="572" y="179"/>
                    <a:pt x="572" y="180"/>
                  </a:cubicBezTo>
                  <a:cubicBezTo>
                    <a:pt x="565" y="190"/>
                    <a:pt x="550" y="196"/>
                    <a:pt x="527" y="196"/>
                  </a:cubicBezTo>
                  <a:cubicBezTo>
                    <a:pt x="519" y="196"/>
                    <a:pt x="515" y="195"/>
                    <a:pt x="513" y="194"/>
                  </a:cubicBezTo>
                  <a:cubicBezTo>
                    <a:pt x="511" y="193"/>
                    <a:pt x="510" y="189"/>
                    <a:pt x="510" y="184"/>
                  </a:cubicBezTo>
                  <a:cubicBezTo>
                    <a:pt x="510" y="151"/>
                    <a:pt x="510" y="151"/>
                    <a:pt x="510" y="151"/>
                  </a:cubicBezTo>
                  <a:cubicBezTo>
                    <a:pt x="510" y="149"/>
                    <a:pt x="510" y="149"/>
                    <a:pt x="510" y="149"/>
                  </a:cubicBezTo>
                  <a:cubicBezTo>
                    <a:pt x="510" y="147"/>
                    <a:pt x="511" y="146"/>
                    <a:pt x="512" y="145"/>
                  </a:cubicBezTo>
                  <a:cubicBezTo>
                    <a:pt x="513" y="144"/>
                    <a:pt x="514" y="144"/>
                    <a:pt x="517" y="144"/>
                  </a:cubicBezTo>
                  <a:cubicBezTo>
                    <a:pt x="537" y="144"/>
                    <a:pt x="537" y="144"/>
                    <a:pt x="537" y="144"/>
                  </a:cubicBezTo>
                  <a:cubicBezTo>
                    <a:pt x="542" y="144"/>
                    <a:pt x="546" y="145"/>
                    <a:pt x="548" y="146"/>
                  </a:cubicBezTo>
                  <a:cubicBezTo>
                    <a:pt x="550" y="148"/>
                    <a:pt x="552" y="150"/>
                    <a:pt x="552" y="154"/>
                  </a:cubicBezTo>
                  <a:cubicBezTo>
                    <a:pt x="553" y="157"/>
                    <a:pt x="553" y="157"/>
                    <a:pt x="553" y="157"/>
                  </a:cubicBezTo>
                  <a:cubicBezTo>
                    <a:pt x="553" y="158"/>
                    <a:pt x="554" y="159"/>
                    <a:pt x="555" y="159"/>
                  </a:cubicBezTo>
                  <a:cubicBezTo>
                    <a:pt x="556" y="159"/>
                    <a:pt x="557" y="158"/>
                    <a:pt x="557" y="157"/>
                  </a:cubicBezTo>
                  <a:cubicBezTo>
                    <a:pt x="557" y="156"/>
                    <a:pt x="557" y="155"/>
                    <a:pt x="557" y="154"/>
                  </a:cubicBezTo>
                  <a:cubicBezTo>
                    <a:pt x="556" y="150"/>
                    <a:pt x="556" y="147"/>
                    <a:pt x="556" y="143"/>
                  </a:cubicBezTo>
                  <a:cubicBezTo>
                    <a:pt x="556" y="138"/>
                    <a:pt x="556" y="133"/>
                    <a:pt x="557" y="127"/>
                  </a:cubicBezTo>
                  <a:cubicBezTo>
                    <a:pt x="557" y="127"/>
                    <a:pt x="557" y="126"/>
                    <a:pt x="557" y="125"/>
                  </a:cubicBezTo>
                  <a:cubicBezTo>
                    <a:pt x="557" y="124"/>
                    <a:pt x="556" y="123"/>
                    <a:pt x="555" y="123"/>
                  </a:cubicBezTo>
                  <a:cubicBezTo>
                    <a:pt x="554" y="123"/>
                    <a:pt x="553" y="124"/>
                    <a:pt x="553" y="125"/>
                  </a:cubicBezTo>
                  <a:cubicBezTo>
                    <a:pt x="552" y="129"/>
                    <a:pt x="551" y="132"/>
                    <a:pt x="550" y="133"/>
                  </a:cubicBezTo>
                  <a:cubicBezTo>
                    <a:pt x="549" y="134"/>
                    <a:pt x="547" y="135"/>
                    <a:pt x="544" y="135"/>
                  </a:cubicBezTo>
                  <a:cubicBezTo>
                    <a:pt x="540" y="136"/>
                    <a:pt x="536" y="136"/>
                    <a:pt x="529" y="136"/>
                  </a:cubicBezTo>
                  <a:cubicBezTo>
                    <a:pt x="516" y="136"/>
                    <a:pt x="516" y="136"/>
                    <a:pt x="516" y="136"/>
                  </a:cubicBezTo>
                  <a:cubicBezTo>
                    <a:pt x="513" y="136"/>
                    <a:pt x="511" y="136"/>
                    <a:pt x="511" y="136"/>
                  </a:cubicBezTo>
                  <a:cubicBezTo>
                    <a:pt x="510" y="135"/>
                    <a:pt x="510" y="133"/>
                    <a:pt x="510" y="131"/>
                  </a:cubicBezTo>
                  <a:cubicBezTo>
                    <a:pt x="510" y="95"/>
                    <a:pt x="510" y="95"/>
                    <a:pt x="510" y="95"/>
                  </a:cubicBezTo>
                  <a:cubicBezTo>
                    <a:pt x="510" y="91"/>
                    <a:pt x="511" y="89"/>
                    <a:pt x="512" y="88"/>
                  </a:cubicBezTo>
                  <a:close/>
                  <a:moveTo>
                    <a:pt x="603" y="87"/>
                  </a:moveTo>
                  <a:cubicBezTo>
                    <a:pt x="596" y="93"/>
                    <a:pt x="593" y="101"/>
                    <a:pt x="593" y="111"/>
                  </a:cubicBezTo>
                  <a:cubicBezTo>
                    <a:pt x="593" y="119"/>
                    <a:pt x="595" y="126"/>
                    <a:pt x="601" y="132"/>
                  </a:cubicBezTo>
                  <a:cubicBezTo>
                    <a:pt x="606" y="137"/>
                    <a:pt x="616" y="142"/>
                    <a:pt x="629" y="147"/>
                  </a:cubicBezTo>
                  <a:cubicBezTo>
                    <a:pt x="642" y="151"/>
                    <a:pt x="649" y="154"/>
                    <a:pt x="652" y="157"/>
                  </a:cubicBezTo>
                  <a:cubicBezTo>
                    <a:pt x="657" y="161"/>
                    <a:pt x="660" y="167"/>
                    <a:pt x="660" y="173"/>
                  </a:cubicBezTo>
                  <a:cubicBezTo>
                    <a:pt x="660" y="180"/>
                    <a:pt x="657" y="186"/>
                    <a:pt x="651" y="191"/>
                  </a:cubicBezTo>
                  <a:cubicBezTo>
                    <a:pt x="646" y="196"/>
                    <a:pt x="639" y="198"/>
                    <a:pt x="631" y="198"/>
                  </a:cubicBezTo>
                  <a:cubicBezTo>
                    <a:pt x="623" y="198"/>
                    <a:pt x="615" y="196"/>
                    <a:pt x="608" y="191"/>
                  </a:cubicBezTo>
                  <a:cubicBezTo>
                    <a:pt x="601" y="186"/>
                    <a:pt x="597" y="179"/>
                    <a:pt x="595" y="172"/>
                  </a:cubicBezTo>
                  <a:cubicBezTo>
                    <a:pt x="594" y="169"/>
                    <a:pt x="593" y="168"/>
                    <a:pt x="592" y="168"/>
                  </a:cubicBezTo>
                  <a:cubicBezTo>
                    <a:pt x="591" y="168"/>
                    <a:pt x="590" y="168"/>
                    <a:pt x="590" y="170"/>
                  </a:cubicBezTo>
                  <a:cubicBezTo>
                    <a:pt x="590" y="172"/>
                    <a:pt x="591" y="176"/>
                    <a:pt x="592" y="182"/>
                  </a:cubicBezTo>
                  <a:cubicBezTo>
                    <a:pt x="594" y="187"/>
                    <a:pt x="594" y="189"/>
                    <a:pt x="595" y="190"/>
                  </a:cubicBezTo>
                  <a:cubicBezTo>
                    <a:pt x="595" y="193"/>
                    <a:pt x="596" y="195"/>
                    <a:pt x="596" y="196"/>
                  </a:cubicBezTo>
                  <a:cubicBezTo>
                    <a:pt x="596" y="197"/>
                    <a:pt x="597" y="198"/>
                    <a:pt x="598" y="198"/>
                  </a:cubicBezTo>
                  <a:cubicBezTo>
                    <a:pt x="601" y="200"/>
                    <a:pt x="605" y="202"/>
                    <a:pt x="610" y="203"/>
                  </a:cubicBezTo>
                  <a:cubicBezTo>
                    <a:pt x="616" y="204"/>
                    <a:pt x="621" y="205"/>
                    <a:pt x="626" y="205"/>
                  </a:cubicBezTo>
                  <a:cubicBezTo>
                    <a:pt x="638" y="205"/>
                    <a:pt x="649" y="201"/>
                    <a:pt x="657" y="194"/>
                  </a:cubicBezTo>
                  <a:cubicBezTo>
                    <a:pt x="665" y="187"/>
                    <a:pt x="669" y="178"/>
                    <a:pt x="669" y="167"/>
                  </a:cubicBezTo>
                  <a:cubicBezTo>
                    <a:pt x="669" y="150"/>
                    <a:pt x="658" y="139"/>
                    <a:pt x="636" y="131"/>
                  </a:cubicBezTo>
                  <a:cubicBezTo>
                    <a:pt x="625" y="128"/>
                    <a:pt x="617" y="125"/>
                    <a:pt x="615" y="124"/>
                  </a:cubicBezTo>
                  <a:cubicBezTo>
                    <a:pt x="612" y="122"/>
                    <a:pt x="609" y="120"/>
                    <a:pt x="607" y="117"/>
                  </a:cubicBezTo>
                  <a:cubicBezTo>
                    <a:pt x="604" y="113"/>
                    <a:pt x="602" y="109"/>
                    <a:pt x="602" y="104"/>
                  </a:cubicBezTo>
                  <a:cubicBezTo>
                    <a:pt x="602" y="98"/>
                    <a:pt x="605" y="94"/>
                    <a:pt x="609" y="90"/>
                  </a:cubicBezTo>
                  <a:cubicBezTo>
                    <a:pt x="613" y="86"/>
                    <a:pt x="618" y="84"/>
                    <a:pt x="625" y="84"/>
                  </a:cubicBezTo>
                  <a:cubicBezTo>
                    <a:pt x="633" y="84"/>
                    <a:pt x="640" y="86"/>
                    <a:pt x="647" y="90"/>
                  </a:cubicBezTo>
                  <a:cubicBezTo>
                    <a:pt x="653" y="95"/>
                    <a:pt x="658" y="100"/>
                    <a:pt x="660" y="106"/>
                  </a:cubicBezTo>
                  <a:cubicBezTo>
                    <a:pt x="661" y="109"/>
                    <a:pt x="662" y="111"/>
                    <a:pt x="663" y="111"/>
                  </a:cubicBezTo>
                  <a:cubicBezTo>
                    <a:pt x="664" y="111"/>
                    <a:pt x="665" y="110"/>
                    <a:pt x="665" y="108"/>
                  </a:cubicBezTo>
                  <a:cubicBezTo>
                    <a:pt x="665" y="107"/>
                    <a:pt x="665" y="106"/>
                    <a:pt x="664" y="104"/>
                  </a:cubicBezTo>
                  <a:cubicBezTo>
                    <a:pt x="663" y="95"/>
                    <a:pt x="663" y="95"/>
                    <a:pt x="663" y="95"/>
                  </a:cubicBezTo>
                  <a:cubicBezTo>
                    <a:pt x="662" y="90"/>
                    <a:pt x="662" y="87"/>
                    <a:pt x="662" y="86"/>
                  </a:cubicBezTo>
                  <a:cubicBezTo>
                    <a:pt x="662" y="83"/>
                    <a:pt x="661" y="81"/>
                    <a:pt x="659" y="82"/>
                  </a:cubicBezTo>
                  <a:cubicBezTo>
                    <a:pt x="659" y="82"/>
                    <a:pt x="659" y="82"/>
                    <a:pt x="658" y="82"/>
                  </a:cubicBezTo>
                  <a:cubicBezTo>
                    <a:pt x="657" y="83"/>
                    <a:pt x="657" y="83"/>
                    <a:pt x="657" y="83"/>
                  </a:cubicBezTo>
                  <a:cubicBezTo>
                    <a:pt x="656" y="84"/>
                    <a:pt x="656" y="84"/>
                    <a:pt x="655" y="84"/>
                  </a:cubicBezTo>
                  <a:cubicBezTo>
                    <a:pt x="655" y="84"/>
                    <a:pt x="654" y="84"/>
                    <a:pt x="653" y="84"/>
                  </a:cubicBezTo>
                  <a:cubicBezTo>
                    <a:pt x="647" y="81"/>
                    <a:pt x="647" y="81"/>
                    <a:pt x="647" y="81"/>
                  </a:cubicBezTo>
                  <a:cubicBezTo>
                    <a:pt x="643" y="79"/>
                    <a:pt x="638" y="78"/>
                    <a:pt x="631" y="78"/>
                  </a:cubicBezTo>
                  <a:cubicBezTo>
                    <a:pt x="620" y="78"/>
                    <a:pt x="611" y="81"/>
                    <a:pt x="603" y="87"/>
                  </a:cubicBezTo>
                  <a:close/>
                  <a:moveTo>
                    <a:pt x="700" y="87"/>
                  </a:moveTo>
                  <a:cubicBezTo>
                    <a:pt x="692" y="93"/>
                    <a:pt x="689" y="101"/>
                    <a:pt x="689" y="111"/>
                  </a:cubicBezTo>
                  <a:cubicBezTo>
                    <a:pt x="689" y="119"/>
                    <a:pt x="692" y="126"/>
                    <a:pt x="697" y="132"/>
                  </a:cubicBezTo>
                  <a:cubicBezTo>
                    <a:pt x="703" y="137"/>
                    <a:pt x="712" y="142"/>
                    <a:pt x="725" y="147"/>
                  </a:cubicBezTo>
                  <a:cubicBezTo>
                    <a:pt x="738" y="151"/>
                    <a:pt x="746" y="154"/>
                    <a:pt x="748" y="157"/>
                  </a:cubicBezTo>
                  <a:cubicBezTo>
                    <a:pt x="754" y="161"/>
                    <a:pt x="756" y="167"/>
                    <a:pt x="756" y="173"/>
                  </a:cubicBezTo>
                  <a:cubicBezTo>
                    <a:pt x="756" y="180"/>
                    <a:pt x="753" y="186"/>
                    <a:pt x="748" y="191"/>
                  </a:cubicBezTo>
                  <a:cubicBezTo>
                    <a:pt x="742" y="196"/>
                    <a:pt x="735" y="198"/>
                    <a:pt x="727" y="198"/>
                  </a:cubicBezTo>
                  <a:cubicBezTo>
                    <a:pt x="719" y="198"/>
                    <a:pt x="711" y="196"/>
                    <a:pt x="704" y="191"/>
                  </a:cubicBezTo>
                  <a:cubicBezTo>
                    <a:pt x="698" y="186"/>
                    <a:pt x="693" y="179"/>
                    <a:pt x="691" y="172"/>
                  </a:cubicBezTo>
                  <a:cubicBezTo>
                    <a:pt x="690" y="169"/>
                    <a:pt x="689" y="168"/>
                    <a:pt x="688" y="168"/>
                  </a:cubicBezTo>
                  <a:cubicBezTo>
                    <a:pt x="687" y="168"/>
                    <a:pt x="686" y="168"/>
                    <a:pt x="686" y="170"/>
                  </a:cubicBezTo>
                  <a:cubicBezTo>
                    <a:pt x="686" y="172"/>
                    <a:pt x="687" y="176"/>
                    <a:pt x="688" y="182"/>
                  </a:cubicBezTo>
                  <a:cubicBezTo>
                    <a:pt x="690" y="187"/>
                    <a:pt x="691" y="189"/>
                    <a:pt x="691" y="190"/>
                  </a:cubicBezTo>
                  <a:cubicBezTo>
                    <a:pt x="691" y="193"/>
                    <a:pt x="692" y="195"/>
                    <a:pt x="692" y="196"/>
                  </a:cubicBezTo>
                  <a:cubicBezTo>
                    <a:pt x="693" y="197"/>
                    <a:pt x="693" y="198"/>
                    <a:pt x="694" y="198"/>
                  </a:cubicBezTo>
                  <a:cubicBezTo>
                    <a:pt x="697" y="200"/>
                    <a:pt x="701" y="202"/>
                    <a:pt x="707" y="203"/>
                  </a:cubicBezTo>
                  <a:cubicBezTo>
                    <a:pt x="712" y="204"/>
                    <a:pt x="717" y="205"/>
                    <a:pt x="722" y="205"/>
                  </a:cubicBezTo>
                  <a:cubicBezTo>
                    <a:pt x="734" y="205"/>
                    <a:pt x="745" y="201"/>
                    <a:pt x="753" y="194"/>
                  </a:cubicBezTo>
                  <a:cubicBezTo>
                    <a:pt x="761" y="187"/>
                    <a:pt x="765" y="178"/>
                    <a:pt x="765" y="167"/>
                  </a:cubicBezTo>
                  <a:cubicBezTo>
                    <a:pt x="765" y="150"/>
                    <a:pt x="754" y="139"/>
                    <a:pt x="732" y="131"/>
                  </a:cubicBezTo>
                  <a:cubicBezTo>
                    <a:pt x="721" y="128"/>
                    <a:pt x="714" y="125"/>
                    <a:pt x="711" y="124"/>
                  </a:cubicBezTo>
                  <a:cubicBezTo>
                    <a:pt x="708" y="122"/>
                    <a:pt x="705" y="120"/>
                    <a:pt x="703" y="117"/>
                  </a:cubicBezTo>
                  <a:cubicBezTo>
                    <a:pt x="700" y="113"/>
                    <a:pt x="699" y="109"/>
                    <a:pt x="699" y="104"/>
                  </a:cubicBezTo>
                  <a:cubicBezTo>
                    <a:pt x="699" y="98"/>
                    <a:pt x="701" y="94"/>
                    <a:pt x="705" y="90"/>
                  </a:cubicBezTo>
                  <a:cubicBezTo>
                    <a:pt x="709" y="86"/>
                    <a:pt x="715" y="84"/>
                    <a:pt x="721" y="84"/>
                  </a:cubicBezTo>
                  <a:cubicBezTo>
                    <a:pt x="729" y="84"/>
                    <a:pt x="736" y="86"/>
                    <a:pt x="743" y="90"/>
                  </a:cubicBezTo>
                  <a:cubicBezTo>
                    <a:pt x="750" y="95"/>
                    <a:pt x="754" y="100"/>
                    <a:pt x="756" y="106"/>
                  </a:cubicBezTo>
                  <a:cubicBezTo>
                    <a:pt x="757" y="109"/>
                    <a:pt x="758" y="111"/>
                    <a:pt x="759" y="111"/>
                  </a:cubicBezTo>
                  <a:cubicBezTo>
                    <a:pt x="760" y="111"/>
                    <a:pt x="761" y="110"/>
                    <a:pt x="761" y="108"/>
                  </a:cubicBezTo>
                  <a:cubicBezTo>
                    <a:pt x="761" y="107"/>
                    <a:pt x="761" y="106"/>
                    <a:pt x="760" y="104"/>
                  </a:cubicBezTo>
                  <a:cubicBezTo>
                    <a:pt x="759" y="95"/>
                    <a:pt x="759" y="95"/>
                    <a:pt x="759" y="95"/>
                  </a:cubicBezTo>
                  <a:cubicBezTo>
                    <a:pt x="758" y="90"/>
                    <a:pt x="758" y="87"/>
                    <a:pt x="758" y="86"/>
                  </a:cubicBezTo>
                  <a:cubicBezTo>
                    <a:pt x="758" y="83"/>
                    <a:pt x="757" y="81"/>
                    <a:pt x="756" y="82"/>
                  </a:cubicBezTo>
                  <a:cubicBezTo>
                    <a:pt x="755" y="82"/>
                    <a:pt x="755" y="82"/>
                    <a:pt x="755" y="82"/>
                  </a:cubicBezTo>
                  <a:cubicBezTo>
                    <a:pt x="753" y="83"/>
                    <a:pt x="753" y="83"/>
                    <a:pt x="753" y="83"/>
                  </a:cubicBezTo>
                  <a:cubicBezTo>
                    <a:pt x="753" y="84"/>
                    <a:pt x="752" y="84"/>
                    <a:pt x="751" y="84"/>
                  </a:cubicBezTo>
                  <a:cubicBezTo>
                    <a:pt x="751" y="84"/>
                    <a:pt x="750" y="84"/>
                    <a:pt x="750" y="84"/>
                  </a:cubicBezTo>
                  <a:cubicBezTo>
                    <a:pt x="743" y="81"/>
                    <a:pt x="743" y="81"/>
                    <a:pt x="743" y="81"/>
                  </a:cubicBezTo>
                  <a:cubicBezTo>
                    <a:pt x="739" y="79"/>
                    <a:pt x="734" y="78"/>
                    <a:pt x="727" y="78"/>
                  </a:cubicBezTo>
                  <a:cubicBezTo>
                    <a:pt x="716" y="78"/>
                    <a:pt x="707" y="81"/>
                    <a:pt x="700" y="87"/>
                  </a:cubicBezTo>
                  <a:close/>
                  <a:moveTo>
                    <a:pt x="808" y="88"/>
                  </a:moveTo>
                  <a:cubicBezTo>
                    <a:pt x="809" y="87"/>
                    <a:pt x="812" y="87"/>
                    <a:pt x="815" y="87"/>
                  </a:cubicBezTo>
                  <a:cubicBezTo>
                    <a:pt x="829" y="87"/>
                    <a:pt x="829" y="87"/>
                    <a:pt x="829" y="87"/>
                  </a:cubicBezTo>
                  <a:cubicBezTo>
                    <a:pt x="838" y="87"/>
                    <a:pt x="845" y="87"/>
                    <a:pt x="848" y="88"/>
                  </a:cubicBezTo>
                  <a:cubicBezTo>
                    <a:pt x="852" y="89"/>
                    <a:pt x="854" y="91"/>
                    <a:pt x="855" y="94"/>
                  </a:cubicBezTo>
                  <a:cubicBezTo>
                    <a:pt x="856" y="95"/>
                    <a:pt x="856" y="97"/>
                    <a:pt x="856" y="99"/>
                  </a:cubicBezTo>
                  <a:cubicBezTo>
                    <a:pt x="856" y="101"/>
                    <a:pt x="856" y="101"/>
                    <a:pt x="856" y="101"/>
                  </a:cubicBezTo>
                  <a:cubicBezTo>
                    <a:pt x="856" y="103"/>
                    <a:pt x="857" y="104"/>
                    <a:pt x="858" y="104"/>
                  </a:cubicBezTo>
                  <a:cubicBezTo>
                    <a:pt x="859" y="104"/>
                    <a:pt x="860" y="104"/>
                    <a:pt x="860" y="103"/>
                  </a:cubicBezTo>
                  <a:cubicBezTo>
                    <a:pt x="860" y="102"/>
                    <a:pt x="860" y="100"/>
                    <a:pt x="861" y="96"/>
                  </a:cubicBezTo>
                  <a:cubicBezTo>
                    <a:pt x="861" y="91"/>
                    <a:pt x="861" y="91"/>
                    <a:pt x="861" y="91"/>
                  </a:cubicBezTo>
                  <a:cubicBezTo>
                    <a:pt x="861" y="87"/>
                    <a:pt x="862" y="85"/>
                    <a:pt x="862" y="84"/>
                  </a:cubicBezTo>
                  <a:cubicBezTo>
                    <a:pt x="862" y="83"/>
                    <a:pt x="862" y="82"/>
                    <a:pt x="862" y="82"/>
                  </a:cubicBezTo>
                  <a:cubicBezTo>
                    <a:pt x="862" y="80"/>
                    <a:pt x="861" y="79"/>
                    <a:pt x="859" y="79"/>
                  </a:cubicBezTo>
                  <a:cubicBezTo>
                    <a:pt x="858" y="79"/>
                    <a:pt x="857" y="79"/>
                    <a:pt x="856" y="80"/>
                  </a:cubicBezTo>
                  <a:cubicBezTo>
                    <a:pt x="855" y="80"/>
                    <a:pt x="853" y="80"/>
                    <a:pt x="849" y="80"/>
                  </a:cubicBezTo>
                  <a:cubicBezTo>
                    <a:pt x="837" y="81"/>
                    <a:pt x="837" y="81"/>
                    <a:pt x="837" y="81"/>
                  </a:cubicBezTo>
                  <a:cubicBezTo>
                    <a:pt x="831" y="81"/>
                    <a:pt x="824" y="81"/>
                    <a:pt x="817" y="81"/>
                  </a:cubicBezTo>
                  <a:cubicBezTo>
                    <a:pt x="805" y="81"/>
                    <a:pt x="795" y="81"/>
                    <a:pt x="787" y="80"/>
                  </a:cubicBezTo>
                  <a:cubicBezTo>
                    <a:pt x="784" y="79"/>
                    <a:pt x="782" y="79"/>
                    <a:pt x="781" y="79"/>
                  </a:cubicBezTo>
                  <a:cubicBezTo>
                    <a:pt x="778" y="79"/>
                    <a:pt x="777" y="80"/>
                    <a:pt x="777" y="82"/>
                  </a:cubicBezTo>
                  <a:cubicBezTo>
                    <a:pt x="777" y="83"/>
                    <a:pt x="777" y="83"/>
                    <a:pt x="779" y="83"/>
                  </a:cubicBezTo>
                  <a:cubicBezTo>
                    <a:pt x="785" y="83"/>
                    <a:pt x="788" y="85"/>
                    <a:pt x="790" y="88"/>
                  </a:cubicBezTo>
                  <a:cubicBezTo>
                    <a:pt x="792" y="91"/>
                    <a:pt x="793" y="96"/>
                    <a:pt x="793" y="105"/>
                  </a:cubicBezTo>
                  <a:cubicBezTo>
                    <a:pt x="793" y="180"/>
                    <a:pt x="793" y="180"/>
                    <a:pt x="793" y="180"/>
                  </a:cubicBezTo>
                  <a:cubicBezTo>
                    <a:pt x="793" y="186"/>
                    <a:pt x="793" y="186"/>
                    <a:pt x="793" y="186"/>
                  </a:cubicBezTo>
                  <a:cubicBezTo>
                    <a:pt x="793" y="193"/>
                    <a:pt x="791" y="198"/>
                    <a:pt x="786" y="199"/>
                  </a:cubicBezTo>
                  <a:cubicBezTo>
                    <a:pt x="783" y="200"/>
                    <a:pt x="783" y="200"/>
                    <a:pt x="783" y="200"/>
                  </a:cubicBezTo>
                  <a:cubicBezTo>
                    <a:pt x="781" y="200"/>
                    <a:pt x="781" y="201"/>
                    <a:pt x="781" y="202"/>
                  </a:cubicBezTo>
                  <a:cubicBezTo>
                    <a:pt x="781" y="203"/>
                    <a:pt x="782" y="204"/>
                    <a:pt x="783" y="204"/>
                  </a:cubicBezTo>
                  <a:cubicBezTo>
                    <a:pt x="784" y="204"/>
                    <a:pt x="786" y="204"/>
                    <a:pt x="788" y="203"/>
                  </a:cubicBezTo>
                  <a:cubicBezTo>
                    <a:pt x="792" y="202"/>
                    <a:pt x="800" y="202"/>
                    <a:pt x="810" y="202"/>
                  </a:cubicBezTo>
                  <a:cubicBezTo>
                    <a:pt x="818" y="202"/>
                    <a:pt x="827" y="203"/>
                    <a:pt x="838" y="204"/>
                  </a:cubicBezTo>
                  <a:cubicBezTo>
                    <a:pt x="841" y="204"/>
                    <a:pt x="844" y="204"/>
                    <a:pt x="845" y="204"/>
                  </a:cubicBezTo>
                  <a:cubicBezTo>
                    <a:pt x="853" y="204"/>
                    <a:pt x="860" y="201"/>
                    <a:pt x="865" y="194"/>
                  </a:cubicBezTo>
                  <a:cubicBezTo>
                    <a:pt x="870" y="189"/>
                    <a:pt x="872" y="185"/>
                    <a:pt x="872" y="181"/>
                  </a:cubicBezTo>
                  <a:cubicBezTo>
                    <a:pt x="872" y="179"/>
                    <a:pt x="871" y="178"/>
                    <a:pt x="870" y="178"/>
                  </a:cubicBezTo>
                  <a:cubicBezTo>
                    <a:pt x="869" y="178"/>
                    <a:pt x="869" y="179"/>
                    <a:pt x="868" y="180"/>
                  </a:cubicBezTo>
                  <a:cubicBezTo>
                    <a:pt x="861" y="190"/>
                    <a:pt x="846" y="196"/>
                    <a:pt x="823" y="196"/>
                  </a:cubicBezTo>
                  <a:cubicBezTo>
                    <a:pt x="816" y="196"/>
                    <a:pt x="811" y="195"/>
                    <a:pt x="809" y="194"/>
                  </a:cubicBezTo>
                  <a:cubicBezTo>
                    <a:pt x="807" y="193"/>
                    <a:pt x="807" y="189"/>
                    <a:pt x="807" y="184"/>
                  </a:cubicBezTo>
                  <a:cubicBezTo>
                    <a:pt x="807" y="151"/>
                    <a:pt x="807" y="151"/>
                    <a:pt x="807" y="151"/>
                  </a:cubicBezTo>
                  <a:cubicBezTo>
                    <a:pt x="806" y="149"/>
                    <a:pt x="806" y="149"/>
                    <a:pt x="806" y="149"/>
                  </a:cubicBezTo>
                  <a:cubicBezTo>
                    <a:pt x="806" y="147"/>
                    <a:pt x="807" y="146"/>
                    <a:pt x="808" y="145"/>
                  </a:cubicBezTo>
                  <a:cubicBezTo>
                    <a:pt x="809" y="144"/>
                    <a:pt x="811" y="144"/>
                    <a:pt x="814" y="144"/>
                  </a:cubicBezTo>
                  <a:cubicBezTo>
                    <a:pt x="833" y="144"/>
                    <a:pt x="833" y="144"/>
                    <a:pt x="833" y="144"/>
                  </a:cubicBezTo>
                  <a:cubicBezTo>
                    <a:pt x="839" y="144"/>
                    <a:pt x="842" y="145"/>
                    <a:pt x="844" y="146"/>
                  </a:cubicBezTo>
                  <a:cubicBezTo>
                    <a:pt x="846" y="148"/>
                    <a:pt x="848" y="150"/>
                    <a:pt x="849" y="154"/>
                  </a:cubicBezTo>
                  <a:cubicBezTo>
                    <a:pt x="849" y="157"/>
                    <a:pt x="849" y="157"/>
                    <a:pt x="849" y="157"/>
                  </a:cubicBezTo>
                  <a:cubicBezTo>
                    <a:pt x="849" y="158"/>
                    <a:pt x="850" y="159"/>
                    <a:pt x="851" y="159"/>
                  </a:cubicBezTo>
                  <a:cubicBezTo>
                    <a:pt x="853" y="159"/>
                    <a:pt x="853" y="158"/>
                    <a:pt x="853" y="157"/>
                  </a:cubicBezTo>
                  <a:cubicBezTo>
                    <a:pt x="853" y="156"/>
                    <a:pt x="853" y="155"/>
                    <a:pt x="853" y="154"/>
                  </a:cubicBezTo>
                  <a:cubicBezTo>
                    <a:pt x="853" y="150"/>
                    <a:pt x="852" y="147"/>
                    <a:pt x="852" y="143"/>
                  </a:cubicBezTo>
                  <a:cubicBezTo>
                    <a:pt x="852" y="138"/>
                    <a:pt x="853" y="133"/>
                    <a:pt x="853" y="127"/>
                  </a:cubicBezTo>
                  <a:cubicBezTo>
                    <a:pt x="853" y="127"/>
                    <a:pt x="853" y="126"/>
                    <a:pt x="853" y="125"/>
                  </a:cubicBezTo>
                  <a:cubicBezTo>
                    <a:pt x="853" y="124"/>
                    <a:pt x="853" y="123"/>
                    <a:pt x="852" y="123"/>
                  </a:cubicBezTo>
                  <a:cubicBezTo>
                    <a:pt x="850" y="123"/>
                    <a:pt x="850" y="124"/>
                    <a:pt x="849" y="125"/>
                  </a:cubicBezTo>
                  <a:cubicBezTo>
                    <a:pt x="849" y="129"/>
                    <a:pt x="848" y="132"/>
                    <a:pt x="847" y="133"/>
                  </a:cubicBezTo>
                  <a:cubicBezTo>
                    <a:pt x="846" y="134"/>
                    <a:pt x="844" y="135"/>
                    <a:pt x="840" y="135"/>
                  </a:cubicBezTo>
                  <a:cubicBezTo>
                    <a:pt x="837" y="136"/>
                    <a:pt x="832" y="136"/>
                    <a:pt x="826" y="136"/>
                  </a:cubicBezTo>
                  <a:cubicBezTo>
                    <a:pt x="812" y="136"/>
                    <a:pt x="812" y="136"/>
                    <a:pt x="812" y="136"/>
                  </a:cubicBezTo>
                  <a:cubicBezTo>
                    <a:pt x="809" y="136"/>
                    <a:pt x="808" y="136"/>
                    <a:pt x="807" y="136"/>
                  </a:cubicBezTo>
                  <a:cubicBezTo>
                    <a:pt x="807" y="135"/>
                    <a:pt x="807" y="133"/>
                    <a:pt x="807" y="131"/>
                  </a:cubicBezTo>
                  <a:cubicBezTo>
                    <a:pt x="807" y="95"/>
                    <a:pt x="807" y="95"/>
                    <a:pt x="807" y="95"/>
                  </a:cubicBezTo>
                  <a:cubicBezTo>
                    <a:pt x="807" y="91"/>
                    <a:pt x="807" y="89"/>
                    <a:pt x="808" y="88"/>
                  </a:cubicBezTo>
                  <a:close/>
                  <a:moveTo>
                    <a:pt x="910" y="88"/>
                  </a:moveTo>
                  <a:cubicBezTo>
                    <a:pt x="912" y="87"/>
                    <a:pt x="914" y="87"/>
                    <a:pt x="918" y="87"/>
                  </a:cubicBezTo>
                  <a:cubicBezTo>
                    <a:pt x="932" y="87"/>
                    <a:pt x="932" y="87"/>
                    <a:pt x="932" y="87"/>
                  </a:cubicBezTo>
                  <a:cubicBezTo>
                    <a:pt x="941" y="87"/>
                    <a:pt x="947" y="87"/>
                    <a:pt x="951" y="88"/>
                  </a:cubicBezTo>
                  <a:cubicBezTo>
                    <a:pt x="954" y="89"/>
                    <a:pt x="956" y="91"/>
                    <a:pt x="957" y="94"/>
                  </a:cubicBezTo>
                  <a:cubicBezTo>
                    <a:pt x="958" y="95"/>
                    <a:pt x="959" y="97"/>
                    <a:pt x="959" y="99"/>
                  </a:cubicBezTo>
                  <a:cubicBezTo>
                    <a:pt x="959" y="101"/>
                    <a:pt x="959" y="101"/>
                    <a:pt x="959" y="101"/>
                  </a:cubicBezTo>
                  <a:cubicBezTo>
                    <a:pt x="959" y="103"/>
                    <a:pt x="959" y="104"/>
                    <a:pt x="960" y="104"/>
                  </a:cubicBezTo>
                  <a:cubicBezTo>
                    <a:pt x="961" y="104"/>
                    <a:pt x="962" y="104"/>
                    <a:pt x="962" y="103"/>
                  </a:cubicBezTo>
                  <a:cubicBezTo>
                    <a:pt x="963" y="102"/>
                    <a:pt x="963" y="100"/>
                    <a:pt x="963" y="96"/>
                  </a:cubicBezTo>
                  <a:cubicBezTo>
                    <a:pt x="964" y="91"/>
                    <a:pt x="964" y="91"/>
                    <a:pt x="964" y="91"/>
                  </a:cubicBezTo>
                  <a:cubicBezTo>
                    <a:pt x="964" y="87"/>
                    <a:pt x="964" y="85"/>
                    <a:pt x="964" y="84"/>
                  </a:cubicBezTo>
                  <a:cubicBezTo>
                    <a:pt x="964" y="83"/>
                    <a:pt x="965" y="82"/>
                    <a:pt x="965" y="82"/>
                  </a:cubicBezTo>
                  <a:cubicBezTo>
                    <a:pt x="965" y="80"/>
                    <a:pt x="964" y="79"/>
                    <a:pt x="962" y="79"/>
                  </a:cubicBezTo>
                  <a:cubicBezTo>
                    <a:pt x="961" y="79"/>
                    <a:pt x="960" y="79"/>
                    <a:pt x="958" y="80"/>
                  </a:cubicBezTo>
                  <a:cubicBezTo>
                    <a:pt x="957" y="80"/>
                    <a:pt x="955" y="80"/>
                    <a:pt x="952" y="80"/>
                  </a:cubicBezTo>
                  <a:cubicBezTo>
                    <a:pt x="939" y="81"/>
                    <a:pt x="939" y="81"/>
                    <a:pt x="939" y="81"/>
                  </a:cubicBezTo>
                  <a:cubicBezTo>
                    <a:pt x="933" y="81"/>
                    <a:pt x="927" y="81"/>
                    <a:pt x="920" y="81"/>
                  </a:cubicBezTo>
                  <a:cubicBezTo>
                    <a:pt x="908" y="81"/>
                    <a:pt x="897" y="81"/>
                    <a:pt x="889" y="80"/>
                  </a:cubicBezTo>
                  <a:cubicBezTo>
                    <a:pt x="886" y="79"/>
                    <a:pt x="884" y="79"/>
                    <a:pt x="883" y="79"/>
                  </a:cubicBezTo>
                  <a:cubicBezTo>
                    <a:pt x="880" y="79"/>
                    <a:pt x="879" y="80"/>
                    <a:pt x="879" y="82"/>
                  </a:cubicBezTo>
                  <a:cubicBezTo>
                    <a:pt x="879" y="83"/>
                    <a:pt x="880" y="83"/>
                    <a:pt x="881" y="83"/>
                  </a:cubicBezTo>
                  <a:cubicBezTo>
                    <a:pt x="887" y="83"/>
                    <a:pt x="891" y="85"/>
                    <a:pt x="892" y="88"/>
                  </a:cubicBezTo>
                  <a:cubicBezTo>
                    <a:pt x="894" y="91"/>
                    <a:pt x="895" y="96"/>
                    <a:pt x="895" y="105"/>
                  </a:cubicBezTo>
                  <a:cubicBezTo>
                    <a:pt x="895" y="180"/>
                    <a:pt x="895" y="180"/>
                    <a:pt x="895" y="180"/>
                  </a:cubicBezTo>
                  <a:cubicBezTo>
                    <a:pt x="895" y="186"/>
                    <a:pt x="895" y="186"/>
                    <a:pt x="895" y="186"/>
                  </a:cubicBezTo>
                  <a:cubicBezTo>
                    <a:pt x="895" y="193"/>
                    <a:pt x="893" y="198"/>
                    <a:pt x="889" y="199"/>
                  </a:cubicBezTo>
                  <a:cubicBezTo>
                    <a:pt x="885" y="200"/>
                    <a:pt x="885" y="200"/>
                    <a:pt x="885" y="200"/>
                  </a:cubicBezTo>
                  <a:cubicBezTo>
                    <a:pt x="884" y="200"/>
                    <a:pt x="883" y="201"/>
                    <a:pt x="883" y="202"/>
                  </a:cubicBezTo>
                  <a:cubicBezTo>
                    <a:pt x="883" y="203"/>
                    <a:pt x="884" y="204"/>
                    <a:pt x="886" y="204"/>
                  </a:cubicBezTo>
                  <a:cubicBezTo>
                    <a:pt x="887" y="204"/>
                    <a:pt x="888" y="204"/>
                    <a:pt x="890" y="203"/>
                  </a:cubicBezTo>
                  <a:cubicBezTo>
                    <a:pt x="895" y="202"/>
                    <a:pt x="902" y="202"/>
                    <a:pt x="913" y="202"/>
                  </a:cubicBezTo>
                  <a:cubicBezTo>
                    <a:pt x="920" y="202"/>
                    <a:pt x="929" y="203"/>
                    <a:pt x="941" y="204"/>
                  </a:cubicBezTo>
                  <a:cubicBezTo>
                    <a:pt x="944" y="204"/>
                    <a:pt x="946" y="204"/>
                    <a:pt x="948" y="204"/>
                  </a:cubicBezTo>
                  <a:cubicBezTo>
                    <a:pt x="956" y="204"/>
                    <a:pt x="962" y="201"/>
                    <a:pt x="968" y="194"/>
                  </a:cubicBezTo>
                  <a:cubicBezTo>
                    <a:pt x="972" y="189"/>
                    <a:pt x="974" y="185"/>
                    <a:pt x="974" y="181"/>
                  </a:cubicBezTo>
                  <a:cubicBezTo>
                    <a:pt x="974" y="179"/>
                    <a:pt x="974" y="178"/>
                    <a:pt x="972" y="178"/>
                  </a:cubicBezTo>
                  <a:cubicBezTo>
                    <a:pt x="972" y="178"/>
                    <a:pt x="971" y="179"/>
                    <a:pt x="970" y="180"/>
                  </a:cubicBezTo>
                  <a:cubicBezTo>
                    <a:pt x="964" y="190"/>
                    <a:pt x="949" y="196"/>
                    <a:pt x="925" y="196"/>
                  </a:cubicBezTo>
                  <a:cubicBezTo>
                    <a:pt x="918" y="196"/>
                    <a:pt x="913" y="195"/>
                    <a:pt x="912" y="194"/>
                  </a:cubicBezTo>
                  <a:cubicBezTo>
                    <a:pt x="910" y="193"/>
                    <a:pt x="909" y="189"/>
                    <a:pt x="909" y="184"/>
                  </a:cubicBezTo>
                  <a:cubicBezTo>
                    <a:pt x="909" y="151"/>
                    <a:pt x="909" y="151"/>
                    <a:pt x="909" y="151"/>
                  </a:cubicBezTo>
                  <a:cubicBezTo>
                    <a:pt x="909" y="149"/>
                    <a:pt x="909" y="149"/>
                    <a:pt x="909" y="149"/>
                  </a:cubicBezTo>
                  <a:cubicBezTo>
                    <a:pt x="909" y="147"/>
                    <a:pt x="909" y="146"/>
                    <a:pt x="910" y="145"/>
                  </a:cubicBezTo>
                  <a:cubicBezTo>
                    <a:pt x="911" y="144"/>
                    <a:pt x="913" y="144"/>
                    <a:pt x="916" y="144"/>
                  </a:cubicBezTo>
                  <a:cubicBezTo>
                    <a:pt x="936" y="144"/>
                    <a:pt x="936" y="144"/>
                    <a:pt x="936" y="144"/>
                  </a:cubicBezTo>
                  <a:cubicBezTo>
                    <a:pt x="941" y="144"/>
                    <a:pt x="945" y="145"/>
                    <a:pt x="947" y="146"/>
                  </a:cubicBezTo>
                  <a:cubicBezTo>
                    <a:pt x="949" y="148"/>
                    <a:pt x="950" y="150"/>
                    <a:pt x="951" y="154"/>
                  </a:cubicBezTo>
                  <a:cubicBezTo>
                    <a:pt x="951" y="157"/>
                    <a:pt x="951" y="157"/>
                    <a:pt x="951" y="157"/>
                  </a:cubicBezTo>
                  <a:cubicBezTo>
                    <a:pt x="952" y="158"/>
                    <a:pt x="952" y="159"/>
                    <a:pt x="954" y="159"/>
                  </a:cubicBezTo>
                  <a:cubicBezTo>
                    <a:pt x="955" y="159"/>
                    <a:pt x="955" y="158"/>
                    <a:pt x="955" y="157"/>
                  </a:cubicBezTo>
                  <a:cubicBezTo>
                    <a:pt x="955" y="156"/>
                    <a:pt x="955" y="155"/>
                    <a:pt x="955" y="154"/>
                  </a:cubicBezTo>
                  <a:cubicBezTo>
                    <a:pt x="955" y="150"/>
                    <a:pt x="955" y="147"/>
                    <a:pt x="955" y="143"/>
                  </a:cubicBezTo>
                  <a:cubicBezTo>
                    <a:pt x="955" y="138"/>
                    <a:pt x="955" y="133"/>
                    <a:pt x="956" y="127"/>
                  </a:cubicBezTo>
                  <a:cubicBezTo>
                    <a:pt x="956" y="127"/>
                    <a:pt x="956" y="126"/>
                    <a:pt x="956" y="125"/>
                  </a:cubicBezTo>
                  <a:cubicBezTo>
                    <a:pt x="956" y="124"/>
                    <a:pt x="955" y="123"/>
                    <a:pt x="954" y="123"/>
                  </a:cubicBezTo>
                  <a:cubicBezTo>
                    <a:pt x="953" y="123"/>
                    <a:pt x="952" y="124"/>
                    <a:pt x="952" y="125"/>
                  </a:cubicBezTo>
                  <a:cubicBezTo>
                    <a:pt x="951" y="129"/>
                    <a:pt x="950" y="132"/>
                    <a:pt x="949" y="133"/>
                  </a:cubicBezTo>
                  <a:cubicBezTo>
                    <a:pt x="948" y="134"/>
                    <a:pt x="946" y="135"/>
                    <a:pt x="943" y="135"/>
                  </a:cubicBezTo>
                  <a:cubicBezTo>
                    <a:pt x="939" y="136"/>
                    <a:pt x="934" y="136"/>
                    <a:pt x="928" y="136"/>
                  </a:cubicBezTo>
                  <a:cubicBezTo>
                    <a:pt x="914" y="136"/>
                    <a:pt x="914" y="136"/>
                    <a:pt x="914" y="136"/>
                  </a:cubicBezTo>
                  <a:cubicBezTo>
                    <a:pt x="912" y="136"/>
                    <a:pt x="910" y="136"/>
                    <a:pt x="910" y="136"/>
                  </a:cubicBezTo>
                  <a:cubicBezTo>
                    <a:pt x="909" y="135"/>
                    <a:pt x="909" y="133"/>
                    <a:pt x="909" y="131"/>
                  </a:cubicBezTo>
                  <a:cubicBezTo>
                    <a:pt x="909" y="95"/>
                    <a:pt x="909" y="95"/>
                    <a:pt x="909" y="95"/>
                  </a:cubicBezTo>
                  <a:cubicBezTo>
                    <a:pt x="909" y="91"/>
                    <a:pt x="909" y="89"/>
                    <a:pt x="910" y="88"/>
                  </a:cubicBezTo>
                  <a:close/>
                  <a:moveTo>
                    <a:pt x="32" y="6"/>
                  </a:moveTo>
                  <a:cubicBezTo>
                    <a:pt x="33" y="5"/>
                    <a:pt x="35" y="5"/>
                    <a:pt x="39" y="5"/>
                  </a:cubicBezTo>
                  <a:cubicBezTo>
                    <a:pt x="42" y="5"/>
                    <a:pt x="44" y="5"/>
                    <a:pt x="46" y="7"/>
                  </a:cubicBezTo>
                  <a:cubicBezTo>
                    <a:pt x="47" y="8"/>
                    <a:pt x="48" y="9"/>
                    <a:pt x="49" y="12"/>
                  </a:cubicBezTo>
                  <a:cubicBezTo>
                    <a:pt x="49" y="13"/>
                    <a:pt x="50" y="13"/>
                    <a:pt x="50" y="13"/>
                  </a:cubicBezTo>
                  <a:cubicBezTo>
                    <a:pt x="51" y="13"/>
                    <a:pt x="51" y="13"/>
                    <a:pt x="51" y="12"/>
                  </a:cubicBezTo>
                  <a:cubicBezTo>
                    <a:pt x="51" y="11"/>
                    <a:pt x="51" y="10"/>
                    <a:pt x="51" y="9"/>
                  </a:cubicBezTo>
                  <a:cubicBezTo>
                    <a:pt x="51" y="7"/>
                    <a:pt x="51" y="6"/>
                    <a:pt x="51" y="6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2"/>
                    <a:pt x="50" y="1"/>
                    <a:pt x="48" y="1"/>
                  </a:cubicBezTo>
                  <a:cubicBezTo>
                    <a:pt x="48" y="1"/>
                    <a:pt x="47" y="1"/>
                    <a:pt x="46" y="1"/>
                  </a:cubicBezTo>
                  <a:cubicBezTo>
                    <a:pt x="39" y="1"/>
                    <a:pt x="32" y="2"/>
                    <a:pt x="26" y="2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1"/>
                    <a:pt x="5" y="1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2"/>
                    <a:pt x="2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6"/>
                    <a:pt x="1" y="16"/>
                  </a:cubicBezTo>
                  <a:cubicBezTo>
                    <a:pt x="2" y="16"/>
                    <a:pt x="2" y="16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1"/>
                    <a:pt x="4" y="9"/>
                    <a:pt x="5" y="8"/>
                  </a:cubicBezTo>
                  <a:cubicBezTo>
                    <a:pt x="5" y="7"/>
                    <a:pt x="6" y="7"/>
                    <a:pt x="7" y="6"/>
                  </a:cubicBezTo>
                  <a:cubicBezTo>
                    <a:pt x="9" y="5"/>
                    <a:pt x="13" y="5"/>
                    <a:pt x="18" y="5"/>
                  </a:cubicBezTo>
                  <a:cubicBezTo>
                    <a:pt x="20" y="5"/>
                    <a:pt x="21" y="6"/>
                    <a:pt x="21" y="8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7"/>
                    <a:pt x="21" y="49"/>
                    <a:pt x="20" y="50"/>
                  </a:cubicBezTo>
                  <a:cubicBezTo>
                    <a:pt x="19" y="51"/>
                    <a:pt x="17" y="52"/>
                    <a:pt x="15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3"/>
                    <a:pt x="13" y="53"/>
                    <a:pt x="13" y="54"/>
                  </a:cubicBezTo>
                  <a:cubicBezTo>
                    <a:pt x="13" y="54"/>
                    <a:pt x="14" y="55"/>
                    <a:pt x="14" y="55"/>
                  </a:cubicBezTo>
                  <a:cubicBezTo>
                    <a:pt x="15" y="55"/>
                    <a:pt x="15" y="55"/>
                    <a:pt x="16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6" y="54"/>
                    <a:pt x="27" y="54"/>
                    <a:pt x="29" y="54"/>
                  </a:cubicBezTo>
                  <a:cubicBezTo>
                    <a:pt x="29" y="54"/>
                    <a:pt x="30" y="54"/>
                    <a:pt x="30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40" y="54"/>
                    <a:pt x="40" y="54"/>
                    <a:pt x="40" y="53"/>
                  </a:cubicBezTo>
                  <a:cubicBezTo>
                    <a:pt x="40" y="53"/>
                    <a:pt x="40" y="52"/>
                    <a:pt x="39" y="52"/>
                  </a:cubicBezTo>
                  <a:cubicBezTo>
                    <a:pt x="36" y="52"/>
                    <a:pt x="33" y="51"/>
                    <a:pt x="32" y="49"/>
                  </a:cubicBezTo>
                  <a:cubicBezTo>
                    <a:pt x="31" y="47"/>
                    <a:pt x="30" y="44"/>
                    <a:pt x="30" y="4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8"/>
                    <a:pt x="31" y="6"/>
                    <a:pt x="32" y="6"/>
                  </a:cubicBezTo>
                  <a:close/>
                  <a:moveTo>
                    <a:pt x="108" y="28"/>
                  </a:moveTo>
                  <a:cubicBezTo>
                    <a:pt x="108" y="29"/>
                    <a:pt x="108" y="31"/>
                    <a:pt x="108" y="33"/>
                  </a:cubicBezTo>
                  <a:cubicBezTo>
                    <a:pt x="108" y="42"/>
                    <a:pt x="108" y="42"/>
                    <a:pt x="108" y="42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3" y="52"/>
                  </a:cubicBezTo>
                  <a:cubicBezTo>
                    <a:pt x="103" y="52"/>
                    <a:pt x="102" y="53"/>
                    <a:pt x="102" y="53"/>
                  </a:cubicBezTo>
                  <a:cubicBezTo>
                    <a:pt x="102" y="54"/>
                    <a:pt x="103" y="54"/>
                    <a:pt x="104" y="54"/>
                  </a:cubicBezTo>
                  <a:cubicBezTo>
                    <a:pt x="104" y="54"/>
                    <a:pt x="105" y="54"/>
                    <a:pt x="107" y="54"/>
                  </a:cubicBezTo>
                  <a:cubicBezTo>
                    <a:pt x="109" y="54"/>
                    <a:pt x="111" y="54"/>
                    <a:pt x="113" y="54"/>
                  </a:cubicBezTo>
                  <a:cubicBezTo>
                    <a:pt x="116" y="54"/>
                    <a:pt x="118" y="54"/>
                    <a:pt x="121" y="54"/>
                  </a:cubicBezTo>
                  <a:cubicBezTo>
                    <a:pt x="123" y="54"/>
                    <a:pt x="124" y="54"/>
                    <a:pt x="124" y="54"/>
                  </a:cubicBezTo>
                  <a:cubicBezTo>
                    <a:pt x="126" y="54"/>
                    <a:pt x="126" y="54"/>
                    <a:pt x="126" y="53"/>
                  </a:cubicBezTo>
                  <a:cubicBezTo>
                    <a:pt x="126" y="53"/>
                    <a:pt x="126" y="52"/>
                    <a:pt x="125" y="52"/>
                  </a:cubicBezTo>
                  <a:cubicBezTo>
                    <a:pt x="122" y="52"/>
                    <a:pt x="120" y="51"/>
                    <a:pt x="119" y="50"/>
                  </a:cubicBezTo>
                  <a:cubicBezTo>
                    <a:pt x="118" y="48"/>
                    <a:pt x="117" y="46"/>
                    <a:pt x="117" y="42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5"/>
                    <a:pt x="119" y="3"/>
                    <a:pt x="122" y="3"/>
                  </a:cubicBezTo>
                  <a:cubicBezTo>
                    <a:pt x="123" y="3"/>
                    <a:pt x="123" y="2"/>
                    <a:pt x="123" y="2"/>
                  </a:cubicBezTo>
                  <a:cubicBezTo>
                    <a:pt x="123" y="1"/>
                    <a:pt x="122" y="1"/>
                    <a:pt x="122" y="1"/>
                  </a:cubicBezTo>
                  <a:cubicBezTo>
                    <a:pt x="121" y="1"/>
                    <a:pt x="119" y="1"/>
                    <a:pt x="117" y="1"/>
                  </a:cubicBezTo>
                  <a:cubicBezTo>
                    <a:pt x="114" y="1"/>
                    <a:pt x="112" y="1"/>
                    <a:pt x="111" y="1"/>
                  </a:cubicBezTo>
                  <a:cubicBezTo>
                    <a:pt x="108" y="1"/>
                    <a:pt x="106" y="1"/>
                    <a:pt x="104" y="1"/>
                  </a:cubicBezTo>
                  <a:cubicBezTo>
                    <a:pt x="103" y="1"/>
                    <a:pt x="102" y="1"/>
                    <a:pt x="101" y="1"/>
                  </a:cubicBezTo>
                  <a:cubicBezTo>
                    <a:pt x="100" y="1"/>
                    <a:pt x="100" y="1"/>
                    <a:pt x="100" y="2"/>
                  </a:cubicBezTo>
                  <a:cubicBezTo>
                    <a:pt x="100" y="2"/>
                    <a:pt x="100" y="3"/>
                    <a:pt x="101" y="3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6" y="4"/>
                    <a:pt x="108" y="6"/>
                    <a:pt x="108" y="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20"/>
                    <a:pt x="108" y="22"/>
                    <a:pt x="108" y="23"/>
                  </a:cubicBezTo>
                  <a:cubicBezTo>
                    <a:pt x="107" y="23"/>
                    <a:pt x="106" y="24"/>
                    <a:pt x="105" y="24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5" y="24"/>
                    <a:pt x="83" y="24"/>
                    <a:pt x="83" y="23"/>
                  </a:cubicBezTo>
                  <a:cubicBezTo>
                    <a:pt x="83" y="23"/>
                    <a:pt x="82" y="21"/>
                    <a:pt x="82" y="18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5"/>
                    <a:pt x="84" y="3"/>
                    <a:pt x="87" y="3"/>
                  </a:cubicBezTo>
                  <a:cubicBezTo>
                    <a:pt x="88" y="3"/>
                    <a:pt x="88" y="2"/>
                    <a:pt x="88" y="2"/>
                  </a:cubicBezTo>
                  <a:cubicBezTo>
                    <a:pt x="88" y="1"/>
                    <a:pt x="88" y="1"/>
                    <a:pt x="87" y="1"/>
                  </a:cubicBezTo>
                  <a:cubicBezTo>
                    <a:pt x="86" y="1"/>
                    <a:pt x="84" y="1"/>
                    <a:pt x="82" y="1"/>
                  </a:cubicBezTo>
                  <a:cubicBezTo>
                    <a:pt x="79" y="1"/>
                    <a:pt x="77" y="1"/>
                    <a:pt x="76" y="1"/>
                  </a:cubicBezTo>
                  <a:cubicBezTo>
                    <a:pt x="74" y="1"/>
                    <a:pt x="71" y="1"/>
                    <a:pt x="69" y="1"/>
                  </a:cubicBezTo>
                  <a:cubicBezTo>
                    <a:pt x="68" y="1"/>
                    <a:pt x="67" y="1"/>
                    <a:pt x="66" y="1"/>
                  </a:cubicBezTo>
                  <a:cubicBezTo>
                    <a:pt x="66" y="1"/>
                    <a:pt x="65" y="1"/>
                    <a:pt x="65" y="2"/>
                  </a:cubicBezTo>
                  <a:cubicBezTo>
                    <a:pt x="65" y="2"/>
                    <a:pt x="66" y="3"/>
                    <a:pt x="66" y="3"/>
                  </a:cubicBezTo>
                  <a:cubicBezTo>
                    <a:pt x="69" y="3"/>
                    <a:pt x="71" y="4"/>
                    <a:pt x="72" y="5"/>
                  </a:cubicBezTo>
                  <a:cubicBezTo>
                    <a:pt x="73" y="6"/>
                    <a:pt x="73" y="7"/>
                    <a:pt x="73" y="9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46"/>
                    <a:pt x="73" y="48"/>
                    <a:pt x="72" y="50"/>
                  </a:cubicBezTo>
                  <a:cubicBezTo>
                    <a:pt x="72" y="51"/>
                    <a:pt x="70" y="52"/>
                    <a:pt x="69" y="52"/>
                  </a:cubicBezTo>
                  <a:cubicBezTo>
                    <a:pt x="68" y="52"/>
                    <a:pt x="68" y="53"/>
                    <a:pt x="68" y="53"/>
                  </a:cubicBezTo>
                  <a:cubicBezTo>
                    <a:pt x="68" y="54"/>
                    <a:pt x="68" y="54"/>
                    <a:pt x="69" y="54"/>
                  </a:cubicBezTo>
                  <a:cubicBezTo>
                    <a:pt x="69" y="54"/>
                    <a:pt x="70" y="54"/>
                    <a:pt x="72" y="54"/>
                  </a:cubicBezTo>
                  <a:cubicBezTo>
                    <a:pt x="74" y="54"/>
                    <a:pt x="77" y="54"/>
                    <a:pt x="78" y="54"/>
                  </a:cubicBezTo>
                  <a:cubicBezTo>
                    <a:pt x="81" y="54"/>
                    <a:pt x="84" y="54"/>
                    <a:pt x="87" y="54"/>
                  </a:cubicBezTo>
                  <a:cubicBezTo>
                    <a:pt x="88" y="54"/>
                    <a:pt x="89" y="54"/>
                    <a:pt x="89" y="54"/>
                  </a:cubicBezTo>
                  <a:cubicBezTo>
                    <a:pt x="91" y="54"/>
                    <a:pt x="91" y="54"/>
                    <a:pt x="91" y="53"/>
                  </a:cubicBezTo>
                  <a:cubicBezTo>
                    <a:pt x="91" y="53"/>
                    <a:pt x="91" y="52"/>
                    <a:pt x="90" y="52"/>
                  </a:cubicBezTo>
                  <a:cubicBezTo>
                    <a:pt x="87" y="52"/>
                    <a:pt x="85" y="51"/>
                    <a:pt x="84" y="50"/>
                  </a:cubicBezTo>
                  <a:cubicBezTo>
                    <a:pt x="83" y="48"/>
                    <a:pt x="82" y="46"/>
                    <a:pt x="82" y="4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0"/>
                    <a:pt x="83" y="29"/>
                    <a:pt x="83" y="28"/>
                  </a:cubicBezTo>
                  <a:cubicBezTo>
                    <a:pt x="83" y="28"/>
                    <a:pt x="85" y="28"/>
                    <a:pt x="86" y="28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8"/>
                    <a:pt x="107" y="28"/>
                    <a:pt x="108" y="28"/>
                  </a:cubicBezTo>
                  <a:close/>
                  <a:moveTo>
                    <a:pt x="157" y="8"/>
                  </a:moveTo>
                  <a:cubicBezTo>
                    <a:pt x="157" y="6"/>
                    <a:pt x="157" y="5"/>
                    <a:pt x="159" y="4"/>
                  </a:cubicBezTo>
                  <a:cubicBezTo>
                    <a:pt x="161" y="4"/>
                    <a:pt x="161" y="4"/>
                    <a:pt x="161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70" y="4"/>
                    <a:pt x="173" y="5"/>
                    <a:pt x="175" y="6"/>
                  </a:cubicBezTo>
                  <a:cubicBezTo>
                    <a:pt x="177" y="7"/>
                    <a:pt x="178" y="9"/>
                    <a:pt x="178" y="11"/>
                  </a:cubicBezTo>
                  <a:cubicBezTo>
                    <a:pt x="178" y="13"/>
                    <a:pt x="178" y="13"/>
                    <a:pt x="179" y="13"/>
                  </a:cubicBezTo>
                  <a:cubicBezTo>
                    <a:pt x="180" y="13"/>
                    <a:pt x="180" y="12"/>
                    <a:pt x="180" y="10"/>
                  </a:cubicBezTo>
                  <a:cubicBezTo>
                    <a:pt x="180" y="9"/>
                    <a:pt x="180" y="8"/>
                    <a:pt x="180" y="5"/>
                  </a:cubicBezTo>
                  <a:cubicBezTo>
                    <a:pt x="180" y="4"/>
                    <a:pt x="180" y="3"/>
                    <a:pt x="180" y="2"/>
                  </a:cubicBezTo>
                  <a:cubicBezTo>
                    <a:pt x="180" y="1"/>
                    <a:pt x="179" y="1"/>
                    <a:pt x="179" y="1"/>
                  </a:cubicBezTo>
                  <a:cubicBezTo>
                    <a:pt x="179" y="1"/>
                    <a:pt x="178" y="1"/>
                    <a:pt x="178" y="1"/>
                  </a:cubicBezTo>
                  <a:cubicBezTo>
                    <a:pt x="176" y="1"/>
                    <a:pt x="171" y="1"/>
                    <a:pt x="163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4" y="1"/>
                    <a:pt x="144" y="1"/>
                    <a:pt x="144" y="1"/>
                  </a:cubicBezTo>
                  <a:cubicBezTo>
                    <a:pt x="143" y="1"/>
                    <a:pt x="142" y="1"/>
                    <a:pt x="142" y="1"/>
                  </a:cubicBezTo>
                  <a:cubicBezTo>
                    <a:pt x="141" y="1"/>
                    <a:pt x="141" y="1"/>
                    <a:pt x="141" y="1"/>
                  </a:cubicBezTo>
                  <a:cubicBezTo>
                    <a:pt x="140" y="1"/>
                    <a:pt x="140" y="1"/>
                    <a:pt x="140" y="2"/>
                  </a:cubicBezTo>
                  <a:cubicBezTo>
                    <a:pt x="140" y="2"/>
                    <a:pt x="140" y="3"/>
                    <a:pt x="141" y="3"/>
                  </a:cubicBezTo>
                  <a:cubicBezTo>
                    <a:pt x="144" y="3"/>
                    <a:pt x="145" y="4"/>
                    <a:pt x="146" y="5"/>
                  </a:cubicBezTo>
                  <a:cubicBezTo>
                    <a:pt x="147" y="6"/>
                    <a:pt x="148" y="8"/>
                    <a:pt x="148" y="11"/>
                  </a:cubicBezTo>
                  <a:cubicBezTo>
                    <a:pt x="148" y="42"/>
                    <a:pt x="148" y="42"/>
                    <a:pt x="148" y="42"/>
                  </a:cubicBezTo>
                  <a:cubicBezTo>
                    <a:pt x="148" y="44"/>
                    <a:pt x="148" y="46"/>
                    <a:pt x="147" y="47"/>
                  </a:cubicBezTo>
                  <a:cubicBezTo>
                    <a:pt x="147" y="49"/>
                    <a:pt x="147" y="50"/>
                    <a:pt x="146" y="51"/>
                  </a:cubicBezTo>
                  <a:cubicBezTo>
                    <a:pt x="146" y="51"/>
                    <a:pt x="145" y="52"/>
                    <a:pt x="143" y="52"/>
                  </a:cubicBezTo>
                  <a:cubicBezTo>
                    <a:pt x="143" y="53"/>
                    <a:pt x="142" y="53"/>
                    <a:pt x="142" y="54"/>
                  </a:cubicBezTo>
                  <a:cubicBezTo>
                    <a:pt x="142" y="54"/>
                    <a:pt x="143" y="54"/>
                    <a:pt x="143" y="54"/>
                  </a:cubicBezTo>
                  <a:cubicBezTo>
                    <a:pt x="144" y="54"/>
                    <a:pt x="145" y="54"/>
                    <a:pt x="146" y="54"/>
                  </a:cubicBezTo>
                  <a:cubicBezTo>
                    <a:pt x="149" y="54"/>
                    <a:pt x="152" y="54"/>
                    <a:pt x="154" y="54"/>
                  </a:cubicBezTo>
                  <a:cubicBezTo>
                    <a:pt x="157" y="54"/>
                    <a:pt x="159" y="54"/>
                    <a:pt x="161" y="54"/>
                  </a:cubicBezTo>
                  <a:cubicBezTo>
                    <a:pt x="165" y="55"/>
                    <a:pt x="165" y="55"/>
                    <a:pt x="165" y="55"/>
                  </a:cubicBezTo>
                  <a:cubicBezTo>
                    <a:pt x="167" y="55"/>
                    <a:pt x="169" y="55"/>
                    <a:pt x="171" y="55"/>
                  </a:cubicBezTo>
                  <a:cubicBezTo>
                    <a:pt x="174" y="55"/>
                    <a:pt x="176" y="54"/>
                    <a:pt x="178" y="54"/>
                  </a:cubicBezTo>
                  <a:cubicBezTo>
                    <a:pt x="179" y="53"/>
                    <a:pt x="181" y="51"/>
                    <a:pt x="182" y="49"/>
                  </a:cubicBezTo>
                  <a:cubicBezTo>
                    <a:pt x="183" y="47"/>
                    <a:pt x="184" y="44"/>
                    <a:pt x="184" y="42"/>
                  </a:cubicBezTo>
                  <a:cubicBezTo>
                    <a:pt x="184" y="42"/>
                    <a:pt x="184" y="41"/>
                    <a:pt x="184" y="41"/>
                  </a:cubicBezTo>
                  <a:cubicBezTo>
                    <a:pt x="184" y="41"/>
                    <a:pt x="183" y="41"/>
                    <a:pt x="183" y="41"/>
                  </a:cubicBezTo>
                  <a:cubicBezTo>
                    <a:pt x="183" y="41"/>
                    <a:pt x="183" y="41"/>
                    <a:pt x="183" y="41"/>
                  </a:cubicBezTo>
                  <a:cubicBezTo>
                    <a:pt x="179" y="48"/>
                    <a:pt x="172" y="51"/>
                    <a:pt x="162" y="51"/>
                  </a:cubicBezTo>
                  <a:cubicBezTo>
                    <a:pt x="161" y="51"/>
                    <a:pt x="160" y="51"/>
                    <a:pt x="159" y="50"/>
                  </a:cubicBezTo>
                  <a:cubicBezTo>
                    <a:pt x="159" y="50"/>
                    <a:pt x="158" y="49"/>
                    <a:pt x="158" y="48"/>
                  </a:cubicBezTo>
                  <a:cubicBezTo>
                    <a:pt x="157" y="46"/>
                    <a:pt x="157" y="44"/>
                    <a:pt x="157" y="40"/>
                  </a:cubicBezTo>
                  <a:cubicBezTo>
                    <a:pt x="157" y="37"/>
                    <a:pt x="157" y="37"/>
                    <a:pt x="157" y="37"/>
                  </a:cubicBezTo>
                  <a:cubicBezTo>
                    <a:pt x="157" y="34"/>
                    <a:pt x="157" y="32"/>
                    <a:pt x="157" y="30"/>
                  </a:cubicBezTo>
                  <a:cubicBezTo>
                    <a:pt x="157" y="29"/>
                    <a:pt x="157" y="28"/>
                    <a:pt x="158" y="28"/>
                  </a:cubicBezTo>
                  <a:cubicBezTo>
                    <a:pt x="158" y="28"/>
                    <a:pt x="159" y="28"/>
                    <a:pt x="160" y="28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66" y="28"/>
                    <a:pt x="168" y="28"/>
                    <a:pt x="169" y="28"/>
                  </a:cubicBezTo>
                  <a:cubicBezTo>
                    <a:pt x="170" y="28"/>
                    <a:pt x="170" y="28"/>
                    <a:pt x="171" y="29"/>
                  </a:cubicBezTo>
                  <a:cubicBezTo>
                    <a:pt x="172" y="30"/>
                    <a:pt x="173" y="32"/>
                    <a:pt x="173" y="34"/>
                  </a:cubicBezTo>
                  <a:cubicBezTo>
                    <a:pt x="174" y="35"/>
                    <a:pt x="174" y="36"/>
                    <a:pt x="175" y="36"/>
                  </a:cubicBezTo>
                  <a:cubicBezTo>
                    <a:pt x="175" y="35"/>
                    <a:pt x="175" y="35"/>
                    <a:pt x="175" y="35"/>
                  </a:cubicBezTo>
                  <a:cubicBezTo>
                    <a:pt x="175" y="35"/>
                    <a:pt x="175" y="35"/>
                    <a:pt x="175" y="35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5" y="31"/>
                    <a:pt x="175" y="29"/>
                    <a:pt x="175" y="27"/>
                  </a:cubicBezTo>
                  <a:cubicBezTo>
                    <a:pt x="175" y="24"/>
                    <a:pt x="175" y="22"/>
                    <a:pt x="175" y="21"/>
                  </a:cubicBezTo>
                  <a:cubicBezTo>
                    <a:pt x="175" y="21"/>
                    <a:pt x="175" y="20"/>
                    <a:pt x="175" y="20"/>
                  </a:cubicBezTo>
                  <a:cubicBezTo>
                    <a:pt x="175" y="19"/>
                    <a:pt x="175" y="18"/>
                    <a:pt x="175" y="18"/>
                  </a:cubicBezTo>
                  <a:cubicBezTo>
                    <a:pt x="175" y="17"/>
                    <a:pt x="175" y="17"/>
                    <a:pt x="174" y="17"/>
                  </a:cubicBezTo>
                  <a:cubicBezTo>
                    <a:pt x="174" y="17"/>
                    <a:pt x="173" y="17"/>
                    <a:pt x="173" y="18"/>
                  </a:cubicBezTo>
                  <a:cubicBezTo>
                    <a:pt x="172" y="20"/>
                    <a:pt x="172" y="20"/>
                    <a:pt x="172" y="20"/>
                  </a:cubicBezTo>
                  <a:cubicBezTo>
                    <a:pt x="171" y="22"/>
                    <a:pt x="169" y="24"/>
                    <a:pt x="166" y="24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61" y="24"/>
                    <a:pt x="161" y="24"/>
                    <a:pt x="161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59" y="24"/>
                    <a:pt x="158" y="24"/>
                    <a:pt x="157" y="23"/>
                  </a:cubicBezTo>
                  <a:cubicBezTo>
                    <a:pt x="157" y="22"/>
                    <a:pt x="157" y="21"/>
                    <a:pt x="157" y="18"/>
                  </a:cubicBezTo>
                  <a:cubicBezTo>
                    <a:pt x="157" y="10"/>
                    <a:pt x="157" y="10"/>
                    <a:pt x="157" y="10"/>
                  </a:cubicBezTo>
                  <a:cubicBezTo>
                    <a:pt x="157" y="8"/>
                    <a:pt x="157" y="8"/>
                    <a:pt x="157" y="8"/>
                  </a:cubicBezTo>
                  <a:close/>
                  <a:moveTo>
                    <a:pt x="270" y="2"/>
                  </a:moveTo>
                  <a:cubicBezTo>
                    <a:pt x="270" y="2"/>
                    <a:pt x="271" y="3"/>
                    <a:pt x="272" y="3"/>
                  </a:cubicBezTo>
                  <a:cubicBezTo>
                    <a:pt x="274" y="3"/>
                    <a:pt x="276" y="3"/>
                    <a:pt x="277" y="5"/>
                  </a:cubicBezTo>
                  <a:cubicBezTo>
                    <a:pt x="279" y="6"/>
                    <a:pt x="279" y="8"/>
                    <a:pt x="280" y="10"/>
                  </a:cubicBezTo>
                  <a:cubicBezTo>
                    <a:pt x="280" y="18"/>
                    <a:pt x="280" y="18"/>
                    <a:pt x="280" y="18"/>
                  </a:cubicBezTo>
                  <a:cubicBezTo>
                    <a:pt x="280" y="21"/>
                    <a:pt x="280" y="21"/>
                    <a:pt x="280" y="21"/>
                  </a:cubicBezTo>
                  <a:cubicBezTo>
                    <a:pt x="280" y="29"/>
                    <a:pt x="279" y="34"/>
                    <a:pt x="278" y="38"/>
                  </a:cubicBezTo>
                  <a:cubicBezTo>
                    <a:pt x="278" y="42"/>
                    <a:pt x="276" y="45"/>
                    <a:pt x="274" y="47"/>
                  </a:cubicBezTo>
                  <a:cubicBezTo>
                    <a:pt x="271" y="50"/>
                    <a:pt x="267" y="51"/>
                    <a:pt x="262" y="51"/>
                  </a:cubicBezTo>
                  <a:cubicBezTo>
                    <a:pt x="257" y="51"/>
                    <a:pt x="253" y="50"/>
                    <a:pt x="250" y="47"/>
                  </a:cubicBezTo>
                  <a:cubicBezTo>
                    <a:pt x="248" y="45"/>
                    <a:pt x="246" y="43"/>
                    <a:pt x="246" y="40"/>
                  </a:cubicBezTo>
                  <a:cubicBezTo>
                    <a:pt x="245" y="37"/>
                    <a:pt x="245" y="33"/>
                    <a:pt x="245" y="27"/>
                  </a:cubicBezTo>
                  <a:cubicBezTo>
                    <a:pt x="245" y="20"/>
                    <a:pt x="245" y="20"/>
                    <a:pt x="245" y="20"/>
                  </a:cubicBezTo>
                  <a:cubicBezTo>
                    <a:pt x="245" y="10"/>
                    <a:pt x="245" y="10"/>
                    <a:pt x="245" y="10"/>
                  </a:cubicBezTo>
                  <a:cubicBezTo>
                    <a:pt x="245" y="7"/>
                    <a:pt x="246" y="6"/>
                    <a:pt x="246" y="5"/>
                  </a:cubicBezTo>
                  <a:cubicBezTo>
                    <a:pt x="247" y="4"/>
                    <a:pt x="248" y="3"/>
                    <a:pt x="249" y="3"/>
                  </a:cubicBezTo>
                  <a:cubicBezTo>
                    <a:pt x="250" y="3"/>
                    <a:pt x="251" y="3"/>
                    <a:pt x="251" y="3"/>
                  </a:cubicBezTo>
                  <a:cubicBezTo>
                    <a:pt x="251" y="2"/>
                    <a:pt x="251" y="2"/>
                    <a:pt x="251" y="2"/>
                  </a:cubicBezTo>
                  <a:cubicBezTo>
                    <a:pt x="251" y="1"/>
                    <a:pt x="251" y="1"/>
                    <a:pt x="249" y="1"/>
                  </a:cubicBezTo>
                  <a:cubicBezTo>
                    <a:pt x="249" y="1"/>
                    <a:pt x="248" y="1"/>
                    <a:pt x="247" y="1"/>
                  </a:cubicBezTo>
                  <a:cubicBezTo>
                    <a:pt x="244" y="1"/>
                    <a:pt x="241" y="1"/>
                    <a:pt x="238" y="1"/>
                  </a:cubicBezTo>
                  <a:cubicBezTo>
                    <a:pt x="236" y="1"/>
                    <a:pt x="234" y="1"/>
                    <a:pt x="231" y="1"/>
                  </a:cubicBezTo>
                  <a:cubicBezTo>
                    <a:pt x="230" y="1"/>
                    <a:pt x="229" y="1"/>
                    <a:pt x="229" y="1"/>
                  </a:cubicBezTo>
                  <a:cubicBezTo>
                    <a:pt x="228" y="1"/>
                    <a:pt x="228" y="1"/>
                    <a:pt x="228" y="2"/>
                  </a:cubicBezTo>
                  <a:cubicBezTo>
                    <a:pt x="228" y="2"/>
                    <a:pt x="228" y="3"/>
                    <a:pt x="229" y="3"/>
                  </a:cubicBezTo>
                  <a:cubicBezTo>
                    <a:pt x="231" y="3"/>
                    <a:pt x="232" y="3"/>
                    <a:pt x="233" y="4"/>
                  </a:cubicBezTo>
                  <a:cubicBezTo>
                    <a:pt x="235" y="5"/>
                    <a:pt x="235" y="5"/>
                    <a:pt x="236" y="6"/>
                  </a:cubicBezTo>
                  <a:cubicBezTo>
                    <a:pt x="236" y="7"/>
                    <a:pt x="236" y="8"/>
                    <a:pt x="236" y="10"/>
                  </a:cubicBezTo>
                  <a:cubicBezTo>
                    <a:pt x="236" y="17"/>
                    <a:pt x="236" y="17"/>
                    <a:pt x="236" y="17"/>
                  </a:cubicBezTo>
                  <a:cubicBezTo>
                    <a:pt x="236" y="32"/>
                    <a:pt x="236" y="32"/>
                    <a:pt x="236" y="32"/>
                  </a:cubicBezTo>
                  <a:cubicBezTo>
                    <a:pt x="236" y="41"/>
                    <a:pt x="238" y="48"/>
                    <a:pt x="243" y="51"/>
                  </a:cubicBezTo>
                  <a:cubicBezTo>
                    <a:pt x="247" y="54"/>
                    <a:pt x="252" y="55"/>
                    <a:pt x="259" y="55"/>
                  </a:cubicBezTo>
                  <a:cubicBezTo>
                    <a:pt x="268" y="55"/>
                    <a:pt x="275" y="52"/>
                    <a:pt x="279" y="46"/>
                  </a:cubicBezTo>
                  <a:cubicBezTo>
                    <a:pt x="280" y="44"/>
                    <a:pt x="281" y="40"/>
                    <a:pt x="282" y="36"/>
                  </a:cubicBezTo>
                  <a:cubicBezTo>
                    <a:pt x="283" y="31"/>
                    <a:pt x="283" y="25"/>
                    <a:pt x="283" y="17"/>
                  </a:cubicBezTo>
                  <a:cubicBezTo>
                    <a:pt x="283" y="13"/>
                    <a:pt x="283" y="13"/>
                    <a:pt x="283" y="13"/>
                  </a:cubicBezTo>
                  <a:cubicBezTo>
                    <a:pt x="283" y="9"/>
                    <a:pt x="283" y="9"/>
                    <a:pt x="283" y="9"/>
                  </a:cubicBezTo>
                  <a:cubicBezTo>
                    <a:pt x="283" y="5"/>
                    <a:pt x="284" y="3"/>
                    <a:pt x="286" y="3"/>
                  </a:cubicBezTo>
                  <a:cubicBezTo>
                    <a:pt x="288" y="3"/>
                    <a:pt x="288" y="3"/>
                    <a:pt x="288" y="3"/>
                  </a:cubicBezTo>
                  <a:cubicBezTo>
                    <a:pt x="288" y="2"/>
                    <a:pt x="289" y="2"/>
                    <a:pt x="289" y="2"/>
                  </a:cubicBezTo>
                  <a:cubicBezTo>
                    <a:pt x="289" y="1"/>
                    <a:pt x="288" y="1"/>
                    <a:pt x="288" y="1"/>
                  </a:cubicBezTo>
                  <a:cubicBezTo>
                    <a:pt x="287" y="1"/>
                    <a:pt x="287" y="1"/>
                    <a:pt x="286" y="1"/>
                  </a:cubicBezTo>
                  <a:cubicBezTo>
                    <a:pt x="285" y="1"/>
                    <a:pt x="284" y="1"/>
                    <a:pt x="283" y="1"/>
                  </a:cubicBezTo>
                  <a:cubicBezTo>
                    <a:pt x="279" y="1"/>
                    <a:pt x="279" y="1"/>
                    <a:pt x="279" y="1"/>
                  </a:cubicBezTo>
                  <a:cubicBezTo>
                    <a:pt x="275" y="1"/>
                    <a:pt x="275" y="1"/>
                    <a:pt x="275" y="1"/>
                  </a:cubicBezTo>
                  <a:cubicBezTo>
                    <a:pt x="273" y="1"/>
                    <a:pt x="272" y="1"/>
                    <a:pt x="272" y="1"/>
                  </a:cubicBezTo>
                  <a:cubicBezTo>
                    <a:pt x="272" y="1"/>
                    <a:pt x="271" y="1"/>
                    <a:pt x="271" y="1"/>
                  </a:cubicBezTo>
                  <a:cubicBezTo>
                    <a:pt x="271" y="1"/>
                    <a:pt x="270" y="1"/>
                    <a:pt x="270" y="2"/>
                  </a:cubicBezTo>
                  <a:cubicBezTo>
                    <a:pt x="270" y="2"/>
                    <a:pt x="270" y="2"/>
                    <a:pt x="270" y="2"/>
                  </a:cubicBezTo>
                  <a:close/>
                  <a:moveTo>
                    <a:pt x="325" y="8"/>
                  </a:moveTo>
                  <a:cubicBezTo>
                    <a:pt x="322" y="4"/>
                    <a:pt x="322" y="4"/>
                    <a:pt x="322" y="4"/>
                  </a:cubicBezTo>
                  <a:cubicBezTo>
                    <a:pt x="321" y="3"/>
                    <a:pt x="320" y="2"/>
                    <a:pt x="320" y="1"/>
                  </a:cubicBezTo>
                  <a:cubicBezTo>
                    <a:pt x="319" y="1"/>
                    <a:pt x="318" y="1"/>
                    <a:pt x="318" y="1"/>
                  </a:cubicBezTo>
                  <a:cubicBezTo>
                    <a:pt x="317" y="1"/>
                    <a:pt x="316" y="1"/>
                    <a:pt x="315" y="1"/>
                  </a:cubicBezTo>
                  <a:cubicBezTo>
                    <a:pt x="313" y="1"/>
                    <a:pt x="311" y="1"/>
                    <a:pt x="309" y="1"/>
                  </a:cubicBezTo>
                  <a:cubicBezTo>
                    <a:pt x="307" y="1"/>
                    <a:pt x="307" y="1"/>
                    <a:pt x="307" y="1"/>
                  </a:cubicBezTo>
                  <a:cubicBezTo>
                    <a:pt x="305" y="1"/>
                    <a:pt x="305" y="1"/>
                    <a:pt x="305" y="1"/>
                  </a:cubicBezTo>
                  <a:cubicBezTo>
                    <a:pt x="304" y="1"/>
                    <a:pt x="303" y="1"/>
                    <a:pt x="303" y="2"/>
                  </a:cubicBezTo>
                  <a:cubicBezTo>
                    <a:pt x="303" y="3"/>
                    <a:pt x="304" y="3"/>
                    <a:pt x="305" y="3"/>
                  </a:cubicBezTo>
                  <a:cubicBezTo>
                    <a:pt x="310" y="4"/>
                    <a:pt x="313" y="8"/>
                    <a:pt x="313" y="16"/>
                  </a:cubicBezTo>
                  <a:cubicBezTo>
                    <a:pt x="313" y="33"/>
                    <a:pt x="313" y="33"/>
                    <a:pt x="313" y="33"/>
                  </a:cubicBezTo>
                  <a:cubicBezTo>
                    <a:pt x="313" y="42"/>
                    <a:pt x="313" y="42"/>
                    <a:pt x="313" y="42"/>
                  </a:cubicBezTo>
                  <a:cubicBezTo>
                    <a:pt x="313" y="45"/>
                    <a:pt x="313" y="47"/>
                    <a:pt x="312" y="49"/>
                  </a:cubicBezTo>
                  <a:cubicBezTo>
                    <a:pt x="311" y="51"/>
                    <a:pt x="310" y="52"/>
                    <a:pt x="308" y="52"/>
                  </a:cubicBezTo>
                  <a:cubicBezTo>
                    <a:pt x="307" y="53"/>
                    <a:pt x="307" y="53"/>
                    <a:pt x="307" y="54"/>
                  </a:cubicBezTo>
                  <a:cubicBezTo>
                    <a:pt x="307" y="54"/>
                    <a:pt x="307" y="55"/>
                    <a:pt x="308" y="55"/>
                  </a:cubicBezTo>
                  <a:cubicBezTo>
                    <a:pt x="308" y="55"/>
                    <a:pt x="309" y="54"/>
                    <a:pt x="310" y="54"/>
                  </a:cubicBezTo>
                  <a:cubicBezTo>
                    <a:pt x="312" y="54"/>
                    <a:pt x="314" y="54"/>
                    <a:pt x="317" y="54"/>
                  </a:cubicBezTo>
                  <a:cubicBezTo>
                    <a:pt x="319" y="54"/>
                    <a:pt x="322" y="54"/>
                    <a:pt x="324" y="54"/>
                  </a:cubicBezTo>
                  <a:cubicBezTo>
                    <a:pt x="325" y="54"/>
                    <a:pt x="325" y="54"/>
                    <a:pt x="325" y="54"/>
                  </a:cubicBezTo>
                  <a:cubicBezTo>
                    <a:pt x="326" y="54"/>
                    <a:pt x="327" y="54"/>
                    <a:pt x="327" y="53"/>
                  </a:cubicBezTo>
                  <a:cubicBezTo>
                    <a:pt x="327" y="53"/>
                    <a:pt x="326" y="52"/>
                    <a:pt x="325" y="52"/>
                  </a:cubicBezTo>
                  <a:cubicBezTo>
                    <a:pt x="321" y="52"/>
                    <a:pt x="319" y="50"/>
                    <a:pt x="318" y="47"/>
                  </a:cubicBezTo>
                  <a:cubicBezTo>
                    <a:pt x="317" y="45"/>
                    <a:pt x="317" y="39"/>
                    <a:pt x="317" y="31"/>
                  </a:cubicBezTo>
                  <a:cubicBezTo>
                    <a:pt x="317" y="16"/>
                    <a:pt x="317" y="16"/>
                    <a:pt x="317" y="16"/>
                  </a:cubicBezTo>
                  <a:cubicBezTo>
                    <a:pt x="317" y="15"/>
                    <a:pt x="317" y="15"/>
                    <a:pt x="317" y="15"/>
                  </a:cubicBezTo>
                  <a:cubicBezTo>
                    <a:pt x="317" y="14"/>
                    <a:pt x="317" y="13"/>
                    <a:pt x="318" y="13"/>
                  </a:cubicBezTo>
                  <a:cubicBezTo>
                    <a:pt x="318" y="13"/>
                    <a:pt x="318" y="14"/>
                    <a:pt x="319" y="14"/>
                  </a:cubicBezTo>
                  <a:cubicBezTo>
                    <a:pt x="354" y="54"/>
                    <a:pt x="354" y="54"/>
                    <a:pt x="354" y="54"/>
                  </a:cubicBezTo>
                  <a:cubicBezTo>
                    <a:pt x="355" y="54"/>
                    <a:pt x="355" y="54"/>
                    <a:pt x="356" y="54"/>
                  </a:cubicBezTo>
                  <a:cubicBezTo>
                    <a:pt x="356" y="54"/>
                    <a:pt x="356" y="54"/>
                    <a:pt x="356" y="53"/>
                  </a:cubicBezTo>
                  <a:cubicBezTo>
                    <a:pt x="356" y="49"/>
                    <a:pt x="356" y="49"/>
                    <a:pt x="356" y="49"/>
                  </a:cubicBezTo>
                  <a:cubicBezTo>
                    <a:pt x="356" y="46"/>
                    <a:pt x="356" y="46"/>
                    <a:pt x="356" y="46"/>
                  </a:cubicBezTo>
                  <a:cubicBezTo>
                    <a:pt x="356" y="41"/>
                    <a:pt x="356" y="41"/>
                    <a:pt x="356" y="41"/>
                  </a:cubicBezTo>
                  <a:cubicBezTo>
                    <a:pt x="356" y="38"/>
                    <a:pt x="356" y="38"/>
                    <a:pt x="356" y="38"/>
                  </a:cubicBezTo>
                  <a:cubicBezTo>
                    <a:pt x="357" y="14"/>
                    <a:pt x="357" y="14"/>
                    <a:pt x="357" y="14"/>
                  </a:cubicBezTo>
                  <a:cubicBezTo>
                    <a:pt x="357" y="12"/>
                    <a:pt x="357" y="12"/>
                    <a:pt x="357" y="12"/>
                  </a:cubicBezTo>
                  <a:cubicBezTo>
                    <a:pt x="357" y="6"/>
                    <a:pt x="359" y="3"/>
                    <a:pt x="362" y="3"/>
                  </a:cubicBezTo>
                  <a:cubicBezTo>
                    <a:pt x="363" y="3"/>
                    <a:pt x="363" y="2"/>
                    <a:pt x="363" y="2"/>
                  </a:cubicBezTo>
                  <a:cubicBezTo>
                    <a:pt x="363" y="1"/>
                    <a:pt x="363" y="1"/>
                    <a:pt x="362" y="1"/>
                  </a:cubicBezTo>
                  <a:cubicBezTo>
                    <a:pt x="362" y="1"/>
                    <a:pt x="361" y="1"/>
                    <a:pt x="361" y="1"/>
                  </a:cubicBezTo>
                  <a:cubicBezTo>
                    <a:pt x="357" y="1"/>
                    <a:pt x="354" y="1"/>
                    <a:pt x="352" y="1"/>
                  </a:cubicBezTo>
                  <a:cubicBezTo>
                    <a:pt x="351" y="1"/>
                    <a:pt x="350" y="1"/>
                    <a:pt x="349" y="1"/>
                  </a:cubicBezTo>
                  <a:cubicBezTo>
                    <a:pt x="347" y="1"/>
                    <a:pt x="345" y="1"/>
                    <a:pt x="344" y="1"/>
                  </a:cubicBezTo>
                  <a:cubicBezTo>
                    <a:pt x="344" y="1"/>
                    <a:pt x="343" y="1"/>
                    <a:pt x="343" y="2"/>
                  </a:cubicBezTo>
                  <a:cubicBezTo>
                    <a:pt x="343" y="2"/>
                    <a:pt x="344" y="3"/>
                    <a:pt x="345" y="3"/>
                  </a:cubicBezTo>
                  <a:cubicBezTo>
                    <a:pt x="348" y="3"/>
                    <a:pt x="351" y="4"/>
                    <a:pt x="352" y="6"/>
                  </a:cubicBezTo>
                  <a:cubicBezTo>
                    <a:pt x="353" y="8"/>
                    <a:pt x="354" y="13"/>
                    <a:pt x="354" y="19"/>
                  </a:cubicBezTo>
                  <a:cubicBezTo>
                    <a:pt x="354" y="24"/>
                    <a:pt x="354" y="29"/>
                    <a:pt x="353" y="35"/>
                  </a:cubicBezTo>
                  <a:cubicBezTo>
                    <a:pt x="353" y="37"/>
                    <a:pt x="353" y="37"/>
                    <a:pt x="352" y="37"/>
                  </a:cubicBezTo>
                  <a:cubicBezTo>
                    <a:pt x="352" y="37"/>
                    <a:pt x="351" y="36"/>
                    <a:pt x="349" y="34"/>
                  </a:cubicBezTo>
                  <a:cubicBezTo>
                    <a:pt x="348" y="33"/>
                    <a:pt x="348" y="33"/>
                    <a:pt x="348" y="33"/>
                  </a:cubicBezTo>
                  <a:cubicBezTo>
                    <a:pt x="327" y="10"/>
                    <a:pt x="327" y="10"/>
                    <a:pt x="327" y="10"/>
                  </a:cubicBezTo>
                  <a:cubicBezTo>
                    <a:pt x="327" y="10"/>
                    <a:pt x="326" y="9"/>
                    <a:pt x="325" y="8"/>
                  </a:cubicBezTo>
                  <a:cubicBezTo>
                    <a:pt x="325" y="8"/>
                    <a:pt x="325" y="8"/>
                    <a:pt x="325" y="8"/>
                  </a:cubicBezTo>
                  <a:close/>
                  <a:moveTo>
                    <a:pt x="396" y="9"/>
                  </a:moveTo>
                  <a:cubicBezTo>
                    <a:pt x="396" y="7"/>
                    <a:pt x="396" y="5"/>
                    <a:pt x="397" y="5"/>
                  </a:cubicBezTo>
                  <a:cubicBezTo>
                    <a:pt x="397" y="4"/>
                    <a:pt x="398" y="3"/>
                    <a:pt x="400" y="3"/>
                  </a:cubicBezTo>
                  <a:cubicBezTo>
                    <a:pt x="401" y="3"/>
                    <a:pt x="401" y="3"/>
                    <a:pt x="401" y="3"/>
                  </a:cubicBezTo>
                  <a:cubicBezTo>
                    <a:pt x="401" y="3"/>
                    <a:pt x="401" y="2"/>
                    <a:pt x="401" y="2"/>
                  </a:cubicBezTo>
                  <a:cubicBezTo>
                    <a:pt x="401" y="1"/>
                    <a:pt x="401" y="1"/>
                    <a:pt x="400" y="1"/>
                  </a:cubicBezTo>
                  <a:cubicBezTo>
                    <a:pt x="399" y="1"/>
                    <a:pt x="397" y="1"/>
                    <a:pt x="394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89" y="1"/>
                    <a:pt x="387" y="2"/>
                    <a:pt x="386" y="2"/>
                  </a:cubicBezTo>
                  <a:cubicBezTo>
                    <a:pt x="383" y="2"/>
                    <a:pt x="382" y="1"/>
                    <a:pt x="381" y="1"/>
                  </a:cubicBezTo>
                  <a:cubicBezTo>
                    <a:pt x="380" y="1"/>
                    <a:pt x="379" y="1"/>
                    <a:pt x="379" y="1"/>
                  </a:cubicBezTo>
                  <a:cubicBezTo>
                    <a:pt x="378" y="1"/>
                    <a:pt x="378" y="1"/>
                    <a:pt x="378" y="2"/>
                  </a:cubicBezTo>
                  <a:cubicBezTo>
                    <a:pt x="378" y="2"/>
                    <a:pt x="378" y="3"/>
                    <a:pt x="378" y="3"/>
                  </a:cubicBezTo>
                  <a:cubicBezTo>
                    <a:pt x="379" y="3"/>
                    <a:pt x="380" y="3"/>
                    <a:pt x="381" y="4"/>
                  </a:cubicBezTo>
                  <a:cubicBezTo>
                    <a:pt x="383" y="4"/>
                    <a:pt x="385" y="5"/>
                    <a:pt x="386" y="6"/>
                  </a:cubicBezTo>
                  <a:cubicBezTo>
                    <a:pt x="386" y="7"/>
                    <a:pt x="387" y="8"/>
                    <a:pt x="387" y="11"/>
                  </a:cubicBezTo>
                  <a:cubicBezTo>
                    <a:pt x="387" y="42"/>
                    <a:pt x="387" y="42"/>
                    <a:pt x="387" y="42"/>
                  </a:cubicBezTo>
                  <a:cubicBezTo>
                    <a:pt x="387" y="45"/>
                    <a:pt x="387" y="45"/>
                    <a:pt x="387" y="45"/>
                  </a:cubicBezTo>
                  <a:cubicBezTo>
                    <a:pt x="387" y="47"/>
                    <a:pt x="386" y="49"/>
                    <a:pt x="386" y="50"/>
                  </a:cubicBezTo>
                  <a:cubicBezTo>
                    <a:pt x="385" y="51"/>
                    <a:pt x="384" y="52"/>
                    <a:pt x="382" y="52"/>
                  </a:cubicBezTo>
                  <a:cubicBezTo>
                    <a:pt x="381" y="53"/>
                    <a:pt x="381" y="53"/>
                    <a:pt x="381" y="53"/>
                  </a:cubicBezTo>
                  <a:cubicBezTo>
                    <a:pt x="381" y="54"/>
                    <a:pt x="381" y="54"/>
                    <a:pt x="381" y="54"/>
                  </a:cubicBezTo>
                  <a:cubicBezTo>
                    <a:pt x="381" y="54"/>
                    <a:pt x="382" y="54"/>
                    <a:pt x="382" y="54"/>
                  </a:cubicBezTo>
                  <a:cubicBezTo>
                    <a:pt x="383" y="54"/>
                    <a:pt x="384" y="54"/>
                    <a:pt x="385" y="54"/>
                  </a:cubicBezTo>
                  <a:cubicBezTo>
                    <a:pt x="386" y="54"/>
                    <a:pt x="389" y="54"/>
                    <a:pt x="391" y="54"/>
                  </a:cubicBezTo>
                  <a:cubicBezTo>
                    <a:pt x="393" y="54"/>
                    <a:pt x="396" y="54"/>
                    <a:pt x="399" y="54"/>
                  </a:cubicBezTo>
                  <a:cubicBezTo>
                    <a:pt x="401" y="54"/>
                    <a:pt x="402" y="54"/>
                    <a:pt x="402" y="54"/>
                  </a:cubicBezTo>
                  <a:cubicBezTo>
                    <a:pt x="404" y="54"/>
                    <a:pt x="405" y="54"/>
                    <a:pt x="405" y="53"/>
                  </a:cubicBezTo>
                  <a:cubicBezTo>
                    <a:pt x="405" y="53"/>
                    <a:pt x="404" y="52"/>
                    <a:pt x="403" y="52"/>
                  </a:cubicBezTo>
                  <a:cubicBezTo>
                    <a:pt x="401" y="52"/>
                    <a:pt x="400" y="52"/>
                    <a:pt x="398" y="51"/>
                  </a:cubicBezTo>
                  <a:cubicBezTo>
                    <a:pt x="397" y="49"/>
                    <a:pt x="396" y="48"/>
                    <a:pt x="396" y="46"/>
                  </a:cubicBezTo>
                  <a:cubicBezTo>
                    <a:pt x="396" y="42"/>
                    <a:pt x="396" y="42"/>
                    <a:pt x="396" y="42"/>
                  </a:cubicBezTo>
                  <a:cubicBezTo>
                    <a:pt x="396" y="9"/>
                    <a:pt x="396" y="9"/>
                    <a:pt x="396" y="9"/>
                  </a:cubicBezTo>
                  <a:close/>
                  <a:moveTo>
                    <a:pt x="434" y="6"/>
                  </a:moveTo>
                  <a:cubicBezTo>
                    <a:pt x="434" y="4"/>
                    <a:pt x="435" y="3"/>
                    <a:pt x="437" y="3"/>
                  </a:cubicBezTo>
                  <a:cubicBezTo>
                    <a:pt x="438" y="3"/>
                    <a:pt x="438" y="2"/>
                    <a:pt x="438" y="2"/>
                  </a:cubicBezTo>
                  <a:cubicBezTo>
                    <a:pt x="438" y="1"/>
                    <a:pt x="438" y="1"/>
                    <a:pt x="437" y="1"/>
                  </a:cubicBezTo>
                  <a:cubicBezTo>
                    <a:pt x="437" y="1"/>
                    <a:pt x="436" y="1"/>
                    <a:pt x="434" y="1"/>
                  </a:cubicBezTo>
                  <a:cubicBezTo>
                    <a:pt x="430" y="1"/>
                    <a:pt x="430" y="1"/>
                    <a:pt x="430" y="1"/>
                  </a:cubicBezTo>
                  <a:cubicBezTo>
                    <a:pt x="423" y="1"/>
                    <a:pt x="423" y="1"/>
                    <a:pt x="423" y="1"/>
                  </a:cubicBezTo>
                  <a:cubicBezTo>
                    <a:pt x="422" y="1"/>
                    <a:pt x="420" y="1"/>
                    <a:pt x="419" y="1"/>
                  </a:cubicBezTo>
                  <a:cubicBezTo>
                    <a:pt x="418" y="1"/>
                    <a:pt x="418" y="1"/>
                    <a:pt x="418" y="1"/>
                  </a:cubicBezTo>
                  <a:cubicBezTo>
                    <a:pt x="417" y="1"/>
                    <a:pt x="417" y="1"/>
                    <a:pt x="417" y="2"/>
                  </a:cubicBezTo>
                  <a:cubicBezTo>
                    <a:pt x="417" y="2"/>
                    <a:pt x="417" y="3"/>
                    <a:pt x="418" y="3"/>
                  </a:cubicBezTo>
                  <a:cubicBezTo>
                    <a:pt x="420" y="3"/>
                    <a:pt x="421" y="4"/>
                    <a:pt x="422" y="6"/>
                  </a:cubicBezTo>
                  <a:cubicBezTo>
                    <a:pt x="423" y="7"/>
                    <a:pt x="425" y="10"/>
                    <a:pt x="427" y="15"/>
                  </a:cubicBezTo>
                  <a:cubicBezTo>
                    <a:pt x="428" y="19"/>
                    <a:pt x="430" y="24"/>
                    <a:pt x="432" y="29"/>
                  </a:cubicBezTo>
                  <a:cubicBezTo>
                    <a:pt x="442" y="50"/>
                    <a:pt x="442" y="50"/>
                    <a:pt x="442" y="50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3" y="54"/>
                    <a:pt x="443" y="54"/>
                    <a:pt x="443" y="54"/>
                  </a:cubicBezTo>
                  <a:cubicBezTo>
                    <a:pt x="444" y="55"/>
                    <a:pt x="444" y="55"/>
                    <a:pt x="445" y="55"/>
                  </a:cubicBezTo>
                  <a:cubicBezTo>
                    <a:pt x="445" y="55"/>
                    <a:pt x="446" y="55"/>
                    <a:pt x="446" y="53"/>
                  </a:cubicBezTo>
                  <a:cubicBezTo>
                    <a:pt x="447" y="53"/>
                    <a:pt x="447" y="51"/>
                    <a:pt x="449" y="48"/>
                  </a:cubicBezTo>
                  <a:cubicBezTo>
                    <a:pt x="449" y="48"/>
                    <a:pt x="450" y="46"/>
                    <a:pt x="452" y="41"/>
                  </a:cubicBezTo>
                  <a:cubicBezTo>
                    <a:pt x="459" y="26"/>
                    <a:pt x="459" y="26"/>
                    <a:pt x="459" y="26"/>
                  </a:cubicBezTo>
                  <a:cubicBezTo>
                    <a:pt x="465" y="13"/>
                    <a:pt x="465" y="13"/>
                    <a:pt x="465" y="13"/>
                  </a:cubicBezTo>
                  <a:cubicBezTo>
                    <a:pt x="466" y="9"/>
                    <a:pt x="468" y="6"/>
                    <a:pt x="469" y="5"/>
                  </a:cubicBezTo>
                  <a:cubicBezTo>
                    <a:pt x="470" y="4"/>
                    <a:pt x="471" y="3"/>
                    <a:pt x="472" y="3"/>
                  </a:cubicBezTo>
                  <a:cubicBezTo>
                    <a:pt x="473" y="2"/>
                    <a:pt x="474" y="2"/>
                    <a:pt x="474" y="1"/>
                  </a:cubicBezTo>
                  <a:cubicBezTo>
                    <a:pt x="474" y="1"/>
                    <a:pt x="473" y="0"/>
                    <a:pt x="473" y="0"/>
                  </a:cubicBezTo>
                  <a:cubicBezTo>
                    <a:pt x="473" y="0"/>
                    <a:pt x="472" y="1"/>
                    <a:pt x="471" y="1"/>
                  </a:cubicBezTo>
                  <a:cubicBezTo>
                    <a:pt x="470" y="1"/>
                    <a:pt x="468" y="1"/>
                    <a:pt x="465" y="1"/>
                  </a:cubicBezTo>
                  <a:cubicBezTo>
                    <a:pt x="464" y="1"/>
                    <a:pt x="463" y="1"/>
                    <a:pt x="461" y="1"/>
                  </a:cubicBezTo>
                  <a:cubicBezTo>
                    <a:pt x="457" y="1"/>
                    <a:pt x="457" y="1"/>
                    <a:pt x="457" y="1"/>
                  </a:cubicBezTo>
                  <a:cubicBezTo>
                    <a:pt x="456" y="1"/>
                    <a:pt x="455" y="1"/>
                    <a:pt x="455" y="1"/>
                  </a:cubicBezTo>
                  <a:cubicBezTo>
                    <a:pt x="454" y="1"/>
                    <a:pt x="454" y="1"/>
                    <a:pt x="454" y="2"/>
                  </a:cubicBezTo>
                  <a:cubicBezTo>
                    <a:pt x="454" y="2"/>
                    <a:pt x="455" y="2"/>
                    <a:pt x="455" y="3"/>
                  </a:cubicBezTo>
                  <a:cubicBezTo>
                    <a:pt x="458" y="3"/>
                    <a:pt x="459" y="4"/>
                    <a:pt x="460" y="5"/>
                  </a:cubicBezTo>
                  <a:cubicBezTo>
                    <a:pt x="461" y="6"/>
                    <a:pt x="462" y="7"/>
                    <a:pt x="462" y="9"/>
                  </a:cubicBezTo>
                  <a:cubicBezTo>
                    <a:pt x="462" y="11"/>
                    <a:pt x="461" y="16"/>
                    <a:pt x="458" y="22"/>
                  </a:cubicBezTo>
                  <a:cubicBezTo>
                    <a:pt x="449" y="42"/>
                    <a:pt x="449" y="42"/>
                    <a:pt x="449" y="42"/>
                  </a:cubicBezTo>
                  <a:cubicBezTo>
                    <a:pt x="449" y="42"/>
                    <a:pt x="448" y="43"/>
                    <a:pt x="448" y="43"/>
                  </a:cubicBezTo>
                  <a:cubicBezTo>
                    <a:pt x="448" y="43"/>
                    <a:pt x="447" y="42"/>
                    <a:pt x="447" y="41"/>
                  </a:cubicBezTo>
                  <a:cubicBezTo>
                    <a:pt x="438" y="20"/>
                    <a:pt x="438" y="20"/>
                    <a:pt x="438" y="20"/>
                  </a:cubicBezTo>
                  <a:cubicBezTo>
                    <a:pt x="435" y="13"/>
                    <a:pt x="434" y="9"/>
                    <a:pt x="434" y="6"/>
                  </a:cubicBezTo>
                  <a:cubicBezTo>
                    <a:pt x="434" y="6"/>
                    <a:pt x="434" y="6"/>
                    <a:pt x="434" y="6"/>
                  </a:cubicBezTo>
                  <a:close/>
                  <a:moveTo>
                    <a:pt x="505" y="8"/>
                  </a:moveTo>
                  <a:cubicBezTo>
                    <a:pt x="505" y="6"/>
                    <a:pt x="505" y="5"/>
                    <a:pt x="507" y="4"/>
                  </a:cubicBezTo>
                  <a:cubicBezTo>
                    <a:pt x="509" y="4"/>
                    <a:pt x="509" y="4"/>
                    <a:pt x="509" y="4"/>
                  </a:cubicBezTo>
                  <a:cubicBezTo>
                    <a:pt x="514" y="4"/>
                    <a:pt x="514" y="4"/>
                    <a:pt x="514" y="4"/>
                  </a:cubicBezTo>
                  <a:cubicBezTo>
                    <a:pt x="518" y="4"/>
                    <a:pt x="521" y="5"/>
                    <a:pt x="523" y="6"/>
                  </a:cubicBezTo>
                  <a:cubicBezTo>
                    <a:pt x="525" y="7"/>
                    <a:pt x="526" y="9"/>
                    <a:pt x="526" y="11"/>
                  </a:cubicBezTo>
                  <a:cubicBezTo>
                    <a:pt x="526" y="13"/>
                    <a:pt x="526" y="13"/>
                    <a:pt x="527" y="13"/>
                  </a:cubicBezTo>
                  <a:cubicBezTo>
                    <a:pt x="528" y="13"/>
                    <a:pt x="528" y="12"/>
                    <a:pt x="528" y="10"/>
                  </a:cubicBezTo>
                  <a:cubicBezTo>
                    <a:pt x="528" y="9"/>
                    <a:pt x="528" y="8"/>
                    <a:pt x="528" y="5"/>
                  </a:cubicBezTo>
                  <a:cubicBezTo>
                    <a:pt x="528" y="4"/>
                    <a:pt x="528" y="3"/>
                    <a:pt x="528" y="2"/>
                  </a:cubicBezTo>
                  <a:cubicBezTo>
                    <a:pt x="528" y="1"/>
                    <a:pt x="527" y="1"/>
                    <a:pt x="527" y="1"/>
                  </a:cubicBezTo>
                  <a:cubicBezTo>
                    <a:pt x="527" y="1"/>
                    <a:pt x="526" y="1"/>
                    <a:pt x="526" y="1"/>
                  </a:cubicBezTo>
                  <a:cubicBezTo>
                    <a:pt x="524" y="1"/>
                    <a:pt x="519" y="1"/>
                    <a:pt x="510" y="1"/>
                  </a:cubicBezTo>
                  <a:cubicBezTo>
                    <a:pt x="496" y="1"/>
                    <a:pt x="496" y="1"/>
                    <a:pt x="496" y="1"/>
                  </a:cubicBezTo>
                  <a:cubicBezTo>
                    <a:pt x="492" y="1"/>
                    <a:pt x="492" y="1"/>
                    <a:pt x="492" y="1"/>
                  </a:cubicBezTo>
                  <a:cubicBezTo>
                    <a:pt x="491" y="1"/>
                    <a:pt x="490" y="1"/>
                    <a:pt x="490" y="1"/>
                  </a:cubicBezTo>
                  <a:cubicBezTo>
                    <a:pt x="489" y="1"/>
                    <a:pt x="489" y="1"/>
                    <a:pt x="489" y="1"/>
                  </a:cubicBezTo>
                  <a:cubicBezTo>
                    <a:pt x="488" y="1"/>
                    <a:pt x="487" y="1"/>
                    <a:pt x="487" y="2"/>
                  </a:cubicBezTo>
                  <a:cubicBezTo>
                    <a:pt x="487" y="2"/>
                    <a:pt x="488" y="3"/>
                    <a:pt x="489" y="3"/>
                  </a:cubicBezTo>
                  <a:cubicBezTo>
                    <a:pt x="491" y="3"/>
                    <a:pt x="493" y="4"/>
                    <a:pt x="494" y="5"/>
                  </a:cubicBezTo>
                  <a:cubicBezTo>
                    <a:pt x="495" y="6"/>
                    <a:pt x="496" y="8"/>
                    <a:pt x="496" y="11"/>
                  </a:cubicBezTo>
                  <a:cubicBezTo>
                    <a:pt x="496" y="42"/>
                    <a:pt x="496" y="42"/>
                    <a:pt x="496" y="42"/>
                  </a:cubicBezTo>
                  <a:cubicBezTo>
                    <a:pt x="496" y="44"/>
                    <a:pt x="496" y="46"/>
                    <a:pt x="495" y="47"/>
                  </a:cubicBezTo>
                  <a:cubicBezTo>
                    <a:pt x="495" y="49"/>
                    <a:pt x="495" y="50"/>
                    <a:pt x="494" y="51"/>
                  </a:cubicBezTo>
                  <a:cubicBezTo>
                    <a:pt x="494" y="51"/>
                    <a:pt x="493" y="52"/>
                    <a:pt x="491" y="52"/>
                  </a:cubicBezTo>
                  <a:cubicBezTo>
                    <a:pt x="491" y="53"/>
                    <a:pt x="490" y="53"/>
                    <a:pt x="490" y="54"/>
                  </a:cubicBezTo>
                  <a:cubicBezTo>
                    <a:pt x="490" y="54"/>
                    <a:pt x="491" y="54"/>
                    <a:pt x="491" y="54"/>
                  </a:cubicBezTo>
                  <a:cubicBezTo>
                    <a:pt x="492" y="54"/>
                    <a:pt x="493" y="54"/>
                    <a:pt x="494" y="54"/>
                  </a:cubicBezTo>
                  <a:cubicBezTo>
                    <a:pt x="497" y="54"/>
                    <a:pt x="500" y="54"/>
                    <a:pt x="502" y="54"/>
                  </a:cubicBezTo>
                  <a:cubicBezTo>
                    <a:pt x="505" y="54"/>
                    <a:pt x="507" y="54"/>
                    <a:pt x="509" y="54"/>
                  </a:cubicBezTo>
                  <a:cubicBezTo>
                    <a:pt x="513" y="55"/>
                    <a:pt x="513" y="55"/>
                    <a:pt x="513" y="55"/>
                  </a:cubicBezTo>
                  <a:cubicBezTo>
                    <a:pt x="515" y="55"/>
                    <a:pt x="517" y="55"/>
                    <a:pt x="519" y="55"/>
                  </a:cubicBezTo>
                  <a:cubicBezTo>
                    <a:pt x="522" y="55"/>
                    <a:pt x="524" y="54"/>
                    <a:pt x="526" y="54"/>
                  </a:cubicBezTo>
                  <a:cubicBezTo>
                    <a:pt x="527" y="53"/>
                    <a:pt x="529" y="51"/>
                    <a:pt x="530" y="49"/>
                  </a:cubicBezTo>
                  <a:cubicBezTo>
                    <a:pt x="531" y="47"/>
                    <a:pt x="532" y="44"/>
                    <a:pt x="532" y="42"/>
                  </a:cubicBezTo>
                  <a:cubicBezTo>
                    <a:pt x="532" y="42"/>
                    <a:pt x="532" y="41"/>
                    <a:pt x="532" y="41"/>
                  </a:cubicBezTo>
                  <a:cubicBezTo>
                    <a:pt x="532" y="41"/>
                    <a:pt x="531" y="41"/>
                    <a:pt x="531" y="41"/>
                  </a:cubicBezTo>
                  <a:cubicBezTo>
                    <a:pt x="531" y="41"/>
                    <a:pt x="531" y="41"/>
                    <a:pt x="531" y="41"/>
                  </a:cubicBezTo>
                  <a:cubicBezTo>
                    <a:pt x="527" y="48"/>
                    <a:pt x="520" y="51"/>
                    <a:pt x="510" y="51"/>
                  </a:cubicBezTo>
                  <a:cubicBezTo>
                    <a:pt x="509" y="51"/>
                    <a:pt x="508" y="51"/>
                    <a:pt x="507" y="50"/>
                  </a:cubicBezTo>
                  <a:cubicBezTo>
                    <a:pt x="507" y="50"/>
                    <a:pt x="506" y="49"/>
                    <a:pt x="506" y="48"/>
                  </a:cubicBezTo>
                  <a:cubicBezTo>
                    <a:pt x="505" y="46"/>
                    <a:pt x="505" y="44"/>
                    <a:pt x="505" y="40"/>
                  </a:cubicBezTo>
                  <a:cubicBezTo>
                    <a:pt x="505" y="37"/>
                    <a:pt x="505" y="37"/>
                    <a:pt x="505" y="37"/>
                  </a:cubicBezTo>
                  <a:cubicBezTo>
                    <a:pt x="505" y="34"/>
                    <a:pt x="505" y="32"/>
                    <a:pt x="505" y="30"/>
                  </a:cubicBezTo>
                  <a:cubicBezTo>
                    <a:pt x="505" y="29"/>
                    <a:pt x="505" y="28"/>
                    <a:pt x="506" y="28"/>
                  </a:cubicBezTo>
                  <a:cubicBezTo>
                    <a:pt x="506" y="28"/>
                    <a:pt x="507" y="28"/>
                    <a:pt x="508" y="28"/>
                  </a:cubicBezTo>
                  <a:cubicBezTo>
                    <a:pt x="511" y="28"/>
                    <a:pt x="511" y="28"/>
                    <a:pt x="511" y="28"/>
                  </a:cubicBezTo>
                  <a:cubicBezTo>
                    <a:pt x="514" y="28"/>
                    <a:pt x="516" y="28"/>
                    <a:pt x="517" y="28"/>
                  </a:cubicBezTo>
                  <a:cubicBezTo>
                    <a:pt x="518" y="28"/>
                    <a:pt x="518" y="28"/>
                    <a:pt x="519" y="29"/>
                  </a:cubicBezTo>
                  <a:cubicBezTo>
                    <a:pt x="520" y="30"/>
                    <a:pt x="521" y="32"/>
                    <a:pt x="521" y="34"/>
                  </a:cubicBezTo>
                  <a:cubicBezTo>
                    <a:pt x="522" y="35"/>
                    <a:pt x="522" y="36"/>
                    <a:pt x="523" y="36"/>
                  </a:cubicBezTo>
                  <a:cubicBezTo>
                    <a:pt x="523" y="35"/>
                    <a:pt x="523" y="35"/>
                    <a:pt x="523" y="35"/>
                  </a:cubicBezTo>
                  <a:cubicBezTo>
                    <a:pt x="523" y="35"/>
                    <a:pt x="523" y="35"/>
                    <a:pt x="523" y="35"/>
                  </a:cubicBezTo>
                  <a:cubicBezTo>
                    <a:pt x="523" y="33"/>
                    <a:pt x="523" y="33"/>
                    <a:pt x="523" y="33"/>
                  </a:cubicBezTo>
                  <a:cubicBezTo>
                    <a:pt x="523" y="31"/>
                    <a:pt x="523" y="29"/>
                    <a:pt x="523" y="27"/>
                  </a:cubicBezTo>
                  <a:cubicBezTo>
                    <a:pt x="523" y="24"/>
                    <a:pt x="523" y="22"/>
                    <a:pt x="523" y="21"/>
                  </a:cubicBezTo>
                  <a:cubicBezTo>
                    <a:pt x="523" y="21"/>
                    <a:pt x="523" y="20"/>
                    <a:pt x="523" y="20"/>
                  </a:cubicBezTo>
                  <a:cubicBezTo>
                    <a:pt x="523" y="19"/>
                    <a:pt x="523" y="18"/>
                    <a:pt x="523" y="18"/>
                  </a:cubicBezTo>
                  <a:cubicBezTo>
                    <a:pt x="523" y="17"/>
                    <a:pt x="523" y="17"/>
                    <a:pt x="522" y="17"/>
                  </a:cubicBezTo>
                  <a:cubicBezTo>
                    <a:pt x="521" y="17"/>
                    <a:pt x="521" y="17"/>
                    <a:pt x="521" y="18"/>
                  </a:cubicBezTo>
                  <a:cubicBezTo>
                    <a:pt x="520" y="20"/>
                    <a:pt x="520" y="20"/>
                    <a:pt x="520" y="20"/>
                  </a:cubicBezTo>
                  <a:cubicBezTo>
                    <a:pt x="519" y="22"/>
                    <a:pt x="517" y="24"/>
                    <a:pt x="514" y="24"/>
                  </a:cubicBezTo>
                  <a:cubicBezTo>
                    <a:pt x="511" y="24"/>
                    <a:pt x="511" y="24"/>
                    <a:pt x="511" y="24"/>
                  </a:cubicBezTo>
                  <a:cubicBezTo>
                    <a:pt x="509" y="24"/>
                    <a:pt x="509" y="24"/>
                    <a:pt x="509" y="24"/>
                  </a:cubicBezTo>
                  <a:cubicBezTo>
                    <a:pt x="508" y="24"/>
                    <a:pt x="508" y="24"/>
                    <a:pt x="508" y="24"/>
                  </a:cubicBezTo>
                  <a:cubicBezTo>
                    <a:pt x="506" y="24"/>
                    <a:pt x="506" y="24"/>
                    <a:pt x="505" y="23"/>
                  </a:cubicBezTo>
                  <a:cubicBezTo>
                    <a:pt x="505" y="22"/>
                    <a:pt x="505" y="21"/>
                    <a:pt x="505" y="18"/>
                  </a:cubicBezTo>
                  <a:cubicBezTo>
                    <a:pt x="505" y="10"/>
                    <a:pt x="505" y="10"/>
                    <a:pt x="505" y="10"/>
                  </a:cubicBezTo>
                  <a:cubicBezTo>
                    <a:pt x="505" y="8"/>
                    <a:pt x="505" y="8"/>
                    <a:pt x="505" y="8"/>
                  </a:cubicBezTo>
                  <a:close/>
                  <a:moveTo>
                    <a:pt x="563" y="31"/>
                  </a:moveTo>
                  <a:cubicBezTo>
                    <a:pt x="563" y="30"/>
                    <a:pt x="563" y="29"/>
                    <a:pt x="563" y="29"/>
                  </a:cubicBezTo>
                  <a:cubicBezTo>
                    <a:pt x="565" y="29"/>
                    <a:pt x="565" y="29"/>
                    <a:pt x="565" y="29"/>
                  </a:cubicBezTo>
                  <a:cubicBezTo>
                    <a:pt x="567" y="29"/>
                    <a:pt x="567" y="29"/>
                    <a:pt x="567" y="29"/>
                  </a:cubicBezTo>
                  <a:cubicBezTo>
                    <a:pt x="569" y="29"/>
                    <a:pt x="571" y="29"/>
                    <a:pt x="572" y="30"/>
                  </a:cubicBezTo>
                  <a:cubicBezTo>
                    <a:pt x="573" y="31"/>
                    <a:pt x="574" y="33"/>
                    <a:pt x="575" y="36"/>
                  </a:cubicBezTo>
                  <a:cubicBezTo>
                    <a:pt x="579" y="43"/>
                    <a:pt x="582" y="48"/>
                    <a:pt x="584" y="50"/>
                  </a:cubicBezTo>
                  <a:cubicBezTo>
                    <a:pt x="586" y="53"/>
                    <a:pt x="589" y="54"/>
                    <a:pt x="591" y="54"/>
                  </a:cubicBezTo>
                  <a:cubicBezTo>
                    <a:pt x="593" y="54"/>
                    <a:pt x="595" y="54"/>
                    <a:pt x="597" y="53"/>
                  </a:cubicBezTo>
                  <a:cubicBezTo>
                    <a:pt x="599" y="52"/>
                    <a:pt x="600" y="51"/>
                    <a:pt x="600" y="50"/>
                  </a:cubicBezTo>
                  <a:cubicBezTo>
                    <a:pt x="600" y="50"/>
                    <a:pt x="600" y="49"/>
                    <a:pt x="599" y="49"/>
                  </a:cubicBezTo>
                  <a:cubicBezTo>
                    <a:pt x="599" y="49"/>
                    <a:pt x="599" y="49"/>
                    <a:pt x="599" y="50"/>
                  </a:cubicBezTo>
                  <a:cubicBezTo>
                    <a:pt x="598" y="50"/>
                    <a:pt x="597" y="50"/>
                    <a:pt x="597" y="50"/>
                  </a:cubicBezTo>
                  <a:cubicBezTo>
                    <a:pt x="595" y="50"/>
                    <a:pt x="594" y="49"/>
                    <a:pt x="593" y="48"/>
                  </a:cubicBezTo>
                  <a:cubicBezTo>
                    <a:pt x="592" y="47"/>
                    <a:pt x="591" y="46"/>
                    <a:pt x="589" y="43"/>
                  </a:cubicBezTo>
                  <a:cubicBezTo>
                    <a:pt x="585" y="36"/>
                    <a:pt x="585" y="36"/>
                    <a:pt x="585" y="36"/>
                  </a:cubicBezTo>
                  <a:cubicBezTo>
                    <a:pt x="582" y="30"/>
                    <a:pt x="582" y="30"/>
                    <a:pt x="582" y="30"/>
                  </a:cubicBezTo>
                  <a:cubicBezTo>
                    <a:pt x="581" y="29"/>
                    <a:pt x="581" y="29"/>
                    <a:pt x="581" y="28"/>
                  </a:cubicBezTo>
                  <a:cubicBezTo>
                    <a:pt x="581" y="28"/>
                    <a:pt x="581" y="28"/>
                    <a:pt x="581" y="27"/>
                  </a:cubicBezTo>
                  <a:cubicBezTo>
                    <a:pt x="580" y="27"/>
                    <a:pt x="581" y="27"/>
                    <a:pt x="581" y="27"/>
                  </a:cubicBezTo>
                  <a:cubicBezTo>
                    <a:pt x="584" y="25"/>
                    <a:pt x="586" y="24"/>
                    <a:pt x="587" y="22"/>
                  </a:cubicBezTo>
                  <a:cubicBezTo>
                    <a:pt x="589" y="20"/>
                    <a:pt x="589" y="17"/>
                    <a:pt x="589" y="15"/>
                  </a:cubicBezTo>
                  <a:cubicBezTo>
                    <a:pt x="589" y="11"/>
                    <a:pt x="588" y="7"/>
                    <a:pt x="584" y="5"/>
                  </a:cubicBezTo>
                  <a:cubicBezTo>
                    <a:pt x="581" y="2"/>
                    <a:pt x="577" y="1"/>
                    <a:pt x="572" y="1"/>
                  </a:cubicBezTo>
                  <a:cubicBezTo>
                    <a:pt x="571" y="1"/>
                    <a:pt x="568" y="1"/>
                    <a:pt x="563" y="1"/>
                  </a:cubicBezTo>
                  <a:cubicBezTo>
                    <a:pt x="559" y="1"/>
                    <a:pt x="556" y="2"/>
                    <a:pt x="554" y="2"/>
                  </a:cubicBezTo>
                  <a:cubicBezTo>
                    <a:pt x="551" y="2"/>
                    <a:pt x="549" y="1"/>
                    <a:pt x="547" y="1"/>
                  </a:cubicBezTo>
                  <a:cubicBezTo>
                    <a:pt x="546" y="1"/>
                    <a:pt x="546" y="1"/>
                    <a:pt x="546" y="1"/>
                  </a:cubicBezTo>
                  <a:cubicBezTo>
                    <a:pt x="545" y="1"/>
                    <a:pt x="545" y="1"/>
                    <a:pt x="545" y="2"/>
                  </a:cubicBezTo>
                  <a:cubicBezTo>
                    <a:pt x="545" y="3"/>
                    <a:pt x="545" y="3"/>
                    <a:pt x="546" y="4"/>
                  </a:cubicBezTo>
                  <a:cubicBezTo>
                    <a:pt x="549" y="4"/>
                    <a:pt x="551" y="5"/>
                    <a:pt x="552" y="7"/>
                  </a:cubicBezTo>
                  <a:cubicBezTo>
                    <a:pt x="553" y="8"/>
                    <a:pt x="554" y="10"/>
                    <a:pt x="554" y="13"/>
                  </a:cubicBezTo>
                  <a:cubicBezTo>
                    <a:pt x="554" y="41"/>
                    <a:pt x="554" y="41"/>
                    <a:pt x="554" y="41"/>
                  </a:cubicBezTo>
                  <a:cubicBezTo>
                    <a:pt x="554" y="43"/>
                    <a:pt x="554" y="43"/>
                    <a:pt x="554" y="43"/>
                  </a:cubicBezTo>
                  <a:cubicBezTo>
                    <a:pt x="554" y="46"/>
                    <a:pt x="554" y="46"/>
                    <a:pt x="554" y="46"/>
                  </a:cubicBezTo>
                  <a:cubicBezTo>
                    <a:pt x="554" y="48"/>
                    <a:pt x="553" y="49"/>
                    <a:pt x="553" y="50"/>
                  </a:cubicBezTo>
                  <a:cubicBezTo>
                    <a:pt x="552" y="51"/>
                    <a:pt x="551" y="52"/>
                    <a:pt x="549" y="53"/>
                  </a:cubicBezTo>
                  <a:cubicBezTo>
                    <a:pt x="548" y="53"/>
                    <a:pt x="548" y="53"/>
                    <a:pt x="548" y="54"/>
                  </a:cubicBezTo>
                  <a:cubicBezTo>
                    <a:pt x="548" y="54"/>
                    <a:pt x="549" y="55"/>
                    <a:pt x="550" y="55"/>
                  </a:cubicBezTo>
                  <a:cubicBezTo>
                    <a:pt x="550" y="55"/>
                    <a:pt x="550" y="55"/>
                    <a:pt x="551" y="55"/>
                  </a:cubicBezTo>
                  <a:cubicBezTo>
                    <a:pt x="554" y="54"/>
                    <a:pt x="554" y="54"/>
                    <a:pt x="554" y="54"/>
                  </a:cubicBezTo>
                  <a:cubicBezTo>
                    <a:pt x="557" y="54"/>
                    <a:pt x="557" y="54"/>
                    <a:pt x="557" y="54"/>
                  </a:cubicBezTo>
                  <a:cubicBezTo>
                    <a:pt x="558" y="54"/>
                    <a:pt x="560" y="54"/>
                    <a:pt x="562" y="54"/>
                  </a:cubicBezTo>
                  <a:cubicBezTo>
                    <a:pt x="564" y="54"/>
                    <a:pt x="566" y="54"/>
                    <a:pt x="568" y="54"/>
                  </a:cubicBezTo>
                  <a:cubicBezTo>
                    <a:pt x="569" y="54"/>
                    <a:pt x="569" y="54"/>
                    <a:pt x="570" y="54"/>
                  </a:cubicBezTo>
                  <a:cubicBezTo>
                    <a:pt x="570" y="54"/>
                    <a:pt x="571" y="54"/>
                    <a:pt x="571" y="53"/>
                  </a:cubicBezTo>
                  <a:cubicBezTo>
                    <a:pt x="571" y="53"/>
                    <a:pt x="570" y="52"/>
                    <a:pt x="569" y="52"/>
                  </a:cubicBezTo>
                  <a:cubicBezTo>
                    <a:pt x="567" y="52"/>
                    <a:pt x="565" y="51"/>
                    <a:pt x="564" y="49"/>
                  </a:cubicBezTo>
                  <a:cubicBezTo>
                    <a:pt x="563" y="47"/>
                    <a:pt x="563" y="44"/>
                    <a:pt x="563" y="39"/>
                  </a:cubicBezTo>
                  <a:cubicBezTo>
                    <a:pt x="563" y="31"/>
                    <a:pt x="563" y="31"/>
                    <a:pt x="563" y="31"/>
                  </a:cubicBezTo>
                  <a:close/>
                  <a:moveTo>
                    <a:pt x="564" y="5"/>
                  </a:moveTo>
                  <a:cubicBezTo>
                    <a:pt x="564" y="4"/>
                    <a:pt x="565" y="3"/>
                    <a:pt x="567" y="3"/>
                  </a:cubicBezTo>
                  <a:cubicBezTo>
                    <a:pt x="571" y="3"/>
                    <a:pt x="574" y="5"/>
                    <a:pt x="577" y="7"/>
                  </a:cubicBezTo>
                  <a:cubicBezTo>
                    <a:pt x="579" y="10"/>
                    <a:pt x="581" y="13"/>
                    <a:pt x="581" y="17"/>
                  </a:cubicBezTo>
                  <a:cubicBezTo>
                    <a:pt x="581" y="20"/>
                    <a:pt x="580" y="22"/>
                    <a:pt x="578" y="24"/>
                  </a:cubicBezTo>
                  <a:cubicBezTo>
                    <a:pt x="577" y="25"/>
                    <a:pt x="576" y="26"/>
                    <a:pt x="575" y="26"/>
                  </a:cubicBezTo>
                  <a:cubicBezTo>
                    <a:pt x="574" y="26"/>
                    <a:pt x="571" y="26"/>
                    <a:pt x="566" y="26"/>
                  </a:cubicBezTo>
                  <a:cubicBezTo>
                    <a:pt x="565" y="26"/>
                    <a:pt x="564" y="26"/>
                    <a:pt x="563" y="25"/>
                  </a:cubicBezTo>
                  <a:cubicBezTo>
                    <a:pt x="563" y="25"/>
                    <a:pt x="563" y="24"/>
                    <a:pt x="563" y="22"/>
                  </a:cubicBezTo>
                  <a:cubicBezTo>
                    <a:pt x="563" y="9"/>
                    <a:pt x="563" y="9"/>
                    <a:pt x="563" y="9"/>
                  </a:cubicBezTo>
                  <a:cubicBezTo>
                    <a:pt x="563" y="7"/>
                    <a:pt x="563" y="5"/>
                    <a:pt x="564" y="5"/>
                  </a:cubicBezTo>
                  <a:close/>
                  <a:moveTo>
                    <a:pt x="618" y="4"/>
                  </a:moveTo>
                  <a:cubicBezTo>
                    <a:pt x="616" y="7"/>
                    <a:pt x="614" y="11"/>
                    <a:pt x="614" y="15"/>
                  </a:cubicBezTo>
                  <a:cubicBezTo>
                    <a:pt x="614" y="19"/>
                    <a:pt x="615" y="22"/>
                    <a:pt x="617" y="24"/>
                  </a:cubicBezTo>
                  <a:cubicBezTo>
                    <a:pt x="619" y="26"/>
                    <a:pt x="623" y="29"/>
                    <a:pt x="629" y="31"/>
                  </a:cubicBezTo>
                  <a:cubicBezTo>
                    <a:pt x="634" y="34"/>
                    <a:pt x="634" y="34"/>
                    <a:pt x="634" y="34"/>
                  </a:cubicBezTo>
                  <a:cubicBezTo>
                    <a:pt x="637" y="35"/>
                    <a:pt x="639" y="36"/>
                    <a:pt x="640" y="37"/>
                  </a:cubicBezTo>
                  <a:cubicBezTo>
                    <a:pt x="641" y="39"/>
                    <a:pt x="642" y="40"/>
                    <a:pt x="642" y="42"/>
                  </a:cubicBezTo>
                  <a:cubicBezTo>
                    <a:pt x="642" y="45"/>
                    <a:pt x="641" y="47"/>
                    <a:pt x="639" y="49"/>
                  </a:cubicBezTo>
                  <a:cubicBezTo>
                    <a:pt x="637" y="51"/>
                    <a:pt x="634" y="52"/>
                    <a:pt x="632" y="52"/>
                  </a:cubicBezTo>
                  <a:cubicBezTo>
                    <a:pt x="628" y="52"/>
                    <a:pt x="625" y="51"/>
                    <a:pt x="622" y="48"/>
                  </a:cubicBezTo>
                  <a:cubicBezTo>
                    <a:pt x="619" y="45"/>
                    <a:pt x="616" y="41"/>
                    <a:pt x="615" y="37"/>
                  </a:cubicBezTo>
                  <a:cubicBezTo>
                    <a:pt x="615" y="36"/>
                    <a:pt x="615" y="36"/>
                    <a:pt x="614" y="36"/>
                  </a:cubicBezTo>
                  <a:cubicBezTo>
                    <a:pt x="614" y="36"/>
                    <a:pt x="613" y="36"/>
                    <a:pt x="613" y="37"/>
                  </a:cubicBezTo>
                  <a:cubicBezTo>
                    <a:pt x="613" y="38"/>
                    <a:pt x="614" y="41"/>
                    <a:pt x="615" y="44"/>
                  </a:cubicBezTo>
                  <a:cubicBezTo>
                    <a:pt x="615" y="47"/>
                    <a:pt x="616" y="48"/>
                    <a:pt x="616" y="50"/>
                  </a:cubicBezTo>
                  <a:cubicBezTo>
                    <a:pt x="616" y="51"/>
                    <a:pt x="616" y="51"/>
                    <a:pt x="616" y="52"/>
                  </a:cubicBezTo>
                  <a:cubicBezTo>
                    <a:pt x="616" y="52"/>
                    <a:pt x="617" y="52"/>
                    <a:pt x="618" y="52"/>
                  </a:cubicBezTo>
                  <a:cubicBezTo>
                    <a:pt x="619" y="52"/>
                    <a:pt x="621" y="53"/>
                    <a:pt x="622" y="53"/>
                  </a:cubicBezTo>
                  <a:cubicBezTo>
                    <a:pt x="626" y="55"/>
                    <a:pt x="629" y="55"/>
                    <a:pt x="631" y="55"/>
                  </a:cubicBezTo>
                  <a:cubicBezTo>
                    <a:pt x="635" y="55"/>
                    <a:pt x="639" y="54"/>
                    <a:pt x="642" y="50"/>
                  </a:cubicBezTo>
                  <a:cubicBezTo>
                    <a:pt x="646" y="47"/>
                    <a:pt x="647" y="43"/>
                    <a:pt x="647" y="38"/>
                  </a:cubicBezTo>
                  <a:cubicBezTo>
                    <a:pt x="647" y="34"/>
                    <a:pt x="646" y="31"/>
                    <a:pt x="644" y="28"/>
                  </a:cubicBezTo>
                  <a:cubicBezTo>
                    <a:pt x="642" y="25"/>
                    <a:pt x="638" y="23"/>
                    <a:pt x="631" y="21"/>
                  </a:cubicBezTo>
                  <a:cubicBezTo>
                    <a:pt x="626" y="18"/>
                    <a:pt x="623" y="17"/>
                    <a:pt x="622" y="16"/>
                  </a:cubicBezTo>
                  <a:cubicBezTo>
                    <a:pt x="621" y="15"/>
                    <a:pt x="620" y="13"/>
                    <a:pt x="620" y="11"/>
                  </a:cubicBezTo>
                  <a:cubicBezTo>
                    <a:pt x="620" y="9"/>
                    <a:pt x="621" y="7"/>
                    <a:pt x="623" y="5"/>
                  </a:cubicBezTo>
                  <a:cubicBezTo>
                    <a:pt x="624" y="4"/>
                    <a:pt x="626" y="3"/>
                    <a:pt x="629" y="3"/>
                  </a:cubicBezTo>
                  <a:cubicBezTo>
                    <a:pt x="632" y="3"/>
                    <a:pt x="635" y="4"/>
                    <a:pt x="638" y="7"/>
                  </a:cubicBezTo>
                  <a:cubicBezTo>
                    <a:pt x="641" y="9"/>
                    <a:pt x="643" y="13"/>
                    <a:pt x="644" y="16"/>
                  </a:cubicBezTo>
                  <a:cubicBezTo>
                    <a:pt x="644" y="17"/>
                    <a:pt x="645" y="18"/>
                    <a:pt x="645" y="18"/>
                  </a:cubicBezTo>
                  <a:cubicBezTo>
                    <a:pt x="646" y="18"/>
                    <a:pt x="646" y="17"/>
                    <a:pt x="646" y="16"/>
                  </a:cubicBezTo>
                  <a:cubicBezTo>
                    <a:pt x="646" y="16"/>
                    <a:pt x="646" y="16"/>
                    <a:pt x="646" y="15"/>
                  </a:cubicBezTo>
                  <a:cubicBezTo>
                    <a:pt x="646" y="12"/>
                    <a:pt x="646" y="12"/>
                    <a:pt x="646" y="12"/>
                  </a:cubicBezTo>
                  <a:cubicBezTo>
                    <a:pt x="645" y="8"/>
                    <a:pt x="645" y="8"/>
                    <a:pt x="645" y="8"/>
                  </a:cubicBezTo>
                  <a:cubicBezTo>
                    <a:pt x="645" y="7"/>
                    <a:pt x="645" y="7"/>
                    <a:pt x="645" y="6"/>
                  </a:cubicBezTo>
                  <a:cubicBezTo>
                    <a:pt x="645" y="3"/>
                    <a:pt x="645" y="3"/>
                    <a:pt x="645" y="3"/>
                  </a:cubicBezTo>
                  <a:cubicBezTo>
                    <a:pt x="645" y="2"/>
                    <a:pt x="645" y="2"/>
                    <a:pt x="644" y="2"/>
                  </a:cubicBezTo>
                  <a:cubicBezTo>
                    <a:pt x="644" y="2"/>
                    <a:pt x="644" y="2"/>
                    <a:pt x="644" y="2"/>
                  </a:cubicBezTo>
                  <a:cubicBezTo>
                    <a:pt x="642" y="3"/>
                    <a:pt x="642" y="3"/>
                    <a:pt x="642" y="3"/>
                  </a:cubicBezTo>
                  <a:cubicBezTo>
                    <a:pt x="642" y="3"/>
                    <a:pt x="641" y="3"/>
                    <a:pt x="641" y="3"/>
                  </a:cubicBezTo>
                  <a:cubicBezTo>
                    <a:pt x="641" y="3"/>
                    <a:pt x="640" y="3"/>
                    <a:pt x="639" y="3"/>
                  </a:cubicBezTo>
                  <a:cubicBezTo>
                    <a:pt x="636" y="1"/>
                    <a:pt x="636" y="1"/>
                    <a:pt x="636" y="1"/>
                  </a:cubicBezTo>
                  <a:cubicBezTo>
                    <a:pt x="634" y="1"/>
                    <a:pt x="631" y="0"/>
                    <a:pt x="629" y="0"/>
                  </a:cubicBezTo>
                  <a:cubicBezTo>
                    <a:pt x="625" y="0"/>
                    <a:pt x="621" y="1"/>
                    <a:pt x="618" y="4"/>
                  </a:cubicBezTo>
                  <a:close/>
                  <a:moveTo>
                    <a:pt x="680" y="9"/>
                  </a:moveTo>
                  <a:cubicBezTo>
                    <a:pt x="680" y="7"/>
                    <a:pt x="680" y="5"/>
                    <a:pt x="680" y="5"/>
                  </a:cubicBezTo>
                  <a:cubicBezTo>
                    <a:pt x="681" y="4"/>
                    <a:pt x="682" y="3"/>
                    <a:pt x="684" y="3"/>
                  </a:cubicBezTo>
                  <a:cubicBezTo>
                    <a:pt x="684" y="3"/>
                    <a:pt x="685" y="3"/>
                    <a:pt x="685" y="3"/>
                  </a:cubicBezTo>
                  <a:cubicBezTo>
                    <a:pt x="685" y="3"/>
                    <a:pt x="685" y="2"/>
                    <a:pt x="685" y="2"/>
                  </a:cubicBezTo>
                  <a:cubicBezTo>
                    <a:pt x="685" y="1"/>
                    <a:pt x="685" y="1"/>
                    <a:pt x="684" y="1"/>
                  </a:cubicBezTo>
                  <a:cubicBezTo>
                    <a:pt x="682" y="1"/>
                    <a:pt x="680" y="1"/>
                    <a:pt x="678" y="1"/>
                  </a:cubicBezTo>
                  <a:cubicBezTo>
                    <a:pt x="675" y="1"/>
                    <a:pt x="675" y="1"/>
                    <a:pt x="675" y="1"/>
                  </a:cubicBezTo>
                  <a:cubicBezTo>
                    <a:pt x="673" y="1"/>
                    <a:pt x="671" y="2"/>
                    <a:pt x="669" y="2"/>
                  </a:cubicBezTo>
                  <a:cubicBezTo>
                    <a:pt x="667" y="2"/>
                    <a:pt x="666" y="1"/>
                    <a:pt x="665" y="1"/>
                  </a:cubicBezTo>
                  <a:cubicBezTo>
                    <a:pt x="664" y="1"/>
                    <a:pt x="663" y="1"/>
                    <a:pt x="663" y="1"/>
                  </a:cubicBezTo>
                  <a:cubicBezTo>
                    <a:pt x="662" y="1"/>
                    <a:pt x="662" y="1"/>
                    <a:pt x="662" y="2"/>
                  </a:cubicBezTo>
                  <a:cubicBezTo>
                    <a:pt x="662" y="2"/>
                    <a:pt x="662" y="3"/>
                    <a:pt x="662" y="3"/>
                  </a:cubicBezTo>
                  <a:cubicBezTo>
                    <a:pt x="663" y="3"/>
                    <a:pt x="663" y="3"/>
                    <a:pt x="665" y="4"/>
                  </a:cubicBezTo>
                  <a:cubicBezTo>
                    <a:pt x="667" y="4"/>
                    <a:pt x="669" y="5"/>
                    <a:pt x="669" y="6"/>
                  </a:cubicBezTo>
                  <a:cubicBezTo>
                    <a:pt x="670" y="7"/>
                    <a:pt x="671" y="8"/>
                    <a:pt x="671" y="11"/>
                  </a:cubicBezTo>
                  <a:cubicBezTo>
                    <a:pt x="671" y="42"/>
                    <a:pt x="671" y="42"/>
                    <a:pt x="671" y="42"/>
                  </a:cubicBezTo>
                  <a:cubicBezTo>
                    <a:pt x="671" y="45"/>
                    <a:pt x="671" y="45"/>
                    <a:pt x="671" y="45"/>
                  </a:cubicBezTo>
                  <a:cubicBezTo>
                    <a:pt x="671" y="47"/>
                    <a:pt x="670" y="49"/>
                    <a:pt x="670" y="50"/>
                  </a:cubicBezTo>
                  <a:cubicBezTo>
                    <a:pt x="669" y="51"/>
                    <a:pt x="668" y="52"/>
                    <a:pt x="666" y="52"/>
                  </a:cubicBezTo>
                  <a:cubicBezTo>
                    <a:pt x="665" y="53"/>
                    <a:pt x="665" y="53"/>
                    <a:pt x="665" y="53"/>
                  </a:cubicBezTo>
                  <a:cubicBezTo>
                    <a:pt x="665" y="54"/>
                    <a:pt x="665" y="54"/>
                    <a:pt x="665" y="54"/>
                  </a:cubicBezTo>
                  <a:cubicBezTo>
                    <a:pt x="665" y="54"/>
                    <a:pt x="665" y="54"/>
                    <a:pt x="666" y="54"/>
                  </a:cubicBezTo>
                  <a:cubicBezTo>
                    <a:pt x="667" y="54"/>
                    <a:pt x="667" y="54"/>
                    <a:pt x="669" y="54"/>
                  </a:cubicBezTo>
                  <a:cubicBezTo>
                    <a:pt x="670" y="54"/>
                    <a:pt x="672" y="54"/>
                    <a:pt x="675" y="54"/>
                  </a:cubicBezTo>
                  <a:cubicBezTo>
                    <a:pt x="677" y="54"/>
                    <a:pt x="680" y="54"/>
                    <a:pt x="683" y="54"/>
                  </a:cubicBezTo>
                  <a:cubicBezTo>
                    <a:pt x="684" y="54"/>
                    <a:pt x="686" y="54"/>
                    <a:pt x="686" y="54"/>
                  </a:cubicBezTo>
                  <a:cubicBezTo>
                    <a:pt x="688" y="54"/>
                    <a:pt x="689" y="54"/>
                    <a:pt x="689" y="53"/>
                  </a:cubicBezTo>
                  <a:cubicBezTo>
                    <a:pt x="689" y="53"/>
                    <a:pt x="688" y="52"/>
                    <a:pt x="687" y="52"/>
                  </a:cubicBezTo>
                  <a:cubicBezTo>
                    <a:pt x="685" y="52"/>
                    <a:pt x="683" y="52"/>
                    <a:pt x="682" y="51"/>
                  </a:cubicBezTo>
                  <a:cubicBezTo>
                    <a:pt x="681" y="49"/>
                    <a:pt x="680" y="48"/>
                    <a:pt x="680" y="46"/>
                  </a:cubicBezTo>
                  <a:cubicBezTo>
                    <a:pt x="680" y="42"/>
                    <a:pt x="680" y="42"/>
                    <a:pt x="680" y="42"/>
                  </a:cubicBezTo>
                  <a:cubicBezTo>
                    <a:pt x="680" y="9"/>
                    <a:pt x="680" y="9"/>
                    <a:pt x="680" y="9"/>
                  </a:cubicBezTo>
                  <a:close/>
                  <a:moveTo>
                    <a:pt x="732" y="6"/>
                  </a:moveTo>
                  <a:cubicBezTo>
                    <a:pt x="733" y="5"/>
                    <a:pt x="735" y="5"/>
                    <a:pt x="739" y="5"/>
                  </a:cubicBezTo>
                  <a:cubicBezTo>
                    <a:pt x="742" y="5"/>
                    <a:pt x="744" y="5"/>
                    <a:pt x="746" y="7"/>
                  </a:cubicBezTo>
                  <a:cubicBezTo>
                    <a:pt x="748" y="8"/>
                    <a:pt x="749" y="9"/>
                    <a:pt x="749" y="12"/>
                  </a:cubicBezTo>
                  <a:cubicBezTo>
                    <a:pt x="749" y="13"/>
                    <a:pt x="750" y="13"/>
                    <a:pt x="750" y="13"/>
                  </a:cubicBezTo>
                  <a:cubicBezTo>
                    <a:pt x="751" y="13"/>
                    <a:pt x="751" y="13"/>
                    <a:pt x="751" y="12"/>
                  </a:cubicBezTo>
                  <a:cubicBezTo>
                    <a:pt x="751" y="11"/>
                    <a:pt x="751" y="10"/>
                    <a:pt x="751" y="9"/>
                  </a:cubicBezTo>
                  <a:cubicBezTo>
                    <a:pt x="751" y="7"/>
                    <a:pt x="751" y="6"/>
                    <a:pt x="751" y="6"/>
                  </a:cubicBezTo>
                  <a:cubicBezTo>
                    <a:pt x="751" y="3"/>
                    <a:pt x="751" y="3"/>
                    <a:pt x="751" y="3"/>
                  </a:cubicBezTo>
                  <a:cubicBezTo>
                    <a:pt x="750" y="2"/>
                    <a:pt x="750" y="1"/>
                    <a:pt x="748" y="1"/>
                  </a:cubicBezTo>
                  <a:cubicBezTo>
                    <a:pt x="748" y="1"/>
                    <a:pt x="747" y="1"/>
                    <a:pt x="746" y="1"/>
                  </a:cubicBezTo>
                  <a:cubicBezTo>
                    <a:pt x="739" y="1"/>
                    <a:pt x="732" y="2"/>
                    <a:pt x="726" y="2"/>
                  </a:cubicBezTo>
                  <a:cubicBezTo>
                    <a:pt x="717" y="1"/>
                    <a:pt x="717" y="1"/>
                    <a:pt x="717" y="1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7" y="1"/>
                    <a:pt x="706" y="1"/>
                    <a:pt x="705" y="1"/>
                  </a:cubicBezTo>
                  <a:cubicBezTo>
                    <a:pt x="704" y="1"/>
                    <a:pt x="704" y="1"/>
                    <a:pt x="703" y="1"/>
                  </a:cubicBezTo>
                  <a:cubicBezTo>
                    <a:pt x="702" y="1"/>
                    <a:pt x="702" y="2"/>
                    <a:pt x="702" y="3"/>
                  </a:cubicBezTo>
                  <a:cubicBezTo>
                    <a:pt x="701" y="5"/>
                    <a:pt x="701" y="5"/>
                    <a:pt x="701" y="5"/>
                  </a:cubicBezTo>
                  <a:cubicBezTo>
                    <a:pt x="701" y="8"/>
                    <a:pt x="701" y="8"/>
                    <a:pt x="701" y="8"/>
                  </a:cubicBezTo>
                  <a:cubicBezTo>
                    <a:pt x="701" y="12"/>
                    <a:pt x="701" y="12"/>
                    <a:pt x="701" y="12"/>
                  </a:cubicBezTo>
                  <a:cubicBezTo>
                    <a:pt x="700" y="13"/>
                    <a:pt x="700" y="14"/>
                    <a:pt x="700" y="15"/>
                  </a:cubicBezTo>
                  <a:cubicBezTo>
                    <a:pt x="700" y="16"/>
                    <a:pt x="701" y="16"/>
                    <a:pt x="701" y="16"/>
                  </a:cubicBezTo>
                  <a:cubicBezTo>
                    <a:pt x="702" y="16"/>
                    <a:pt x="702" y="16"/>
                    <a:pt x="703" y="14"/>
                  </a:cubicBezTo>
                  <a:cubicBezTo>
                    <a:pt x="703" y="13"/>
                    <a:pt x="703" y="13"/>
                    <a:pt x="703" y="13"/>
                  </a:cubicBezTo>
                  <a:cubicBezTo>
                    <a:pt x="704" y="11"/>
                    <a:pt x="704" y="9"/>
                    <a:pt x="705" y="8"/>
                  </a:cubicBezTo>
                  <a:cubicBezTo>
                    <a:pt x="705" y="7"/>
                    <a:pt x="706" y="7"/>
                    <a:pt x="708" y="6"/>
                  </a:cubicBezTo>
                  <a:cubicBezTo>
                    <a:pt x="710" y="5"/>
                    <a:pt x="713" y="5"/>
                    <a:pt x="718" y="5"/>
                  </a:cubicBezTo>
                  <a:cubicBezTo>
                    <a:pt x="720" y="5"/>
                    <a:pt x="722" y="6"/>
                    <a:pt x="722" y="8"/>
                  </a:cubicBezTo>
                  <a:cubicBezTo>
                    <a:pt x="722" y="43"/>
                    <a:pt x="722" y="43"/>
                    <a:pt x="722" y="43"/>
                  </a:cubicBezTo>
                  <a:cubicBezTo>
                    <a:pt x="722" y="44"/>
                    <a:pt x="722" y="44"/>
                    <a:pt x="722" y="44"/>
                  </a:cubicBezTo>
                  <a:cubicBezTo>
                    <a:pt x="722" y="47"/>
                    <a:pt x="721" y="49"/>
                    <a:pt x="720" y="50"/>
                  </a:cubicBezTo>
                  <a:cubicBezTo>
                    <a:pt x="719" y="51"/>
                    <a:pt x="717" y="52"/>
                    <a:pt x="715" y="52"/>
                  </a:cubicBezTo>
                  <a:cubicBezTo>
                    <a:pt x="714" y="52"/>
                    <a:pt x="714" y="52"/>
                    <a:pt x="714" y="52"/>
                  </a:cubicBezTo>
                  <a:cubicBezTo>
                    <a:pt x="713" y="53"/>
                    <a:pt x="713" y="53"/>
                    <a:pt x="713" y="54"/>
                  </a:cubicBezTo>
                  <a:cubicBezTo>
                    <a:pt x="713" y="54"/>
                    <a:pt x="714" y="55"/>
                    <a:pt x="714" y="55"/>
                  </a:cubicBezTo>
                  <a:cubicBezTo>
                    <a:pt x="715" y="55"/>
                    <a:pt x="715" y="55"/>
                    <a:pt x="716" y="54"/>
                  </a:cubicBezTo>
                  <a:cubicBezTo>
                    <a:pt x="725" y="54"/>
                    <a:pt x="725" y="54"/>
                    <a:pt x="725" y="54"/>
                  </a:cubicBezTo>
                  <a:cubicBezTo>
                    <a:pt x="726" y="54"/>
                    <a:pt x="727" y="54"/>
                    <a:pt x="729" y="54"/>
                  </a:cubicBezTo>
                  <a:cubicBezTo>
                    <a:pt x="730" y="54"/>
                    <a:pt x="730" y="54"/>
                    <a:pt x="731" y="54"/>
                  </a:cubicBezTo>
                  <a:cubicBezTo>
                    <a:pt x="735" y="54"/>
                    <a:pt x="735" y="54"/>
                    <a:pt x="735" y="54"/>
                  </a:cubicBezTo>
                  <a:cubicBezTo>
                    <a:pt x="738" y="54"/>
                    <a:pt x="738" y="54"/>
                    <a:pt x="738" y="54"/>
                  </a:cubicBezTo>
                  <a:cubicBezTo>
                    <a:pt x="739" y="54"/>
                    <a:pt x="739" y="54"/>
                    <a:pt x="739" y="54"/>
                  </a:cubicBezTo>
                  <a:cubicBezTo>
                    <a:pt x="740" y="54"/>
                    <a:pt x="740" y="54"/>
                    <a:pt x="740" y="53"/>
                  </a:cubicBezTo>
                  <a:cubicBezTo>
                    <a:pt x="740" y="53"/>
                    <a:pt x="740" y="52"/>
                    <a:pt x="739" y="52"/>
                  </a:cubicBezTo>
                  <a:cubicBezTo>
                    <a:pt x="736" y="52"/>
                    <a:pt x="734" y="51"/>
                    <a:pt x="732" y="49"/>
                  </a:cubicBezTo>
                  <a:cubicBezTo>
                    <a:pt x="731" y="47"/>
                    <a:pt x="730" y="44"/>
                    <a:pt x="730" y="40"/>
                  </a:cubicBezTo>
                  <a:cubicBezTo>
                    <a:pt x="730" y="10"/>
                    <a:pt x="730" y="10"/>
                    <a:pt x="730" y="10"/>
                  </a:cubicBezTo>
                  <a:cubicBezTo>
                    <a:pt x="730" y="8"/>
                    <a:pt x="731" y="6"/>
                    <a:pt x="732" y="6"/>
                  </a:cubicBezTo>
                  <a:close/>
                  <a:moveTo>
                    <a:pt x="795" y="31"/>
                  </a:moveTo>
                  <a:cubicBezTo>
                    <a:pt x="795" y="30"/>
                    <a:pt x="795" y="30"/>
                    <a:pt x="796" y="29"/>
                  </a:cubicBezTo>
                  <a:cubicBezTo>
                    <a:pt x="799" y="24"/>
                    <a:pt x="802" y="19"/>
                    <a:pt x="805" y="13"/>
                  </a:cubicBezTo>
                  <a:cubicBezTo>
                    <a:pt x="807" y="9"/>
                    <a:pt x="808" y="7"/>
                    <a:pt x="809" y="6"/>
                  </a:cubicBezTo>
                  <a:cubicBezTo>
                    <a:pt x="811" y="4"/>
                    <a:pt x="812" y="3"/>
                    <a:pt x="814" y="3"/>
                  </a:cubicBezTo>
                  <a:cubicBezTo>
                    <a:pt x="815" y="3"/>
                    <a:pt x="815" y="2"/>
                    <a:pt x="815" y="2"/>
                  </a:cubicBezTo>
                  <a:cubicBezTo>
                    <a:pt x="815" y="1"/>
                    <a:pt x="815" y="1"/>
                    <a:pt x="814" y="1"/>
                  </a:cubicBezTo>
                  <a:cubicBezTo>
                    <a:pt x="813" y="1"/>
                    <a:pt x="812" y="1"/>
                    <a:pt x="811" y="1"/>
                  </a:cubicBezTo>
                  <a:cubicBezTo>
                    <a:pt x="808" y="1"/>
                    <a:pt x="808" y="1"/>
                    <a:pt x="808" y="1"/>
                  </a:cubicBezTo>
                  <a:cubicBezTo>
                    <a:pt x="807" y="1"/>
                    <a:pt x="806" y="1"/>
                    <a:pt x="805" y="1"/>
                  </a:cubicBezTo>
                  <a:cubicBezTo>
                    <a:pt x="804" y="1"/>
                    <a:pt x="802" y="1"/>
                    <a:pt x="801" y="1"/>
                  </a:cubicBezTo>
                  <a:cubicBezTo>
                    <a:pt x="799" y="1"/>
                    <a:pt x="799" y="1"/>
                    <a:pt x="799" y="1"/>
                  </a:cubicBezTo>
                  <a:cubicBezTo>
                    <a:pt x="798" y="1"/>
                    <a:pt x="798" y="1"/>
                    <a:pt x="797" y="1"/>
                  </a:cubicBezTo>
                  <a:cubicBezTo>
                    <a:pt x="796" y="1"/>
                    <a:pt x="796" y="1"/>
                    <a:pt x="796" y="2"/>
                  </a:cubicBezTo>
                  <a:cubicBezTo>
                    <a:pt x="796" y="2"/>
                    <a:pt x="796" y="3"/>
                    <a:pt x="797" y="3"/>
                  </a:cubicBezTo>
                  <a:cubicBezTo>
                    <a:pt x="799" y="3"/>
                    <a:pt x="800" y="3"/>
                    <a:pt x="801" y="4"/>
                  </a:cubicBezTo>
                  <a:cubicBezTo>
                    <a:pt x="803" y="5"/>
                    <a:pt x="803" y="6"/>
                    <a:pt x="803" y="7"/>
                  </a:cubicBezTo>
                  <a:cubicBezTo>
                    <a:pt x="803" y="9"/>
                    <a:pt x="802" y="12"/>
                    <a:pt x="799" y="17"/>
                  </a:cubicBezTo>
                  <a:cubicBezTo>
                    <a:pt x="798" y="20"/>
                    <a:pt x="797" y="21"/>
                    <a:pt x="796" y="22"/>
                  </a:cubicBezTo>
                  <a:cubicBezTo>
                    <a:pt x="795" y="24"/>
                    <a:pt x="794" y="26"/>
                    <a:pt x="793" y="26"/>
                  </a:cubicBezTo>
                  <a:cubicBezTo>
                    <a:pt x="792" y="26"/>
                    <a:pt x="792" y="25"/>
                    <a:pt x="791" y="23"/>
                  </a:cubicBezTo>
                  <a:cubicBezTo>
                    <a:pt x="790" y="22"/>
                    <a:pt x="790" y="21"/>
                    <a:pt x="788" y="19"/>
                  </a:cubicBezTo>
                  <a:cubicBezTo>
                    <a:pt x="785" y="13"/>
                    <a:pt x="785" y="13"/>
                    <a:pt x="785" y="13"/>
                  </a:cubicBezTo>
                  <a:cubicBezTo>
                    <a:pt x="783" y="9"/>
                    <a:pt x="782" y="7"/>
                    <a:pt x="782" y="6"/>
                  </a:cubicBezTo>
                  <a:cubicBezTo>
                    <a:pt x="782" y="4"/>
                    <a:pt x="783" y="3"/>
                    <a:pt x="785" y="3"/>
                  </a:cubicBezTo>
                  <a:cubicBezTo>
                    <a:pt x="786" y="3"/>
                    <a:pt x="787" y="2"/>
                    <a:pt x="787" y="2"/>
                  </a:cubicBezTo>
                  <a:cubicBezTo>
                    <a:pt x="787" y="1"/>
                    <a:pt x="786" y="1"/>
                    <a:pt x="785" y="1"/>
                  </a:cubicBezTo>
                  <a:cubicBezTo>
                    <a:pt x="785" y="1"/>
                    <a:pt x="784" y="1"/>
                    <a:pt x="782" y="1"/>
                  </a:cubicBezTo>
                  <a:cubicBezTo>
                    <a:pt x="780" y="1"/>
                    <a:pt x="778" y="1"/>
                    <a:pt x="776" y="1"/>
                  </a:cubicBezTo>
                  <a:cubicBezTo>
                    <a:pt x="773" y="1"/>
                    <a:pt x="771" y="1"/>
                    <a:pt x="768" y="1"/>
                  </a:cubicBezTo>
                  <a:cubicBezTo>
                    <a:pt x="767" y="1"/>
                    <a:pt x="766" y="1"/>
                    <a:pt x="765" y="1"/>
                  </a:cubicBezTo>
                  <a:cubicBezTo>
                    <a:pt x="764" y="1"/>
                    <a:pt x="764" y="1"/>
                    <a:pt x="764" y="2"/>
                  </a:cubicBezTo>
                  <a:cubicBezTo>
                    <a:pt x="764" y="3"/>
                    <a:pt x="764" y="3"/>
                    <a:pt x="765" y="3"/>
                  </a:cubicBezTo>
                  <a:cubicBezTo>
                    <a:pt x="768" y="3"/>
                    <a:pt x="771" y="6"/>
                    <a:pt x="774" y="10"/>
                  </a:cubicBezTo>
                  <a:cubicBezTo>
                    <a:pt x="779" y="21"/>
                    <a:pt x="779" y="21"/>
                    <a:pt x="779" y="21"/>
                  </a:cubicBezTo>
                  <a:cubicBezTo>
                    <a:pt x="781" y="24"/>
                    <a:pt x="783" y="27"/>
                    <a:pt x="784" y="29"/>
                  </a:cubicBezTo>
                  <a:cubicBezTo>
                    <a:pt x="785" y="31"/>
                    <a:pt x="786" y="33"/>
                    <a:pt x="786" y="35"/>
                  </a:cubicBezTo>
                  <a:cubicBezTo>
                    <a:pt x="786" y="42"/>
                    <a:pt x="786" y="42"/>
                    <a:pt x="786" y="42"/>
                  </a:cubicBezTo>
                  <a:cubicBezTo>
                    <a:pt x="786" y="46"/>
                    <a:pt x="785" y="48"/>
                    <a:pt x="784" y="49"/>
                  </a:cubicBezTo>
                  <a:cubicBezTo>
                    <a:pt x="783" y="51"/>
                    <a:pt x="781" y="52"/>
                    <a:pt x="778" y="52"/>
                  </a:cubicBezTo>
                  <a:cubicBezTo>
                    <a:pt x="777" y="52"/>
                    <a:pt x="777" y="53"/>
                    <a:pt x="777" y="53"/>
                  </a:cubicBezTo>
                  <a:cubicBezTo>
                    <a:pt x="777" y="54"/>
                    <a:pt x="777" y="54"/>
                    <a:pt x="778" y="54"/>
                  </a:cubicBezTo>
                  <a:cubicBezTo>
                    <a:pt x="778" y="54"/>
                    <a:pt x="779" y="54"/>
                    <a:pt x="780" y="54"/>
                  </a:cubicBezTo>
                  <a:cubicBezTo>
                    <a:pt x="782" y="54"/>
                    <a:pt x="785" y="54"/>
                    <a:pt x="790" y="54"/>
                  </a:cubicBezTo>
                  <a:cubicBezTo>
                    <a:pt x="792" y="54"/>
                    <a:pt x="794" y="54"/>
                    <a:pt x="795" y="54"/>
                  </a:cubicBezTo>
                  <a:cubicBezTo>
                    <a:pt x="800" y="54"/>
                    <a:pt x="800" y="54"/>
                    <a:pt x="800" y="54"/>
                  </a:cubicBezTo>
                  <a:cubicBezTo>
                    <a:pt x="801" y="54"/>
                    <a:pt x="801" y="54"/>
                    <a:pt x="802" y="54"/>
                  </a:cubicBezTo>
                  <a:cubicBezTo>
                    <a:pt x="803" y="54"/>
                    <a:pt x="804" y="54"/>
                    <a:pt x="804" y="53"/>
                  </a:cubicBezTo>
                  <a:cubicBezTo>
                    <a:pt x="804" y="53"/>
                    <a:pt x="803" y="52"/>
                    <a:pt x="803" y="52"/>
                  </a:cubicBezTo>
                  <a:cubicBezTo>
                    <a:pt x="798" y="52"/>
                    <a:pt x="795" y="50"/>
                    <a:pt x="795" y="47"/>
                  </a:cubicBezTo>
                  <a:cubicBezTo>
                    <a:pt x="795" y="45"/>
                    <a:pt x="795" y="45"/>
                    <a:pt x="795" y="45"/>
                  </a:cubicBezTo>
                  <a:cubicBezTo>
                    <a:pt x="795" y="33"/>
                    <a:pt x="795" y="33"/>
                    <a:pt x="795" y="33"/>
                  </a:cubicBezTo>
                  <a:cubicBezTo>
                    <a:pt x="795" y="32"/>
                    <a:pt x="795" y="31"/>
                    <a:pt x="795" y="31"/>
                  </a:cubicBezTo>
                  <a:close/>
                  <a:moveTo>
                    <a:pt x="876" y="2"/>
                  </a:moveTo>
                  <a:cubicBezTo>
                    <a:pt x="872" y="4"/>
                    <a:pt x="869" y="6"/>
                    <a:pt x="866" y="9"/>
                  </a:cubicBezTo>
                  <a:cubicBezTo>
                    <a:pt x="864" y="11"/>
                    <a:pt x="863" y="14"/>
                    <a:pt x="861" y="18"/>
                  </a:cubicBezTo>
                  <a:cubicBezTo>
                    <a:pt x="860" y="21"/>
                    <a:pt x="859" y="25"/>
                    <a:pt x="859" y="28"/>
                  </a:cubicBezTo>
                  <a:cubicBezTo>
                    <a:pt x="859" y="36"/>
                    <a:pt x="862" y="43"/>
                    <a:pt x="867" y="48"/>
                  </a:cubicBezTo>
                  <a:cubicBezTo>
                    <a:pt x="872" y="53"/>
                    <a:pt x="879" y="55"/>
                    <a:pt x="887" y="55"/>
                  </a:cubicBezTo>
                  <a:cubicBezTo>
                    <a:pt x="896" y="55"/>
                    <a:pt x="903" y="52"/>
                    <a:pt x="908" y="47"/>
                  </a:cubicBezTo>
                  <a:cubicBezTo>
                    <a:pt x="913" y="41"/>
                    <a:pt x="915" y="34"/>
                    <a:pt x="915" y="26"/>
                  </a:cubicBezTo>
                  <a:cubicBezTo>
                    <a:pt x="915" y="18"/>
                    <a:pt x="913" y="12"/>
                    <a:pt x="908" y="7"/>
                  </a:cubicBezTo>
                  <a:cubicBezTo>
                    <a:pt x="903" y="2"/>
                    <a:pt x="896" y="0"/>
                    <a:pt x="888" y="0"/>
                  </a:cubicBezTo>
                  <a:cubicBezTo>
                    <a:pt x="884" y="0"/>
                    <a:pt x="880" y="1"/>
                    <a:pt x="876" y="2"/>
                  </a:cubicBezTo>
                  <a:close/>
                  <a:moveTo>
                    <a:pt x="898" y="8"/>
                  </a:moveTo>
                  <a:cubicBezTo>
                    <a:pt x="901" y="10"/>
                    <a:pt x="903" y="13"/>
                    <a:pt x="904" y="17"/>
                  </a:cubicBezTo>
                  <a:cubicBezTo>
                    <a:pt x="906" y="21"/>
                    <a:pt x="906" y="25"/>
                    <a:pt x="906" y="29"/>
                  </a:cubicBezTo>
                  <a:cubicBezTo>
                    <a:pt x="906" y="36"/>
                    <a:pt x="905" y="42"/>
                    <a:pt x="902" y="46"/>
                  </a:cubicBezTo>
                  <a:cubicBezTo>
                    <a:pt x="898" y="50"/>
                    <a:pt x="894" y="52"/>
                    <a:pt x="889" y="52"/>
                  </a:cubicBezTo>
                  <a:cubicBezTo>
                    <a:pt x="883" y="52"/>
                    <a:pt x="878" y="50"/>
                    <a:pt x="875" y="45"/>
                  </a:cubicBezTo>
                  <a:cubicBezTo>
                    <a:pt x="871" y="40"/>
                    <a:pt x="869" y="33"/>
                    <a:pt x="869" y="25"/>
                  </a:cubicBezTo>
                  <a:cubicBezTo>
                    <a:pt x="869" y="18"/>
                    <a:pt x="870" y="13"/>
                    <a:pt x="873" y="9"/>
                  </a:cubicBezTo>
                  <a:cubicBezTo>
                    <a:pt x="876" y="5"/>
                    <a:pt x="880" y="3"/>
                    <a:pt x="886" y="3"/>
                  </a:cubicBezTo>
                  <a:cubicBezTo>
                    <a:pt x="890" y="3"/>
                    <a:pt x="895" y="5"/>
                    <a:pt x="898" y="8"/>
                  </a:cubicBezTo>
                  <a:cubicBezTo>
                    <a:pt x="898" y="8"/>
                    <a:pt x="898" y="8"/>
                    <a:pt x="898" y="8"/>
                  </a:cubicBezTo>
                  <a:close/>
                  <a:moveTo>
                    <a:pt x="946" y="8"/>
                  </a:moveTo>
                  <a:cubicBezTo>
                    <a:pt x="946" y="7"/>
                    <a:pt x="946" y="6"/>
                    <a:pt x="947" y="5"/>
                  </a:cubicBezTo>
                  <a:cubicBezTo>
                    <a:pt x="947" y="5"/>
                    <a:pt x="948" y="4"/>
                    <a:pt x="950" y="4"/>
                  </a:cubicBezTo>
                  <a:cubicBezTo>
                    <a:pt x="951" y="4"/>
                    <a:pt x="951" y="4"/>
                    <a:pt x="951" y="4"/>
                  </a:cubicBezTo>
                  <a:cubicBezTo>
                    <a:pt x="957" y="4"/>
                    <a:pt x="957" y="4"/>
                    <a:pt x="957" y="4"/>
                  </a:cubicBezTo>
                  <a:cubicBezTo>
                    <a:pt x="962" y="4"/>
                    <a:pt x="966" y="6"/>
                    <a:pt x="967" y="9"/>
                  </a:cubicBezTo>
                  <a:cubicBezTo>
                    <a:pt x="967" y="10"/>
                    <a:pt x="967" y="10"/>
                    <a:pt x="967" y="11"/>
                  </a:cubicBezTo>
                  <a:cubicBezTo>
                    <a:pt x="967" y="12"/>
                    <a:pt x="967" y="12"/>
                    <a:pt x="967" y="12"/>
                  </a:cubicBezTo>
                  <a:cubicBezTo>
                    <a:pt x="967" y="13"/>
                    <a:pt x="967" y="13"/>
                    <a:pt x="968" y="13"/>
                  </a:cubicBezTo>
                  <a:cubicBezTo>
                    <a:pt x="969" y="13"/>
                    <a:pt x="969" y="12"/>
                    <a:pt x="969" y="10"/>
                  </a:cubicBezTo>
                  <a:cubicBezTo>
                    <a:pt x="969" y="10"/>
                    <a:pt x="969" y="9"/>
                    <a:pt x="969" y="8"/>
                  </a:cubicBezTo>
                  <a:cubicBezTo>
                    <a:pt x="969" y="5"/>
                    <a:pt x="969" y="5"/>
                    <a:pt x="969" y="5"/>
                  </a:cubicBezTo>
                  <a:cubicBezTo>
                    <a:pt x="969" y="5"/>
                    <a:pt x="969" y="4"/>
                    <a:pt x="969" y="3"/>
                  </a:cubicBezTo>
                  <a:cubicBezTo>
                    <a:pt x="968" y="1"/>
                    <a:pt x="968" y="1"/>
                    <a:pt x="967" y="1"/>
                  </a:cubicBezTo>
                  <a:cubicBezTo>
                    <a:pt x="967" y="1"/>
                    <a:pt x="966" y="1"/>
                    <a:pt x="964" y="1"/>
                  </a:cubicBezTo>
                  <a:cubicBezTo>
                    <a:pt x="961" y="1"/>
                    <a:pt x="957" y="1"/>
                    <a:pt x="954" y="1"/>
                  </a:cubicBezTo>
                  <a:cubicBezTo>
                    <a:pt x="944" y="1"/>
                    <a:pt x="944" y="1"/>
                    <a:pt x="944" y="1"/>
                  </a:cubicBezTo>
                  <a:cubicBezTo>
                    <a:pt x="937" y="1"/>
                    <a:pt x="937" y="1"/>
                    <a:pt x="937" y="1"/>
                  </a:cubicBezTo>
                  <a:cubicBezTo>
                    <a:pt x="935" y="1"/>
                    <a:pt x="933" y="1"/>
                    <a:pt x="932" y="1"/>
                  </a:cubicBezTo>
                  <a:cubicBezTo>
                    <a:pt x="931" y="1"/>
                    <a:pt x="930" y="1"/>
                    <a:pt x="930" y="1"/>
                  </a:cubicBezTo>
                  <a:cubicBezTo>
                    <a:pt x="929" y="1"/>
                    <a:pt x="929" y="1"/>
                    <a:pt x="929" y="2"/>
                  </a:cubicBezTo>
                  <a:cubicBezTo>
                    <a:pt x="929" y="3"/>
                    <a:pt x="929" y="3"/>
                    <a:pt x="930" y="3"/>
                  </a:cubicBezTo>
                  <a:cubicBezTo>
                    <a:pt x="932" y="3"/>
                    <a:pt x="934" y="4"/>
                    <a:pt x="935" y="5"/>
                  </a:cubicBezTo>
                  <a:cubicBezTo>
                    <a:pt x="936" y="6"/>
                    <a:pt x="937" y="8"/>
                    <a:pt x="937" y="11"/>
                  </a:cubicBezTo>
                  <a:cubicBezTo>
                    <a:pt x="937" y="43"/>
                    <a:pt x="937" y="43"/>
                    <a:pt x="937" y="43"/>
                  </a:cubicBezTo>
                  <a:cubicBezTo>
                    <a:pt x="937" y="46"/>
                    <a:pt x="937" y="49"/>
                    <a:pt x="936" y="50"/>
                  </a:cubicBezTo>
                  <a:cubicBezTo>
                    <a:pt x="936" y="51"/>
                    <a:pt x="935" y="52"/>
                    <a:pt x="933" y="53"/>
                  </a:cubicBezTo>
                  <a:cubicBezTo>
                    <a:pt x="932" y="53"/>
                    <a:pt x="932" y="53"/>
                    <a:pt x="932" y="54"/>
                  </a:cubicBezTo>
                  <a:cubicBezTo>
                    <a:pt x="932" y="54"/>
                    <a:pt x="932" y="55"/>
                    <a:pt x="933" y="55"/>
                  </a:cubicBezTo>
                  <a:cubicBezTo>
                    <a:pt x="934" y="55"/>
                    <a:pt x="935" y="55"/>
                    <a:pt x="937" y="54"/>
                  </a:cubicBezTo>
                  <a:cubicBezTo>
                    <a:pt x="938" y="54"/>
                    <a:pt x="940" y="54"/>
                    <a:pt x="942" y="54"/>
                  </a:cubicBezTo>
                  <a:cubicBezTo>
                    <a:pt x="946" y="54"/>
                    <a:pt x="946" y="54"/>
                    <a:pt x="946" y="54"/>
                  </a:cubicBezTo>
                  <a:cubicBezTo>
                    <a:pt x="949" y="54"/>
                    <a:pt x="951" y="54"/>
                    <a:pt x="952" y="54"/>
                  </a:cubicBezTo>
                  <a:cubicBezTo>
                    <a:pt x="953" y="54"/>
                    <a:pt x="954" y="54"/>
                    <a:pt x="954" y="54"/>
                  </a:cubicBezTo>
                  <a:cubicBezTo>
                    <a:pt x="955" y="54"/>
                    <a:pt x="955" y="54"/>
                    <a:pt x="955" y="53"/>
                  </a:cubicBezTo>
                  <a:cubicBezTo>
                    <a:pt x="955" y="53"/>
                    <a:pt x="955" y="52"/>
                    <a:pt x="954" y="52"/>
                  </a:cubicBezTo>
                  <a:cubicBezTo>
                    <a:pt x="951" y="52"/>
                    <a:pt x="949" y="51"/>
                    <a:pt x="948" y="50"/>
                  </a:cubicBezTo>
                  <a:cubicBezTo>
                    <a:pt x="947" y="48"/>
                    <a:pt x="946" y="45"/>
                    <a:pt x="946" y="42"/>
                  </a:cubicBezTo>
                  <a:cubicBezTo>
                    <a:pt x="946" y="37"/>
                    <a:pt x="946" y="37"/>
                    <a:pt x="946" y="37"/>
                  </a:cubicBezTo>
                  <a:cubicBezTo>
                    <a:pt x="946" y="34"/>
                    <a:pt x="946" y="34"/>
                    <a:pt x="946" y="34"/>
                  </a:cubicBezTo>
                  <a:cubicBezTo>
                    <a:pt x="946" y="31"/>
                    <a:pt x="946" y="29"/>
                    <a:pt x="947" y="28"/>
                  </a:cubicBezTo>
                  <a:cubicBezTo>
                    <a:pt x="947" y="28"/>
                    <a:pt x="950" y="28"/>
                    <a:pt x="953" y="28"/>
                  </a:cubicBezTo>
                  <a:cubicBezTo>
                    <a:pt x="957" y="28"/>
                    <a:pt x="959" y="28"/>
                    <a:pt x="960" y="29"/>
                  </a:cubicBezTo>
                  <a:cubicBezTo>
                    <a:pt x="961" y="30"/>
                    <a:pt x="962" y="32"/>
                    <a:pt x="962" y="34"/>
                  </a:cubicBezTo>
                  <a:cubicBezTo>
                    <a:pt x="963" y="35"/>
                    <a:pt x="963" y="35"/>
                    <a:pt x="963" y="35"/>
                  </a:cubicBezTo>
                  <a:cubicBezTo>
                    <a:pt x="964" y="35"/>
                    <a:pt x="964" y="35"/>
                    <a:pt x="964" y="35"/>
                  </a:cubicBezTo>
                  <a:cubicBezTo>
                    <a:pt x="964" y="34"/>
                    <a:pt x="964" y="34"/>
                    <a:pt x="964" y="33"/>
                  </a:cubicBezTo>
                  <a:cubicBezTo>
                    <a:pt x="964" y="26"/>
                    <a:pt x="964" y="26"/>
                    <a:pt x="964" y="26"/>
                  </a:cubicBezTo>
                  <a:cubicBezTo>
                    <a:pt x="964" y="24"/>
                    <a:pt x="964" y="22"/>
                    <a:pt x="964" y="20"/>
                  </a:cubicBezTo>
                  <a:cubicBezTo>
                    <a:pt x="964" y="20"/>
                    <a:pt x="964" y="19"/>
                    <a:pt x="964" y="19"/>
                  </a:cubicBezTo>
                  <a:cubicBezTo>
                    <a:pt x="964" y="19"/>
                    <a:pt x="964" y="18"/>
                    <a:pt x="964" y="18"/>
                  </a:cubicBezTo>
                  <a:cubicBezTo>
                    <a:pt x="964" y="17"/>
                    <a:pt x="963" y="17"/>
                    <a:pt x="962" y="17"/>
                  </a:cubicBezTo>
                  <a:cubicBezTo>
                    <a:pt x="962" y="17"/>
                    <a:pt x="962" y="17"/>
                    <a:pt x="962" y="18"/>
                  </a:cubicBezTo>
                  <a:cubicBezTo>
                    <a:pt x="961" y="20"/>
                    <a:pt x="960" y="22"/>
                    <a:pt x="959" y="23"/>
                  </a:cubicBezTo>
                  <a:cubicBezTo>
                    <a:pt x="958" y="24"/>
                    <a:pt x="956" y="24"/>
                    <a:pt x="954" y="24"/>
                  </a:cubicBezTo>
                  <a:cubicBezTo>
                    <a:pt x="950" y="24"/>
                    <a:pt x="950" y="24"/>
                    <a:pt x="950" y="24"/>
                  </a:cubicBezTo>
                  <a:cubicBezTo>
                    <a:pt x="949" y="24"/>
                    <a:pt x="949" y="24"/>
                    <a:pt x="949" y="24"/>
                  </a:cubicBezTo>
                  <a:cubicBezTo>
                    <a:pt x="948" y="24"/>
                    <a:pt x="947" y="24"/>
                    <a:pt x="946" y="23"/>
                  </a:cubicBezTo>
                  <a:cubicBezTo>
                    <a:pt x="946" y="23"/>
                    <a:pt x="946" y="22"/>
                    <a:pt x="946" y="20"/>
                  </a:cubicBezTo>
                  <a:cubicBezTo>
                    <a:pt x="946" y="8"/>
                    <a:pt x="946" y="8"/>
                    <a:pt x="946" y="8"/>
                  </a:cubicBezTo>
                  <a:close/>
                  <a:moveTo>
                    <a:pt x="259" y="242"/>
                  </a:moveTo>
                  <a:cubicBezTo>
                    <a:pt x="259" y="239"/>
                    <a:pt x="259" y="237"/>
                    <a:pt x="260" y="236"/>
                  </a:cubicBezTo>
                  <a:cubicBezTo>
                    <a:pt x="261" y="235"/>
                    <a:pt x="262" y="235"/>
                    <a:pt x="264" y="234"/>
                  </a:cubicBezTo>
                  <a:cubicBezTo>
                    <a:pt x="265" y="234"/>
                    <a:pt x="265" y="233"/>
                    <a:pt x="265" y="233"/>
                  </a:cubicBezTo>
                  <a:cubicBezTo>
                    <a:pt x="265" y="232"/>
                    <a:pt x="265" y="232"/>
                    <a:pt x="264" y="232"/>
                  </a:cubicBezTo>
                  <a:cubicBezTo>
                    <a:pt x="264" y="232"/>
                    <a:pt x="263" y="232"/>
                    <a:pt x="262" y="232"/>
                  </a:cubicBezTo>
                  <a:cubicBezTo>
                    <a:pt x="260" y="232"/>
                    <a:pt x="257" y="233"/>
                    <a:pt x="254" y="233"/>
                  </a:cubicBezTo>
                  <a:cubicBezTo>
                    <a:pt x="251" y="233"/>
                    <a:pt x="248" y="232"/>
                    <a:pt x="245" y="232"/>
                  </a:cubicBezTo>
                  <a:cubicBezTo>
                    <a:pt x="244" y="232"/>
                    <a:pt x="244" y="232"/>
                    <a:pt x="243" y="232"/>
                  </a:cubicBezTo>
                  <a:cubicBezTo>
                    <a:pt x="242" y="232"/>
                    <a:pt x="242" y="232"/>
                    <a:pt x="242" y="233"/>
                  </a:cubicBezTo>
                  <a:cubicBezTo>
                    <a:pt x="242" y="233"/>
                    <a:pt x="242" y="234"/>
                    <a:pt x="242" y="234"/>
                  </a:cubicBezTo>
                  <a:cubicBezTo>
                    <a:pt x="242" y="234"/>
                    <a:pt x="243" y="234"/>
                    <a:pt x="243" y="234"/>
                  </a:cubicBezTo>
                  <a:cubicBezTo>
                    <a:pt x="245" y="235"/>
                    <a:pt x="247" y="235"/>
                    <a:pt x="248" y="236"/>
                  </a:cubicBezTo>
                  <a:cubicBezTo>
                    <a:pt x="249" y="236"/>
                    <a:pt x="250" y="238"/>
                    <a:pt x="250" y="239"/>
                  </a:cubicBezTo>
                  <a:cubicBezTo>
                    <a:pt x="250" y="241"/>
                    <a:pt x="250" y="241"/>
                    <a:pt x="250" y="241"/>
                  </a:cubicBezTo>
                  <a:cubicBezTo>
                    <a:pt x="250" y="243"/>
                    <a:pt x="250" y="243"/>
                    <a:pt x="250" y="243"/>
                  </a:cubicBezTo>
                  <a:cubicBezTo>
                    <a:pt x="250" y="274"/>
                    <a:pt x="250" y="274"/>
                    <a:pt x="250" y="274"/>
                  </a:cubicBezTo>
                  <a:cubicBezTo>
                    <a:pt x="250" y="277"/>
                    <a:pt x="250" y="279"/>
                    <a:pt x="249" y="281"/>
                  </a:cubicBezTo>
                  <a:cubicBezTo>
                    <a:pt x="249" y="282"/>
                    <a:pt x="247" y="283"/>
                    <a:pt x="245" y="283"/>
                  </a:cubicBezTo>
                  <a:cubicBezTo>
                    <a:pt x="245" y="283"/>
                    <a:pt x="244" y="284"/>
                    <a:pt x="244" y="284"/>
                  </a:cubicBezTo>
                  <a:cubicBezTo>
                    <a:pt x="244" y="285"/>
                    <a:pt x="245" y="285"/>
                    <a:pt x="246" y="285"/>
                  </a:cubicBezTo>
                  <a:cubicBezTo>
                    <a:pt x="247" y="285"/>
                    <a:pt x="248" y="285"/>
                    <a:pt x="250" y="285"/>
                  </a:cubicBezTo>
                  <a:cubicBezTo>
                    <a:pt x="252" y="285"/>
                    <a:pt x="255" y="285"/>
                    <a:pt x="258" y="285"/>
                  </a:cubicBezTo>
                  <a:cubicBezTo>
                    <a:pt x="260" y="285"/>
                    <a:pt x="262" y="285"/>
                    <a:pt x="263" y="285"/>
                  </a:cubicBezTo>
                  <a:cubicBezTo>
                    <a:pt x="265" y="285"/>
                    <a:pt x="265" y="285"/>
                    <a:pt x="266" y="285"/>
                  </a:cubicBezTo>
                  <a:cubicBezTo>
                    <a:pt x="267" y="285"/>
                    <a:pt x="267" y="285"/>
                    <a:pt x="267" y="284"/>
                  </a:cubicBezTo>
                  <a:cubicBezTo>
                    <a:pt x="267" y="283"/>
                    <a:pt x="266" y="283"/>
                    <a:pt x="265" y="283"/>
                  </a:cubicBezTo>
                  <a:cubicBezTo>
                    <a:pt x="263" y="283"/>
                    <a:pt x="261" y="282"/>
                    <a:pt x="260" y="280"/>
                  </a:cubicBezTo>
                  <a:cubicBezTo>
                    <a:pt x="260" y="278"/>
                    <a:pt x="259" y="275"/>
                    <a:pt x="259" y="271"/>
                  </a:cubicBezTo>
                  <a:cubicBezTo>
                    <a:pt x="259" y="269"/>
                    <a:pt x="259" y="269"/>
                    <a:pt x="259" y="269"/>
                  </a:cubicBezTo>
                  <a:cubicBezTo>
                    <a:pt x="259" y="267"/>
                    <a:pt x="259" y="266"/>
                    <a:pt x="259" y="265"/>
                  </a:cubicBezTo>
                  <a:cubicBezTo>
                    <a:pt x="260" y="264"/>
                    <a:pt x="260" y="264"/>
                    <a:pt x="261" y="263"/>
                  </a:cubicBezTo>
                  <a:cubicBezTo>
                    <a:pt x="262" y="261"/>
                    <a:pt x="262" y="261"/>
                    <a:pt x="262" y="261"/>
                  </a:cubicBezTo>
                  <a:cubicBezTo>
                    <a:pt x="264" y="260"/>
                    <a:pt x="264" y="260"/>
                    <a:pt x="264" y="260"/>
                  </a:cubicBezTo>
                  <a:cubicBezTo>
                    <a:pt x="264" y="260"/>
                    <a:pt x="264" y="259"/>
                    <a:pt x="265" y="259"/>
                  </a:cubicBezTo>
                  <a:cubicBezTo>
                    <a:pt x="265" y="259"/>
                    <a:pt x="266" y="260"/>
                    <a:pt x="266" y="261"/>
                  </a:cubicBezTo>
                  <a:cubicBezTo>
                    <a:pt x="267" y="263"/>
                    <a:pt x="269" y="266"/>
                    <a:pt x="273" y="270"/>
                  </a:cubicBezTo>
                  <a:cubicBezTo>
                    <a:pt x="276" y="275"/>
                    <a:pt x="279" y="279"/>
                    <a:pt x="282" y="281"/>
                  </a:cubicBezTo>
                  <a:cubicBezTo>
                    <a:pt x="282" y="282"/>
                    <a:pt x="283" y="283"/>
                    <a:pt x="283" y="283"/>
                  </a:cubicBezTo>
                  <a:cubicBezTo>
                    <a:pt x="284" y="284"/>
                    <a:pt x="285" y="285"/>
                    <a:pt x="287" y="285"/>
                  </a:cubicBezTo>
                  <a:cubicBezTo>
                    <a:pt x="287" y="285"/>
                    <a:pt x="288" y="285"/>
                    <a:pt x="290" y="285"/>
                  </a:cubicBezTo>
                  <a:cubicBezTo>
                    <a:pt x="291" y="285"/>
                    <a:pt x="291" y="285"/>
                    <a:pt x="292" y="285"/>
                  </a:cubicBezTo>
                  <a:cubicBezTo>
                    <a:pt x="294" y="285"/>
                    <a:pt x="296" y="285"/>
                    <a:pt x="299" y="285"/>
                  </a:cubicBezTo>
                  <a:cubicBezTo>
                    <a:pt x="299" y="285"/>
                    <a:pt x="300" y="285"/>
                    <a:pt x="300" y="285"/>
                  </a:cubicBezTo>
                  <a:cubicBezTo>
                    <a:pt x="301" y="285"/>
                    <a:pt x="301" y="285"/>
                    <a:pt x="301" y="284"/>
                  </a:cubicBezTo>
                  <a:cubicBezTo>
                    <a:pt x="301" y="284"/>
                    <a:pt x="301" y="283"/>
                    <a:pt x="300" y="283"/>
                  </a:cubicBezTo>
                  <a:cubicBezTo>
                    <a:pt x="299" y="283"/>
                    <a:pt x="299" y="283"/>
                    <a:pt x="299" y="283"/>
                  </a:cubicBezTo>
                  <a:cubicBezTo>
                    <a:pt x="296" y="282"/>
                    <a:pt x="293" y="280"/>
                    <a:pt x="291" y="278"/>
                  </a:cubicBezTo>
                  <a:cubicBezTo>
                    <a:pt x="288" y="275"/>
                    <a:pt x="283" y="269"/>
                    <a:pt x="277" y="260"/>
                  </a:cubicBezTo>
                  <a:cubicBezTo>
                    <a:pt x="274" y="257"/>
                    <a:pt x="274" y="257"/>
                    <a:pt x="274" y="257"/>
                  </a:cubicBezTo>
                  <a:cubicBezTo>
                    <a:pt x="273" y="255"/>
                    <a:pt x="272" y="254"/>
                    <a:pt x="272" y="253"/>
                  </a:cubicBezTo>
                  <a:cubicBezTo>
                    <a:pt x="272" y="252"/>
                    <a:pt x="273" y="251"/>
                    <a:pt x="275" y="249"/>
                  </a:cubicBezTo>
                  <a:cubicBezTo>
                    <a:pt x="276" y="249"/>
                    <a:pt x="277" y="247"/>
                    <a:pt x="279" y="245"/>
                  </a:cubicBezTo>
                  <a:cubicBezTo>
                    <a:pt x="284" y="241"/>
                    <a:pt x="287" y="239"/>
                    <a:pt x="289" y="237"/>
                  </a:cubicBezTo>
                  <a:cubicBezTo>
                    <a:pt x="292" y="235"/>
                    <a:pt x="294" y="234"/>
                    <a:pt x="295" y="234"/>
                  </a:cubicBezTo>
                  <a:cubicBezTo>
                    <a:pt x="296" y="234"/>
                    <a:pt x="297" y="234"/>
                    <a:pt x="297" y="233"/>
                  </a:cubicBezTo>
                  <a:cubicBezTo>
                    <a:pt x="297" y="232"/>
                    <a:pt x="297" y="232"/>
                    <a:pt x="296" y="232"/>
                  </a:cubicBezTo>
                  <a:cubicBezTo>
                    <a:pt x="295" y="232"/>
                    <a:pt x="293" y="232"/>
                    <a:pt x="290" y="232"/>
                  </a:cubicBezTo>
                  <a:cubicBezTo>
                    <a:pt x="289" y="232"/>
                    <a:pt x="288" y="233"/>
                    <a:pt x="287" y="233"/>
                  </a:cubicBezTo>
                  <a:cubicBezTo>
                    <a:pt x="286" y="233"/>
                    <a:pt x="284" y="232"/>
                    <a:pt x="281" y="232"/>
                  </a:cubicBezTo>
                  <a:cubicBezTo>
                    <a:pt x="280" y="232"/>
                    <a:pt x="279" y="232"/>
                    <a:pt x="278" y="232"/>
                  </a:cubicBezTo>
                  <a:cubicBezTo>
                    <a:pt x="277" y="232"/>
                    <a:pt x="277" y="232"/>
                    <a:pt x="277" y="233"/>
                  </a:cubicBezTo>
                  <a:cubicBezTo>
                    <a:pt x="277" y="234"/>
                    <a:pt x="277" y="234"/>
                    <a:pt x="278" y="234"/>
                  </a:cubicBezTo>
                  <a:cubicBezTo>
                    <a:pt x="279" y="234"/>
                    <a:pt x="280" y="234"/>
                    <a:pt x="281" y="235"/>
                  </a:cubicBezTo>
                  <a:cubicBezTo>
                    <a:pt x="281" y="235"/>
                    <a:pt x="282" y="236"/>
                    <a:pt x="282" y="237"/>
                  </a:cubicBezTo>
                  <a:cubicBezTo>
                    <a:pt x="282" y="239"/>
                    <a:pt x="278" y="243"/>
                    <a:pt x="271" y="250"/>
                  </a:cubicBezTo>
                  <a:cubicBezTo>
                    <a:pt x="265" y="254"/>
                    <a:pt x="265" y="254"/>
                    <a:pt x="265" y="254"/>
                  </a:cubicBezTo>
                  <a:cubicBezTo>
                    <a:pt x="262" y="258"/>
                    <a:pt x="262" y="258"/>
                    <a:pt x="262" y="258"/>
                  </a:cubicBezTo>
                  <a:cubicBezTo>
                    <a:pt x="261" y="259"/>
                    <a:pt x="260" y="259"/>
                    <a:pt x="260" y="259"/>
                  </a:cubicBezTo>
                  <a:cubicBezTo>
                    <a:pt x="259" y="259"/>
                    <a:pt x="259" y="258"/>
                    <a:pt x="259" y="257"/>
                  </a:cubicBezTo>
                  <a:cubicBezTo>
                    <a:pt x="259" y="243"/>
                    <a:pt x="259" y="243"/>
                    <a:pt x="259" y="243"/>
                  </a:cubicBezTo>
                  <a:cubicBezTo>
                    <a:pt x="259" y="242"/>
                    <a:pt x="259" y="242"/>
                    <a:pt x="259" y="242"/>
                  </a:cubicBezTo>
                  <a:close/>
                  <a:moveTo>
                    <a:pt x="328" y="239"/>
                  </a:moveTo>
                  <a:cubicBezTo>
                    <a:pt x="325" y="235"/>
                    <a:pt x="325" y="235"/>
                    <a:pt x="325" y="235"/>
                  </a:cubicBezTo>
                  <a:cubicBezTo>
                    <a:pt x="324" y="234"/>
                    <a:pt x="323" y="233"/>
                    <a:pt x="322" y="232"/>
                  </a:cubicBezTo>
                  <a:cubicBezTo>
                    <a:pt x="322" y="232"/>
                    <a:pt x="321" y="232"/>
                    <a:pt x="321" y="232"/>
                  </a:cubicBezTo>
                  <a:cubicBezTo>
                    <a:pt x="320" y="232"/>
                    <a:pt x="319" y="232"/>
                    <a:pt x="318" y="232"/>
                  </a:cubicBezTo>
                  <a:cubicBezTo>
                    <a:pt x="316" y="232"/>
                    <a:pt x="314" y="232"/>
                    <a:pt x="312" y="232"/>
                  </a:cubicBezTo>
                  <a:cubicBezTo>
                    <a:pt x="310" y="232"/>
                    <a:pt x="310" y="232"/>
                    <a:pt x="310" y="232"/>
                  </a:cubicBezTo>
                  <a:cubicBezTo>
                    <a:pt x="308" y="232"/>
                    <a:pt x="308" y="232"/>
                    <a:pt x="308" y="232"/>
                  </a:cubicBezTo>
                  <a:cubicBezTo>
                    <a:pt x="307" y="232"/>
                    <a:pt x="306" y="233"/>
                    <a:pt x="306" y="233"/>
                  </a:cubicBezTo>
                  <a:cubicBezTo>
                    <a:pt x="306" y="234"/>
                    <a:pt x="307" y="234"/>
                    <a:pt x="308" y="234"/>
                  </a:cubicBezTo>
                  <a:cubicBezTo>
                    <a:pt x="313" y="235"/>
                    <a:pt x="316" y="239"/>
                    <a:pt x="316" y="247"/>
                  </a:cubicBezTo>
                  <a:cubicBezTo>
                    <a:pt x="316" y="263"/>
                    <a:pt x="316" y="263"/>
                    <a:pt x="316" y="263"/>
                  </a:cubicBezTo>
                  <a:cubicBezTo>
                    <a:pt x="316" y="273"/>
                    <a:pt x="316" y="273"/>
                    <a:pt x="316" y="273"/>
                  </a:cubicBezTo>
                  <a:cubicBezTo>
                    <a:pt x="316" y="276"/>
                    <a:pt x="316" y="278"/>
                    <a:pt x="315" y="280"/>
                  </a:cubicBezTo>
                  <a:cubicBezTo>
                    <a:pt x="314" y="282"/>
                    <a:pt x="313" y="283"/>
                    <a:pt x="311" y="283"/>
                  </a:cubicBezTo>
                  <a:cubicBezTo>
                    <a:pt x="310" y="284"/>
                    <a:pt x="310" y="284"/>
                    <a:pt x="310" y="284"/>
                  </a:cubicBezTo>
                  <a:cubicBezTo>
                    <a:pt x="310" y="285"/>
                    <a:pt x="310" y="285"/>
                    <a:pt x="311" y="285"/>
                  </a:cubicBezTo>
                  <a:cubicBezTo>
                    <a:pt x="311" y="285"/>
                    <a:pt x="312" y="285"/>
                    <a:pt x="313" y="285"/>
                  </a:cubicBezTo>
                  <a:cubicBezTo>
                    <a:pt x="315" y="285"/>
                    <a:pt x="317" y="285"/>
                    <a:pt x="320" y="285"/>
                  </a:cubicBezTo>
                  <a:cubicBezTo>
                    <a:pt x="322" y="285"/>
                    <a:pt x="325" y="285"/>
                    <a:pt x="327" y="285"/>
                  </a:cubicBezTo>
                  <a:cubicBezTo>
                    <a:pt x="327" y="285"/>
                    <a:pt x="328" y="285"/>
                    <a:pt x="328" y="285"/>
                  </a:cubicBezTo>
                  <a:cubicBezTo>
                    <a:pt x="329" y="285"/>
                    <a:pt x="329" y="285"/>
                    <a:pt x="329" y="284"/>
                  </a:cubicBezTo>
                  <a:cubicBezTo>
                    <a:pt x="329" y="284"/>
                    <a:pt x="329" y="283"/>
                    <a:pt x="328" y="283"/>
                  </a:cubicBezTo>
                  <a:cubicBezTo>
                    <a:pt x="324" y="283"/>
                    <a:pt x="322" y="281"/>
                    <a:pt x="321" y="278"/>
                  </a:cubicBezTo>
                  <a:cubicBezTo>
                    <a:pt x="320" y="275"/>
                    <a:pt x="320" y="270"/>
                    <a:pt x="320" y="262"/>
                  </a:cubicBezTo>
                  <a:cubicBezTo>
                    <a:pt x="320" y="247"/>
                    <a:pt x="320" y="247"/>
                    <a:pt x="320" y="247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20" y="245"/>
                    <a:pt x="320" y="244"/>
                    <a:pt x="320" y="244"/>
                  </a:cubicBezTo>
                  <a:cubicBezTo>
                    <a:pt x="321" y="244"/>
                    <a:pt x="321" y="245"/>
                    <a:pt x="322" y="245"/>
                  </a:cubicBezTo>
                  <a:cubicBezTo>
                    <a:pt x="357" y="284"/>
                    <a:pt x="357" y="284"/>
                    <a:pt x="357" y="284"/>
                  </a:cubicBezTo>
                  <a:cubicBezTo>
                    <a:pt x="357" y="285"/>
                    <a:pt x="358" y="285"/>
                    <a:pt x="358" y="285"/>
                  </a:cubicBezTo>
                  <a:cubicBezTo>
                    <a:pt x="359" y="285"/>
                    <a:pt x="359" y="285"/>
                    <a:pt x="359" y="284"/>
                  </a:cubicBezTo>
                  <a:cubicBezTo>
                    <a:pt x="359" y="279"/>
                    <a:pt x="359" y="279"/>
                    <a:pt x="359" y="279"/>
                  </a:cubicBezTo>
                  <a:cubicBezTo>
                    <a:pt x="359" y="276"/>
                    <a:pt x="359" y="276"/>
                    <a:pt x="359" y="276"/>
                  </a:cubicBezTo>
                  <a:cubicBezTo>
                    <a:pt x="359" y="272"/>
                    <a:pt x="359" y="272"/>
                    <a:pt x="359" y="272"/>
                  </a:cubicBezTo>
                  <a:cubicBezTo>
                    <a:pt x="359" y="269"/>
                    <a:pt x="359" y="269"/>
                    <a:pt x="359" y="269"/>
                  </a:cubicBezTo>
                  <a:cubicBezTo>
                    <a:pt x="360" y="245"/>
                    <a:pt x="360" y="245"/>
                    <a:pt x="360" y="245"/>
                  </a:cubicBezTo>
                  <a:cubicBezTo>
                    <a:pt x="360" y="243"/>
                    <a:pt x="360" y="243"/>
                    <a:pt x="360" y="243"/>
                  </a:cubicBezTo>
                  <a:cubicBezTo>
                    <a:pt x="360" y="237"/>
                    <a:pt x="361" y="234"/>
                    <a:pt x="365" y="234"/>
                  </a:cubicBezTo>
                  <a:cubicBezTo>
                    <a:pt x="366" y="234"/>
                    <a:pt x="366" y="233"/>
                    <a:pt x="366" y="233"/>
                  </a:cubicBezTo>
                  <a:cubicBezTo>
                    <a:pt x="366" y="232"/>
                    <a:pt x="366" y="232"/>
                    <a:pt x="365" y="232"/>
                  </a:cubicBezTo>
                  <a:cubicBezTo>
                    <a:pt x="364" y="232"/>
                    <a:pt x="364" y="232"/>
                    <a:pt x="364" y="232"/>
                  </a:cubicBezTo>
                  <a:cubicBezTo>
                    <a:pt x="360" y="232"/>
                    <a:pt x="357" y="232"/>
                    <a:pt x="355" y="232"/>
                  </a:cubicBezTo>
                  <a:cubicBezTo>
                    <a:pt x="354" y="232"/>
                    <a:pt x="353" y="232"/>
                    <a:pt x="352" y="232"/>
                  </a:cubicBezTo>
                  <a:cubicBezTo>
                    <a:pt x="350" y="232"/>
                    <a:pt x="348" y="232"/>
                    <a:pt x="347" y="232"/>
                  </a:cubicBezTo>
                  <a:cubicBezTo>
                    <a:pt x="347" y="232"/>
                    <a:pt x="346" y="232"/>
                    <a:pt x="346" y="233"/>
                  </a:cubicBezTo>
                  <a:cubicBezTo>
                    <a:pt x="346" y="233"/>
                    <a:pt x="347" y="234"/>
                    <a:pt x="347" y="234"/>
                  </a:cubicBezTo>
                  <a:cubicBezTo>
                    <a:pt x="351" y="234"/>
                    <a:pt x="353" y="235"/>
                    <a:pt x="355" y="237"/>
                  </a:cubicBezTo>
                  <a:cubicBezTo>
                    <a:pt x="356" y="239"/>
                    <a:pt x="356" y="244"/>
                    <a:pt x="356" y="250"/>
                  </a:cubicBezTo>
                  <a:cubicBezTo>
                    <a:pt x="356" y="255"/>
                    <a:pt x="356" y="260"/>
                    <a:pt x="356" y="266"/>
                  </a:cubicBezTo>
                  <a:cubicBezTo>
                    <a:pt x="356" y="267"/>
                    <a:pt x="356" y="268"/>
                    <a:pt x="355" y="268"/>
                  </a:cubicBezTo>
                  <a:cubicBezTo>
                    <a:pt x="355" y="268"/>
                    <a:pt x="353" y="267"/>
                    <a:pt x="352" y="265"/>
                  </a:cubicBezTo>
                  <a:cubicBezTo>
                    <a:pt x="350" y="264"/>
                    <a:pt x="350" y="264"/>
                    <a:pt x="350" y="264"/>
                  </a:cubicBezTo>
                  <a:cubicBezTo>
                    <a:pt x="330" y="241"/>
                    <a:pt x="330" y="241"/>
                    <a:pt x="330" y="241"/>
                  </a:cubicBezTo>
                  <a:cubicBezTo>
                    <a:pt x="330" y="241"/>
                    <a:pt x="329" y="240"/>
                    <a:pt x="328" y="239"/>
                  </a:cubicBezTo>
                  <a:cubicBezTo>
                    <a:pt x="328" y="239"/>
                    <a:pt x="328" y="239"/>
                    <a:pt x="328" y="239"/>
                  </a:cubicBezTo>
                  <a:close/>
                  <a:moveTo>
                    <a:pt x="391" y="233"/>
                  </a:moveTo>
                  <a:cubicBezTo>
                    <a:pt x="387" y="235"/>
                    <a:pt x="384" y="237"/>
                    <a:pt x="381" y="240"/>
                  </a:cubicBezTo>
                  <a:cubicBezTo>
                    <a:pt x="379" y="242"/>
                    <a:pt x="378" y="245"/>
                    <a:pt x="376" y="249"/>
                  </a:cubicBezTo>
                  <a:cubicBezTo>
                    <a:pt x="375" y="252"/>
                    <a:pt x="374" y="256"/>
                    <a:pt x="374" y="259"/>
                  </a:cubicBezTo>
                  <a:cubicBezTo>
                    <a:pt x="374" y="267"/>
                    <a:pt x="377" y="274"/>
                    <a:pt x="382" y="279"/>
                  </a:cubicBezTo>
                  <a:cubicBezTo>
                    <a:pt x="387" y="284"/>
                    <a:pt x="394" y="286"/>
                    <a:pt x="402" y="286"/>
                  </a:cubicBezTo>
                  <a:cubicBezTo>
                    <a:pt x="411" y="286"/>
                    <a:pt x="418" y="283"/>
                    <a:pt x="423" y="278"/>
                  </a:cubicBezTo>
                  <a:cubicBezTo>
                    <a:pt x="428" y="272"/>
                    <a:pt x="430" y="265"/>
                    <a:pt x="430" y="256"/>
                  </a:cubicBezTo>
                  <a:cubicBezTo>
                    <a:pt x="430" y="249"/>
                    <a:pt x="428" y="243"/>
                    <a:pt x="423" y="238"/>
                  </a:cubicBezTo>
                  <a:cubicBezTo>
                    <a:pt x="418" y="233"/>
                    <a:pt x="411" y="231"/>
                    <a:pt x="403" y="231"/>
                  </a:cubicBezTo>
                  <a:cubicBezTo>
                    <a:pt x="399" y="231"/>
                    <a:pt x="395" y="232"/>
                    <a:pt x="391" y="233"/>
                  </a:cubicBezTo>
                  <a:close/>
                  <a:moveTo>
                    <a:pt x="413" y="239"/>
                  </a:moveTo>
                  <a:cubicBezTo>
                    <a:pt x="416" y="241"/>
                    <a:pt x="418" y="244"/>
                    <a:pt x="419" y="248"/>
                  </a:cubicBezTo>
                  <a:cubicBezTo>
                    <a:pt x="420" y="252"/>
                    <a:pt x="421" y="256"/>
                    <a:pt x="421" y="260"/>
                  </a:cubicBezTo>
                  <a:cubicBezTo>
                    <a:pt x="421" y="267"/>
                    <a:pt x="420" y="273"/>
                    <a:pt x="416" y="277"/>
                  </a:cubicBezTo>
                  <a:cubicBezTo>
                    <a:pt x="413" y="281"/>
                    <a:pt x="409" y="283"/>
                    <a:pt x="404" y="283"/>
                  </a:cubicBezTo>
                  <a:cubicBezTo>
                    <a:pt x="398" y="283"/>
                    <a:pt x="393" y="281"/>
                    <a:pt x="389" y="275"/>
                  </a:cubicBezTo>
                  <a:cubicBezTo>
                    <a:pt x="386" y="270"/>
                    <a:pt x="384" y="264"/>
                    <a:pt x="384" y="256"/>
                  </a:cubicBezTo>
                  <a:cubicBezTo>
                    <a:pt x="384" y="249"/>
                    <a:pt x="385" y="244"/>
                    <a:pt x="388" y="240"/>
                  </a:cubicBezTo>
                  <a:cubicBezTo>
                    <a:pt x="391" y="236"/>
                    <a:pt x="395" y="234"/>
                    <a:pt x="400" y="234"/>
                  </a:cubicBezTo>
                  <a:cubicBezTo>
                    <a:pt x="405" y="234"/>
                    <a:pt x="410" y="236"/>
                    <a:pt x="413" y="239"/>
                  </a:cubicBezTo>
                  <a:cubicBezTo>
                    <a:pt x="413" y="239"/>
                    <a:pt x="413" y="239"/>
                    <a:pt x="413" y="239"/>
                  </a:cubicBezTo>
                  <a:close/>
                  <a:moveTo>
                    <a:pt x="470" y="233"/>
                  </a:moveTo>
                  <a:cubicBezTo>
                    <a:pt x="470" y="234"/>
                    <a:pt x="471" y="234"/>
                    <a:pt x="472" y="234"/>
                  </a:cubicBezTo>
                  <a:cubicBezTo>
                    <a:pt x="473" y="234"/>
                    <a:pt x="473" y="234"/>
                    <a:pt x="473" y="234"/>
                  </a:cubicBezTo>
                  <a:cubicBezTo>
                    <a:pt x="476" y="235"/>
                    <a:pt x="477" y="236"/>
                    <a:pt x="477" y="237"/>
                  </a:cubicBezTo>
                  <a:cubicBezTo>
                    <a:pt x="477" y="238"/>
                    <a:pt x="476" y="239"/>
                    <a:pt x="476" y="240"/>
                  </a:cubicBezTo>
                  <a:cubicBezTo>
                    <a:pt x="475" y="241"/>
                    <a:pt x="474" y="243"/>
                    <a:pt x="472" y="245"/>
                  </a:cubicBezTo>
                  <a:cubicBezTo>
                    <a:pt x="468" y="250"/>
                    <a:pt x="468" y="250"/>
                    <a:pt x="468" y="250"/>
                  </a:cubicBezTo>
                  <a:cubicBezTo>
                    <a:pt x="466" y="252"/>
                    <a:pt x="466" y="252"/>
                    <a:pt x="466" y="252"/>
                  </a:cubicBezTo>
                  <a:cubicBezTo>
                    <a:pt x="466" y="252"/>
                    <a:pt x="465" y="253"/>
                    <a:pt x="465" y="253"/>
                  </a:cubicBezTo>
                  <a:cubicBezTo>
                    <a:pt x="465" y="253"/>
                    <a:pt x="464" y="252"/>
                    <a:pt x="463" y="251"/>
                  </a:cubicBezTo>
                  <a:cubicBezTo>
                    <a:pt x="460" y="247"/>
                    <a:pt x="460" y="247"/>
                    <a:pt x="460" y="247"/>
                  </a:cubicBezTo>
                  <a:cubicBezTo>
                    <a:pt x="458" y="243"/>
                    <a:pt x="458" y="243"/>
                    <a:pt x="458" y="243"/>
                  </a:cubicBezTo>
                  <a:cubicBezTo>
                    <a:pt x="456" y="240"/>
                    <a:pt x="455" y="238"/>
                    <a:pt x="455" y="237"/>
                  </a:cubicBezTo>
                  <a:cubicBezTo>
                    <a:pt x="455" y="236"/>
                    <a:pt x="455" y="235"/>
                    <a:pt x="456" y="235"/>
                  </a:cubicBezTo>
                  <a:cubicBezTo>
                    <a:pt x="456" y="234"/>
                    <a:pt x="457" y="234"/>
                    <a:pt x="458" y="234"/>
                  </a:cubicBezTo>
                  <a:cubicBezTo>
                    <a:pt x="459" y="234"/>
                    <a:pt x="459" y="233"/>
                    <a:pt x="459" y="233"/>
                  </a:cubicBezTo>
                  <a:cubicBezTo>
                    <a:pt x="459" y="232"/>
                    <a:pt x="459" y="232"/>
                    <a:pt x="458" y="232"/>
                  </a:cubicBezTo>
                  <a:cubicBezTo>
                    <a:pt x="458" y="232"/>
                    <a:pt x="457" y="232"/>
                    <a:pt x="456" y="232"/>
                  </a:cubicBezTo>
                  <a:cubicBezTo>
                    <a:pt x="452" y="232"/>
                    <a:pt x="452" y="232"/>
                    <a:pt x="452" y="232"/>
                  </a:cubicBezTo>
                  <a:cubicBezTo>
                    <a:pt x="451" y="232"/>
                    <a:pt x="449" y="232"/>
                    <a:pt x="447" y="232"/>
                  </a:cubicBezTo>
                  <a:cubicBezTo>
                    <a:pt x="445" y="232"/>
                    <a:pt x="442" y="232"/>
                    <a:pt x="438" y="232"/>
                  </a:cubicBezTo>
                  <a:cubicBezTo>
                    <a:pt x="437" y="232"/>
                    <a:pt x="436" y="232"/>
                    <a:pt x="436" y="232"/>
                  </a:cubicBezTo>
                  <a:cubicBezTo>
                    <a:pt x="435" y="232"/>
                    <a:pt x="434" y="232"/>
                    <a:pt x="434" y="233"/>
                  </a:cubicBezTo>
                  <a:cubicBezTo>
                    <a:pt x="434" y="234"/>
                    <a:pt x="435" y="234"/>
                    <a:pt x="436" y="234"/>
                  </a:cubicBezTo>
                  <a:cubicBezTo>
                    <a:pt x="438" y="235"/>
                    <a:pt x="440" y="236"/>
                    <a:pt x="442" y="237"/>
                  </a:cubicBezTo>
                  <a:cubicBezTo>
                    <a:pt x="443" y="239"/>
                    <a:pt x="446" y="243"/>
                    <a:pt x="451" y="249"/>
                  </a:cubicBezTo>
                  <a:cubicBezTo>
                    <a:pt x="453" y="252"/>
                    <a:pt x="454" y="254"/>
                    <a:pt x="456" y="256"/>
                  </a:cubicBezTo>
                  <a:cubicBezTo>
                    <a:pt x="458" y="258"/>
                    <a:pt x="458" y="260"/>
                    <a:pt x="458" y="260"/>
                  </a:cubicBezTo>
                  <a:cubicBezTo>
                    <a:pt x="458" y="261"/>
                    <a:pt x="458" y="262"/>
                    <a:pt x="456" y="264"/>
                  </a:cubicBezTo>
                  <a:cubicBezTo>
                    <a:pt x="454" y="265"/>
                    <a:pt x="452" y="268"/>
                    <a:pt x="449" y="271"/>
                  </a:cubicBezTo>
                  <a:cubicBezTo>
                    <a:pt x="446" y="275"/>
                    <a:pt x="443" y="278"/>
                    <a:pt x="441" y="280"/>
                  </a:cubicBezTo>
                  <a:cubicBezTo>
                    <a:pt x="439" y="282"/>
                    <a:pt x="437" y="283"/>
                    <a:pt x="435" y="283"/>
                  </a:cubicBezTo>
                  <a:cubicBezTo>
                    <a:pt x="435" y="283"/>
                    <a:pt x="434" y="284"/>
                    <a:pt x="434" y="284"/>
                  </a:cubicBezTo>
                  <a:cubicBezTo>
                    <a:pt x="434" y="284"/>
                    <a:pt x="434" y="285"/>
                    <a:pt x="435" y="285"/>
                  </a:cubicBezTo>
                  <a:cubicBezTo>
                    <a:pt x="436" y="285"/>
                    <a:pt x="436" y="285"/>
                    <a:pt x="436" y="285"/>
                  </a:cubicBezTo>
                  <a:cubicBezTo>
                    <a:pt x="437" y="285"/>
                    <a:pt x="437" y="285"/>
                    <a:pt x="437" y="285"/>
                  </a:cubicBezTo>
                  <a:cubicBezTo>
                    <a:pt x="441" y="285"/>
                    <a:pt x="441" y="285"/>
                    <a:pt x="441" y="285"/>
                  </a:cubicBezTo>
                  <a:cubicBezTo>
                    <a:pt x="442" y="285"/>
                    <a:pt x="443" y="285"/>
                    <a:pt x="444" y="285"/>
                  </a:cubicBezTo>
                  <a:cubicBezTo>
                    <a:pt x="447" y="285"/>
                    <a:pt x="451" y="285"/>
                    <a:pt x="454" y="285"/>
                  </a:cubicBezTo>
                  <a:cubicBezTo>
                    <a:pt x="454" y="285"/>
                    <a:pt x="455" y="285"/>
                    <a:pt x="455" y="285"/>
                  </a:cubicBezTo>
                  <a:cubicBezTo>
                    <a:pt x="456" y="285"/>
                    <a:pt x="456" y="285"/>
                    <a:pt x="456" y="284"/>
                  </a:cubicBezTo>
                  <a:cubicBezTo>
                    <a:pt x="456" y="284"/>
                    <a:pt x="456" y="283"/>
                    <a:pt x="455" y="283"/>
                  </a:cubicBezTo>
                  <a:cubicBezTo>
                    <a:pt x="451" y="283"/>
                    <a:pt x="449" y="282"/>
                    <a:pt x="449" y="280"/>
                  </a:cubicBezTo>
                  <a:cubicBezTo>
                    <a:pt x="449" y="278"/>
                    <a:pt x="452" y="273"/>
                    <a:pt x="458" y="267"/>
                  </a:cubicBezTo>
                  <a:cubicBezTo>
                    <a:pt x="458" y="266"/>
                    <a:pt x="459" y="265"/>
                    <a:pt x="460" y="264"/>
                  </a:cubicBezTo>
                  <a:cubicBezTo>
                    <a:pt x="460" y="263"/>
                    <a:pt x="461" y="263"/>
                    <a:pt x="461" y="263"/>
                  </a:cubicBezTo>
                  <a:cubicBezTo>
                    <a:pt x="461" y="263"/>
                    <a:pt x="461" y="263"/>
                    <a:pt x="462" y="264"/>
                  </a:cubicBezTo>
                  <a:cubicBezTo>
                    <a:pt x="464" y="266"/>
                    <a:pt x="464" y="266"/>
                    <a:pt x="464" y="266"/>
                  </a:cubicBezTo>
                  <a:cubicBezTo>
                    <a:pt x="467" y="271"/>
                    <a:pt x="469" y="274"/>
                    <a:pt x="470" y="276"/>
                  </a:cubicBezTo>
                  <a:cubicBezTo>
                    <a:pt x="472" y="278"/>
                    <a:pt x="472" y="279"/>
                    <a:pt x="472" y="280"/>
                  </a:cubicBezTo>
                  <a:cubicBezTo>
                    <a:pt x="472" y="282"/>
                    <a:pt x="471" y="283"/>
                    <a:pt x="469" y="283"/>
                  </a:cubicBezTo>
                  <a:cubicBezTo>
                    <a:pt x="468" y="283"/>
                    <a:pt x="468" y="283"/>
                    <a:pt x="468" y="284"/>
                  </a:cubicBezTo>
                  <a:cubicBezTo>
                    <a:pt x="468" y="285"/>
                    <a:pt x="468" y="285"/>
                    <a:pt x="469" y="285"/>
                  </a:cubicBezTo>
                  <a:cubicBezTo>
                    <a:pt x="470" y="285"/>
                    <a:pt x="471" y="285"/>
                    <a:pt x="472" y="285"/>
                  </a:cubicBezTo>
                  <a:cubicBezTo>
                    <a:pt x="476" y="285"/>
                    <a:pt x="476" y="285"/>
                    <a:pt x="476" y="285"/>
                  </a:cubicBezTo>
                  <a:cubicBezTo>
                    <a:pt x="478" y="285"/>
                    <a:pt x="479" y="285"/>
                    <a:pt x="480" y="285"/>
                  </a:cubicBezTo>
                  <a:cubicBezTo>
                    <a:pt x="482" y="285"/>
                    <a:pt x="484" y="285"/>
                    <a:pt x="486" y="285"/>
                  </a:cubicBezTo>
                  <a:cubicBezTo>
                    <a:pt x="491" y="285"/>
                    <a:pt x="491" y="285"/>
                    <a:pt x="491" y="285"/>
                  </a:cubicBezTo>
                  <a:cubicBezTo>
                    <a:pt x="492" y="285"/>
                    <a:pt x="492" y="285"/>
                    <a:pt x="493" y="285"/>
                  </a:cubicBezTo>
                  <a:cubicBezTo>
                    <a:pt x="493" y="285"/>
                    <a:pt x="494" y="285"/>
                    <a:pt x="494" y="284"/>
                  </a:cubicBezTo>
                  <a:cubicBezTo>
                    <a:pt x="494" y="284"/>
                    <a:pt x="493" y="283"/>
                    <a:pt x="493" y="283"/>
                  </a:cubicBezTo>
                  <a:cubicBezTo>
                    <a:pt x="490" y="283"/>
                    <a:pt x="487" y="282"/>
                    <a:pt x="485" y="280"/>
                  </a:cubicBezTo>
                  <a:cubicBezTo>
                    <a:pt x="483" y="277"/>
                    <a:pt x="479" y="272"/>
                    <a:pt x="475" y="266"/>
                  </a:cubicBezTo>
                  <a:cubicBezTo>
                    <a:pt x="472" y="263"/>
                    <a:pt x="470" y="260"/>
                    <a:pt x="470" y="259"/>
                  </a:cubicBezTo>
                  <a:cubicBezTo>
                    <a:pt x="468" y="257"/>
                    <a:pt x="467" y="256"/>
                    <a:pt x="467" y="256"/>
                  </a:cubicBezTo>
                  <a:cubicBezTo>
                    <a:pt x="467" y="255"/>
                    <a:pt x="468" y="254"/>
                    <a:pt x="469" y="253"/>
                  </a:cubicBezTo>
                  <a:cubicBezTo>
                    <a:pt x="469" y="253"/>
                    <a:pt x="471" y="251"/>
                    <a:pt x="474" y="247"/>
                  </a:cubicBezTo>
                  <a:cubicBezTo>
                    <a:pt x="478" y="242"/>
                    <a:pt x="482" y="238"/>
                    <a:pt x="485" y="236"/>
                  </a:cubicBezTo>
                  <a:cubicBezTo>
                    <a:pt x="486" y="235"/>
                    <a:pt x="488" y="234"/>
                    <a:pt x="490" y="234"/>
                  </a:cubicBezTo>
                  <a:cubicBezTo>
                    <a:pt x="491" y="234"/>
                    <a:pt x="492" y="233"/>
                    <a:pt x="492" y="233"/>
                  </a:cubicBezTo>
                  <a:cubicBezTo>
                    <a:pt x="492" y="232"/>
                    <a:pt x="491" y="232"/>
                    <a:pt x="491" y="232"/>
                  </a:cubicBezTo>
                  <a:cubicBezTo>
                    <a:pt x="490" y="232"/>
                    <a:pt x="489" y="232"/>
                    <a:pt x="488" y="232"/>
                  </a:cubicBezTo>
                  <a:cubicBezTo>
                    <a:pt x="483" y="232"/>
                    <a:pt x="483" y="232"/>
                    <a:pt x="483" y="232"/>
                  </a:cubicBezTo>
                  <a:cubicBezTo>
                    <a:pt x="482" y="232"/>
                    <a:pt x="481" y="232"/>
                    <a:pt x="480" y="232"/>
                  </a:cubicBezTo>
                  <a:cubicBezTo>
                    <a:pt x="478" y="232"/>
                    <a:pt x="476" y="232"/>
                    <a:pt x="473" y="232"/>
                  </a:cubicBezTo>
                  <a:cubicBezTo>
                    <a:pt x="472" y="232"/>
                    <a:pt x="472" y="232"/>
                    <a:pt x="472" y="232"/>
                  </a:cubicBezTo>
                  <a:cubicBezTo>
                    <a:pt x="471" y="232"/>
                    <a:pt x="470" y="232"/>
                    <a:pt x="470" y="233"/>
                  </a:cubicBezTo>
                  <a:cubicBezTo>
                    <a:pt x="470" y="233"/>
                    <a:pt x="470" y="233"/>
                    <a:pt x="470" y="233"/>
                  </a:cubicBezTo>
                  <a:close/>
                  <a:moveTo>
                    <a:pt x="517" y="237"/>
                  </a:moveTo>
                  <a:cubicBezTo>
                    <a:pt x="517" y="235"/>
                    <a:pt x="518" y="234"/>
                    <a:pt x="520" y="234"/>
                  </a:cubicBezTo>
                  <a:cubicBezTo>
                    <a:pt x="521" y="234"/>
                    <a:pt x="522" y="233"/>
                    <a:pt x="522" y="233"/>
                  </a:cubicBezTo>
                  <a:cubicBezTo>
                    <a:pt x="522" y="232"/>
                    <a:pt x="521" y="232"/>
                    <a:pt x="521" y="232"/>
                  </a:cubicBezTo>
                  <a:cubicBezTo>
                    <a:pt x="520" y="232"/>
                    <a:pt x="519" y="232"/>
                    <a:pt x="517" y="232"/>
                  </a:cubicBezTo>
                  <a:cubicBezTo>
                    <a:pt x="513" y="232"/>
                    <a:pt x="513" y="232"/>
                    <a:pt x="513" y="232"/>
                  </a:cubicBezTo>
                  <a:cubicBezTo>
                    <a:pt x="507" y="232"/>
                    <a:pt x="507" y="232"/>
                    <a:pt x="507" y="232"/>
                  </a:cubicBezTo>
                  <a:cubicBezTo>
                    <a:pt x="505" y="232"/>
                    <a:pt x="503" y="232"/>
                    <a:pt x="502" y="232"/>
                  </a:cubicBezTo>
                  <a:cubicBezTo>
                    <a:pt x="502" y="232"/>
                    <a:pt x="501" y="232"/>
                    <a:pt x="501" y="232"/>
                  </a:cubicBezTo>
                  <a:cubicBezTo>
                    <a:pt x="500" y="232"/>
                    <a:pt x="500" y="232"/>
                    <a:pt x="500" y="233"/>
                  </a:cubicBezTo>
                  <a:cubicBezTo>
                    <a:pt x="500" y="233"/>
                    <a:pt x="500" y="234"/>
                    <a:pt x="501" y="234"/>
                  </a:cubicBezTo>
                  <a:cubicBezTo>
                    <a:pt x="503" y="234"/>
                    <a:pt x="505" y="235"/>
                    <a:pt x="506" y="237"/>
                  </a:cubicBezTo>
                  <a:cubicBezTo>
                    <a:pt x="507" y="238"/>
                    <a:pt x="508" y="241"/>
                    <a:pt x="510" y="246"/>
                  </a:cubicBezTo>
                  <a:cubicBezTo>
                    <a:pt x="511" y="250"/>
                    <a:pt x="513" y="255"/>
                    <a:pt x="516" y="260"/>
                  </a:cubicBezTo>
                  <a:cubicBezTo>
                    <a:pt x="525" y="281"/>
                    <a:pt x="525" y="281"/>
                    <a:pt x="525" y="281"/>
                  </a:cubicBezTo>
                  <a:cubicBezTo>
                    <a:pt x="526" y="283"/>
                    <a:pt x="526" y="283"/>
                    <a:pt x="526" y="283"/>
                  </a:cubicBezTo>
                  <a:cubicBezTo>
                    <a:pt x="527" y="285"/>
                    <a:pt x="527" y="285"/>
                    <a:pt x="527" y="285"/>
                  </a:cubicBezTo>
                  <a:cubicBezTo>
                    <a:pt x="527" y="286"/>
                    <a:pt x="527" y="286"/>
                    <a:pt x="528" y="286"/>
                  </a:cubicBezTo>
                  <a:cubicBezTo>
                    <a:pt x="529" y="286"/>
                    <a:pt x="529" y="285"/>
                    <a:pt x="530" y="284"/>
                  </a:cubicBezTo>
                  <a:cubicBezTo>
                    <a:pt x="530" y="284"/>
                    <a:pt x="531" y="282"/>
                    <a:pt x="532" y="279"/>
                  </a:cubicBezTo>
                  <a:cubicBezTo>
                    <a:pt x="532" y="279"/>
                    <a:pt x="533" y="276"/>
                    <a:pt x="536" y="272"/>
                  </a:cubicBezTo>
                  <a:cubicBezTo>
                    <a:pt x="542" y="257"/>
                    <a:pt x="542" y="257"/>
                    <a:pt x="542" y="257"/>
                  </a:cubicBezTo>
                  <a:cubicBezTo>
                    <a:pt x="548" y="244"/>
                    <a:pt x="548" y="244"/>
                    <a:pt x="548" y="244"/>
                  </a:cubicBezTo>
                  <a:cubicBezTo>
                    <a:pt x="550" y="240"/>
                    <a:pt x="551" y="237"/>
                    <a:pt x="552" y="236"/>
                  </a:cubicBezTo>
                  <a:cubicBezTo>
                    <a:pt x="553" y="235"/>
                    <a:pt x="554" y="234"/>
                    <a:pt x="556" y="234"/>
                  </a:cubicBezTo>
                  <a:cubicBezTo>
                    <a:pt x="556" y="233"/>
                    <a:pt x="557" y="233"/>
                    <a:pt x="557" y="233"/>
                  </a:cubicBezTo>
                  <a:cubicBezTo>
                    <a:pt x="557" y="232"/>
                    <a:pt x="557" y="232"/>
                    <a:pt x="556" y="232"/>
                  </a:cubicBezTo>
                  <a:cubicBezTo>
                    <a:pt x="556" y="232"/>
                    <a:pt x="555" y="232"/>
                    <a:pt x="555" y="232"/>
                  </a:cubicBezTo>
                  <a:cubicBezTo>
                    <a:pt x="553" y="232"/>
                    <a:pt x="551" y="232"/>
                    <a:pt x="548" y="232"/>
                  </a:cubicBezTo>
                  <a:cubicBezTo>
                    <a:pt x="548" y="232"/>
                    <a:pt x="546" y="232"/>
                    <a:pt x="545" y="232"/>
                  </a:cubicBezTo>
                  <a:cubicBezTo>
                    <a:pt x="540" y="232"/>
                    <a:pt x="540" y="232"/>
                    <a:pt x="540" y="232"/>
                  </a:cubicBezTo>
                  <a:cubicBezTo>
                    <a:pt x="539" y="232"/>
                    <a:pt x="539" y="232"/>
                    <a:pt x="538" y="232"/>
                  </a:cubicBezTo>
                  <a:cubicBezTo>
                    <a:pt x="538" y="232"/>
                    <a:pt x="537" y="232"/>
                    <a:pt x="537" y="233"/>
                  </a:cubicBezTo>
                  <a:cubicBezTo>
                    <a:pt x="537" y="233"/>
                    <a:pt x="538" y="234"/>
                    <a:pt x="539" y="234"/>
                  </a:cubicBezTo>
                  <a:cubicBezTo>
                    <a:pt x="541" y="234"/>
                    <a:pt x="542" y="235"/>
                    <a:pt x="543" y="236"/>
                  </a:cubicBezTo>
                  <a:cubicBezTo>
                    <a:pt x="545" y="237"/>
                    <a:pt x="545" y="238"/>
                    <a:pt x="545" y="240"/>
                  </a:cubicBezTo>
                  <a:cubicBezTo>
                    <a:pt x="545" y="242"/>
                    <a:pt x="544" y="247"/>
                    <a:pt x="541" y="253"/>
                  </a:cubicBezTo>
                  <a:cubicBezTo>
                    <a:pt x="532" y="273"/>
                    <a:pt x="532" y="273"/>
                    <a:pt x="532" y="273"/>
                  </a:cubicBezTo>
                  <a:cubicBezTo>
                    <a:pt x="532" y="273"/>
                    <a:pt x="531" y="274"/>
                    <a:pt x="531" y="274"/>
                  </a:cubicBezTo>
                  <a:cubicBezTo>
                    <a:pt x="531" y="274"/>
                    <a:pt x="531" y="273"/>
                    <a:pt x="530" y="272"/>
                  </a:cubicBezTo>
                  <a:cubicBezTo>
                    <a:pt x="522" y="251"/>
                    <a:pt x="522" y="251"/>
                    <a:pt x="522" y="251"/>
                  </a:cubicBezTo>
                  <a:cubicBezTo>
                    <a:pt x="519" y="244"/>
                    <a:pt x="517" y="240"/>
                    <a:pt x="517" y="237"/>
                  </a:cubicBezTo>
                  <a:cubicBezTo>
                    <a:pt x="517" y="237"/>
                    <a:pt x="517" y="237"/>
                    <a:pt x="517" y="237"/>
                  </a:cubicBezTo>
                  <a:close/>
                  <a:moveTo>
                    <a:pt x="583" y="240"/>
                  </a:moveTo>
                  <a:cubicBezTo>
                    <a:pt x="583" y="238"/>
                    <a:pt x="583" y="236"/>
                    <a:pt x="583" y="236"/>
                  </a:cubicBezTo>
                  <a:cubicBezTo>
                    <a:pt x="584" y="235"/>
                    <a:pt x="585" y="234"/>
                    <a:pt x="587" y="234"/>
                  </a:cubicBezTo>
                  <a:cubicBezTo>
                    <a:pt x="587" y="234"/>
                    <a:pt x="588" y="234"/>
                    <a:pt x="588" y="234"/>
                  </a:cubicBezTo>
                  <a:cubicBezTo>
                    <a:pt x="588" y="234"/>
                    <a:pt x="588" y="233"/>
                    <a:pt x="588" y="233"/>
                  </a:cubicBezTo>
                  <a:cubicBezTo>
                    <a:pt x="588" y="232"/>
                    <a:pt x="588" y="232"/>
                    <a:pt x="587" y="232"/>
                  </a:cubicBezTo>
                  <a:cubicBezTo>
                    <a:pt x="585" y="232"/>
                    <a:pt x="583" y="232"/>
                    <a:pt x="581" y="232"/>
                  </a:cubicBezTo>
                  <a:cubicBezTo>
                    <a:pt x="578" y="232"/>
                    <a:pt x="578" y="232"/>
                    <a:pt x="578" y="232"/>
                  </a:cubicBezTo>
                  <a:cubicBezTo>
                    <a:pt x="576" y="233"/>
                    <a:pt x="574" y="233"/>
                    <a:pt x="572" y="233"/>
                  </a:cubicBezTo>
                  <a:cubicBezTo>
                    <a:pt x="570" y="233"/>
                    <a:pt x="569" y="232"/>
                    <a:pt x="568" y="232"/>
                  </a:cubicBezTo>
                  <a:cubicBezTo>
                    <a:pt x="567" y="232"/>
                    <a:pt x="566" y="232"/>
                    <a:pt x="566" y="232"/>
                  </a:cubicBezTo>
                  <a:cubicBezTo>
                    <a:pt x="565" y="232"/>
                    <a:pt x="565" y="232"/>
                    <a:pt x="565" y="233"/>
                  </a:cubicBezTo>
                  <a:cubicBezTo>
                    <a:pt x="565" y="234"/>
                    <a:pt x="565" y="234"/>
                    <a:pt x="565" y="234"/>
                  </a:cubicBezTo>
                  <a:cubicBezTo>
                    <a:pt x="566" y="234"/>
                    <a:pt x="567" y="234"/>
                    <a:pt x="568" y="235"/>
                  </a:cubicBezTo>
                  <a:cubicBezTo>
                    <a:pt x="570" y="235"/>
                    <a:pt x="572" y="236"/>
                    <a:pt x="572" y="237"/>
                  </a:cubicBezTo>
                  <a:cubicBezTo>
                    <a:pt x="573" y="238"/>
                    <a:pt x="574" y="239"/>
                    <a:pt x="574" y="242"/>
                  </a:cubicBezTo>
                  <a:cubicBezTo>
                    <a:pt x="574" y="273"/>
                    <a:pt x="574" y="273"/>
                    <a:pt x="574" y="273"/>
                  </a:cubicBezTo>
                  <a:cubicBezTo>
                    <a:pt x="574" y="276"/>
                    <a:pt x="574" y="276"/>
                    <a:pt x="574" y="276"/>
                  </a:cubicBezTo>
                  <a:cubicBezTo>
                    <a:pt x="574" y="278"/>
                    <a:pt x="573" y="280"/>
                    <a:pt x="573" y="281"/>
                  </a:cubicBezTo>
                  <a:cubicBezTo>
                    <a:pt x="572" y="282"/>
                    <a:pt x="571" y="283"/>
                    <a:pt x="569" y="283"/>
                  </a:cubicBezTo>
                  <a:cubicBezTo>
                    <a:pt x="568" y="284"/>
                    <a:pt x="568" y="284"/>
                    <a:pt x="568" y="284"/>
                  </a:cubicBezTo>
                  <a:cubicBezTo>
                    <a:pt x="568" y="284"/>
                    <a:pt x="568" y="284"/>
                    <a:pt x="568" y="284"/>
                  </a:cubicBezTo>
                  <a:cubicBezTo>
                    <a:pt x="568" y="285"/>
                    <a:pt x="568" y="285"/>
                    <a:pt x="569" y="285"/>
                  </a:cubicBezTo>
                  <a:cubicBezTo>
                    <a:pt x="570" y="285"/>
                    <a:pt x="571" y="285"/>
                    <a:pt x="572" y="285"/>
                  </a:cubicBezTo>
                  <a:cubicBezTo>
                    <a:pt x="573" y="285"/>
                    <a:pt x="575" y="284"/>
                    <a:pt x="578" y="284"/>
                  </a:cubicBezTo>
                  <a:cubicBezTo>
                    <a:pt x="580" y="284"/>
                    <a:pt x="583" y="285"/>
                    <a:pt x="586" y="285"/>
                  </a:cubicBezTo>
                  <a:cubicBezTo>
                    <a:pt x="587" y="285"/>
                    <a:pt x="588" y="285"/>
                    <a:pt x="589" y="285"/>
                  </a:cubicBezTo>
                  <a:cubicBezTo>
                    <a:pt x="591" y="285"/>
                    <a:pt x="592" y="285"/>
                    <a:pt x="592" y="284"/>
                  </a:cubicBezTo>
                  <a:cubicBezTo>
                    <a:pt x="592" y="283"/>
                    <a:pt x="591" y="283"/>
                    <a:pt x="590" y="283"/>
                  </a:cubicBezTo>
                  <a:cubicBezTo>
                    <a:pt x="588" y="283"/>
                    <a:pt x="586" y="282"/>
                    <a:pt x="585" y="281"/>
                  </a:cubicBezTo>
                  <a:cubicBezTo>
                    <a:pt x="584" y="280"/>
                    <a:pt x="583" y="279"/>
                    <a:pt x="583" y="277"/>
                  </a:cubicBezTo>
                  <a:cubicBezTo>
                    <a:pt x="583" y="273"/>
                    <a:pt x="583" y="273"/>
                    <a:pt x="583" y="273"/>
                  </a:cubicBezTo>
                  <a:cubicBezTo>
                    <a:pt x="583" y="240"/>
                    <a:pt x="583" y="240"/>
                    <a:pt x="583" y="240"/>
                  </a:cubicBezTo>
                  <a:close/>
                  <a:moveTo>
                    <a:pt x="616" y="239"/>
                  </a:moveTo>
                  <a:cubicBezTo>
                    <a:pt x="616" y="236"/>
                    <a:pt x="618" y="234"/>
                    <a:pt x="620" y="234"/>
                  </a:cubicBezTo>
                  <a:cubicBezTo>
                    <a:pt x="621" y="234"/>
                    <a:pt x="622" y="234"/>
                    <a:pt x="622" y="233"/>
                  </a:cubicBezTo>
                  <a:cubicBezTo>
                    <a:pt x="622" y="232"/>
                    <a:pt x="621" y="232"/>
                    <a:pt x="620" y="232"/>
                  </a:cubicBezTo>
                  <a:cubicBezTo>
                    <a:pt x="618" y="232"/>
                    <a:pt x="616" y="232"/>
                    <a:pt x="614" y="232"/>
                  </a:cubicBezTo>
                  <a:cubicBezTo>
                    <a:pt x="611" y="232"/>
                    <a:pt x="609" y="233"/>
                    <a:pt x="608" y="233"/>
                  </a:cubicBezTo>
                  <a:cubicBezTo>
                    <a:pt x="607" y="233"/>
                    <a:pt x="606" y="233"/>
                    <a:pt x="604" y="232"/>
                  </a:cubicBezTo>
                  <a:cubicBezTo>
                    <a:pt x="602" y="232"/>
                    <a:pt x="602" y="232"/>
                    <a:pt x="602" y="232"/>
                  </a:cubicBezTo>
                  <a:cubicBezTo>
                    <a:pt x="602" y="232"/>
                    <a:pt x="601" y="232"/>
                    <a:pt x="601" y="232"/>
                  </a:cubicBezTo>
                  <a:cubicBezTo>
                    <a:pt x="600" y="232"/>
                    <a:pt x="600" y="232"/>
                    <a:pt x="600" y="232"/>
                  </a:cubicBezTo>
                  <a:cubicBezTo>
                    <a:pt x="599" y="232"/>
                    <a:pt x="599" y="232"/>
                    <a:pt x="599" y="233"/>
                  </a:cubicBezTo>
                  <a:cubicBezTo>
                    <a:pt x="599" y="234"/>
                    <a:pt x="599" y="234"/>
                    <a:pt x="600" y="234"/>
                  </a:cubicBezTo>
                  <a:cubicBezTo>
                    <a:pt x="602" y="235"/>
                    <a:pt x="602" y="235"/>
                    <a:pt x="602" y="235"/>
                  </a:cubicBezTo>
                  <a:cubicBezTo>
                    <a:pt x="606" y="235"/>
                    <a:pt x="608" y="238"/>
                    <a:pt x="608" y="242"/>
                  </a:cubicBezTo>
                  <a:cubicBezTo>
                    <a:pt x="608" y="274"/>
                    <a:pt x="608" y="274"/>
                    <a:pt x="608" y="274"/>
                  </a:cubicBezTo>
                  <a:cubicBezTo>
                    <a:pt x="608" y="277"/>
                    <a:pt x="607" y="279"/>
                    <a:pt x="607" y="280"/>
                  </a:cubicBezTo>
                  <a:cubicBezTo>
                    <a:pt x="606" y="282"/>
                    <a:pt x="605" y="283"/>
                    <a:pt x="603" y="283"/>
                  </a:cubicBezTo>
                  <a:cubicBezTo>
                    <a:pt x="603" y="283"/>
                    <a:pt x="602" y="284"/>
                    <a:pt x="602" y="284"/>
                  </a:cubicBezTo>
                  <a:cubicBezTo>
                    <a:pt x="602" y="285"/>
                    <a:pt x="603" y="285"/>
                    <a:pt x="603" y="285"/>
                  </a:cubicBezTo>
                  <a:cubicBezTo>
                    <a:pt x="604" y="285"/>
                    <a:pt x="604" y="285"/>
                    <a:pt x="605" y="285"/>
                  </a:cubicBezTo>
                  <a:cubicBezTo>
                    <a:pt x="609" y="285"/>
                    <a:pt x="612" y="284"/>
                    <a:pt x="615" y="284"/>
                  </a:cubicBezTo>
                  <a:cubicBezTo>
                    <a:pt x="617" y="284"/>
                    <a:pt x="619" y="284"/>
                    <a:pt x="620" y="285"/>
                  </a:cubicBezTo>
                  <a:cubicBezTo>
                    <a:pt x="624" y="285"/>
                    <a:pt x="624" y="285"/>
                    <a:pt x="624" y="285"/>
                  </a:cubicBezTo>
                  <a:cubicBezTo>
                    <a:pt x="627" y="285"/>
                    <a:pt x="628" y="285"/>
                    <a:pt x="629" y="285"/>
                  </a:cubicBezTo>
                  <a:cubicBezTo>
                    <a:pt x="631" y="285"/>
                    <a:pt x="632" y="285"/>
                    <a:pt x="633" y="285"/>
                  </a:cubicBezTo>
                  <a:cubicBezTo>
                    <a:pt x="636" y="285"/>
                    <a:pt x="638" y="284"/>
                    <a:pt x="640" y="282"/>
                  </a:cubicBezTo>
                  <a:cubicBezTo>
                    <a:pt x="642" y="279"/>
                    <a:pt x="643" y="276"/>
                    <a:pt x="643" y="273"/>
                  </a:cubicBezTo>
                  <a:cubicBezTo>
                    <a:pt x="643" y="272"/>
                    <a:pt x="643" y="271"/>
                    <a:pt x="643" y="271"/>
                  </a:cubicBezTo>
                  <a:cubicBezTo>
                    <a:pt x="642" y="271"/>
                    <a:pt x="642" y="272"/>
                    <a:pt x="641" y="274"/>
                  </a:cubicBezTo>
                  <a:cubicBezTo>
                    <a:pt x="637" y="279"/>
                    <a:pt x="631" y="281"/>
                    <a:pt x="622" y="281"/>
                  </a:cubicBezTo>
                  <a:cubicBezTo>
                    <a:pt x="620" y="281"/>
                    <a:pt x="619" y="281"/>
                    <a:pt x="618" y="281"/>
                  </a:cubicBezTo>
                  <a:cubicBezTo>
                    <a:pt x="617" y="280"/>
                    <a:pt x="616" y="278"/>
                    <a:pt x="616" y="273"/>
                  </a:cubicBezTo>
                  <a:cubicBezTo>
                    <a:pt x="616" y="239"/>
                    <a:pt x="616" y="239"/>
                    <a:pt x="616" y="239"/>
                  </a:cubicBezTo>
                  <a:close/>
                  <a:moveTo>
                    <a:pt x="666" y="239"/>
                  </a:moveTo>
                  <a:cubicBezTo>
                    <a:pt x="666" y="236"/>
                    <a:pt x="667" y="234"/>
                    <a:pt x="670" y="234"/>
                  </a:cubicBezTo>
                  <a:cubicBezTo>
                    <a:pt x="671" y="234"/>
                    <a:pt x="671" y="234"/>
                    <a:pt x="671" y="233"/>
                  </a:cubicBezTo>
                  <a:cubicBezTo>
                    <a:pt x="671" y="232"/>
                    <a:pt x="671" y="232"/>
                    <a:pt x="669" y="232"/>
                  </a:cubicBezTo>
                  <a:cubicBezTo>
                    <a:pt x="667" y="232"/>
                    <a:pt x="665" y="232"/>
                    <a:pt x="663" y="232"/>
                  </a:cubicBezTo>
                  <a:cubicBezTo>
                    <a:pt x="660" y="232"/>
                    <a:pt x="658" y="233"/>
                    <a:pt x="657" y="233"/>
                  </a:cubicBezTo>
                  <a:cubicBezTo>
                    <a:pt x="656" y="233"/>
                    <a:pt x="655" y="233"/>
                    <a:pt x="653" y="232"/>
                  </a:cubicBezTo>
                  <a:cubicBezTo>
                    <a:pt x="652" y="232"/>
                    <a:pt x="652" y="232"/>
                    <a:pt x="652" y="232"/>
                  </a:cubicBezTo>
                  <a:cubicBezTo>
                    <a:pt x="651" y="232"/>
                    <a:pt x="651" y="232"/>
                    <a:pt x="650" y="232"/>
                  </a:cubicBezTo>
                  <a:cubicBezTo>
                    <a:pt x="650" y="232"/>
                    <a:pt x="649" y="232"/>
                    <a:pt x="649" y="232"/>
                  </a:cubicBezTo>
                  <a:cubicBezTo>
                    <a:pt x="648" y="232"/>
                    <a:pt x="648" y="232"/>
                    <a:pt x="648" y="233"/>
                  </a:cubicBezTo>
                  <a:cubicBezTo>
                    <a:pt x="648" y="234"/>
                    <a:pt x="649" y="234"/>
                    <a:pt x="649" y="234"/>
                  </a:cubicBezTo>
                  <a:cubicBezTo>
                    <a:pt x="652" y="235"/>
                    <a:pt x="652" y="235"/>
                    <a:pt x="652" y="235"/>
                  </a:cubicBezTo>
                  <a:cubicBezTo>
                    <a:pt x="655" y="235"/>
                    <a:pt x="657" y="238"/>
                    <a:pt x="657" y="242"/>
                  </a:cubicBezTo>
                  <a:cubicBezTo>
                    <a:pt x="657" y="274"/>
                    <a:pt x="657" y="274"/>
                    <a:pt x="657" y="274"/>
                  </a:cubicBezTo>
                  <a:cubicBezTo>
                    <a:pt x="657" y="277"/>
                    <a:pt x="657" y="279"/>
                    <a:pt x="656" y="280"/>
                  </a:cubicBezTo>
                  <a:cubicBezTo>
                    <a:pt x="655" y="282"/>
                    <a:pt x="654" y="283"/>
                    <a:pt x="653" y="283"/>
                  </a:cubicBezTo>
                  <a:cubicBezTo>
                    <a:pt x="652" y="283"/>
                    <a:pt x="652" y="284"/>
                    <a:pt x="652" y="284"/>
                  </a:cubicBezTo>
                  <a:cubicBezTo>
                    <a:pt x="652" y="285"/>
                    <a:pt x="652" y="285"/>
                    <a:pt x="653" y="285"/>
                  </a:cubicBezTo>
                  <a:cubicBezTo>
                    <a:pt x="653" y="285"/>
                    <a:pt x="654" y="285"/>
                    <a:pt x="655" y="285"/>
                  </a:cubicBezTo>
                  <a:cubicBezTo>
                    <a:pt x="658" y="285"/>
                    <a:pt x="662" y="284"/>
                    <a:pt x="664" y="284"/>
                  </a:cubicBezTo>
                  <a:cubicBezTo>
                    <a:pt x="666" y="284"/>
                    <a:pt x="668" y="284"/>
                    <a:pt x="669" y="285"/>
                  </a:cubicBezTo>
                  <a:cubicBezTo>
                    <a:pt x="674" y="285"/>
                    <a:pt x="674" y="285"/>
                    <a:pt x="674" y="285"/>
                  </a:cubicBezTo>
                  <a:cubicBezTo>
                    <a:pt x="676" y="285"/>
                    <a:pt x="678" y="285"/>
                    <a:pt x="678" y="285"/>
                  </a:cubicBezTo>
                  <a:cubicBezTo>
                    <a:pt x="680" y="285"/>
                    <a:pt x="681" y="285"/>
                    <a:pt x="682" y="285"/>
                  </a:cubicBezTo>
                  <a:cubicBezTo>
                    <a:pt x="685" y="285"/>
                    <a:pt x="688" y="284"/>
                    <a:pt x="690" y="282"/>
                  </a:cubicBezTo>
                  <a:cubicBezTo>
                    <a:pt x="692" y="279"/>
                    <a:pt x="693" y="276"/>
                    <a:pt x="693" y="273"/>
                  </a:cubicBezTo>
                  <a:cubicBezTo>
                    <a:pt x="693" y="272"/>
                    <a:pt x="693" y="271"/>
                    <a:pt x="692" y="271"/>
                  </a:cubicBezTo>
                  <a:cubicBezTo>
                    <a:pt x="692" y="271"/>
                    <a:pt x="691" y="272"/>
                    <a:pt x="690" y="274"/>
                  </a:cubicBezTo>
                  <a:cubicBezTo>
                    <a:pt x="686" y="279"/>
                    <a:pt x="680" y="281"/>
                    <a:pt x="671" y="281"/>
                  </a:cubicBezTo>
                  <a:cubicBezTo>
                    <a:pt x="669" y="281"/>
                    <a:pt x="668" y="281"/>
                    <a:pt x="668" y="281"/>
                  </a:cubicBezTo>
                  <a:cubicBezTo>
                    <a:pt x="666" y="280"/>
                    <a:pt x="666" y="278"/>
                    <a:pt x="666" y="273"/>
                  </a:cubicBezTo>
                  <a:cubicBezTo>
                    <a:pt x="666" y="239"/>
                    <a:pt x="666" y="239"/>
                    <a:pt x="666" y="239"/>
                  </a:cubicBezTo>
                  <a:close/>
                  <a:moveTo>
                    <a:pt x="715" y="239"/>
                  </a:moveTo>
                  <a:cubicBezTo>
                    <a:pt x="715" y="237"/>
                    <a:pt x="716" y="236"/>
                    <a:pt x="717" y="235"/>
                  </a:cubicBezTo>
                  <a:cubicBezTo>
                    <a:pt x="720" y="235"/>
                    <a:pt x="720" y="235"/>
                    <a:pt x="720" y="235"/>
                  </a:cubicBezTo>
                  <a:cubicBezTo>
                    <a:pt x="725" y="235"/>
                    <a:pt x="725" y="235"/>
                    <a:pt x="725" y="235"/>
                  </a:cubicBezTo>
                  <a:cubicBezTo>
                    <a:pt x="729" y="235"/>
                    <a:pt x="732" y="236"/>
                    <a:pt x="734" y="237"/>
                  </a:cubicBezTo>
                  <a:cubicBezTo>
                    <a:pt x="735" y="238"/>
                    <a:pt x="736" y="240"/>
                    <a:pt x="736" y="242"/>
                  </a:cubicBezTo>
                  <a:cubicBezTo>
                    <a:pt x="736" y="244"/>
                    <a:pt x="737" y="244"/>
                    <a:pt x="737" y="244"/>
                  </a:cubicBezTo>
                  <a:cubicBezTo>
                    <a:pt x="738" y="244"/>
                    <a:pt x="739" y="243"/>
                    <a:pt x="739" y="241"/>
                  </a:cubicBezTo>
                  <a:cubicBezTo>
                    <a:pt x="739" y="240"/>
                    <a:pt x="739" y="239"/>
                    <a:pt x="738" y="236"/>
                  </a:cubicBezTo>
                  <a:cubicBezTo>
                    <a:pt x="738" y="235"/>
                    <a:pt x="738" y="234"/>
                    <a:pt x="738" y="233"/>
                  </a:cubicBezTo>
                  <a:cubicBezTo>
                    <a:pt x="738" y="232"/>
                    <a:pt x="738" y="232"/>
                    <a:pt x="737" y="232"/>
                  </a:cubicBezTo>
                  <a:cubicBezTo>
                    <a:pt x="737" y="232"/>
                    <a:pt x="737" y="232"/>
                    <a:pt x="736" y="232"/>
                  </a:cubicBezTo>
                  <a:cubicBezTo>
                    <a:pt x="735" y="232"/>
                    <a:pt x="729" y="232"/>
                    <a:pt x="721" y="232"/>
                  </a:cubicBezTo>
                  <a:cubicBezTo>
                    <a:pt x="706" y="232"/>
                    <a:pt x="706" y="232"/>
                    <a:pt x="706" y="232"/>
                  </a:cubicBezTo>
                  <a:cubicBezTo>
                    <a:pt x="702" y="232"/>
                    <a:pt x="702" y="232"/>
                    <a:pt x="702" y="232"/>
                  </a:cubicBezTo>
                  <a:cubicBezTo>
                    <a:pt x="701" y="232"/>
                    <a:pt x="701" y="232"/>
                    <a:pt x="700" y="232"/>
                  </a:cubicBezTo>
                  <a:cubicBezTo>
                    <a:pt x="700" y="232"/>
                    <a:pt x="699" y="232"/>
                    <a:pt x="699" y="232"/>
                  </a:cubicBezTo>
                  <a:cubicBezTo>
                    <a:pt x="698" y="232"/>
                    <a:pt x="698" y="232"/>
                    <a:pt x="698" y="233"/>
                  </a:cubicBezTo>
                  <a:cubicBezTo>
                    <a:pt x="698" y="233"/>
                    <a:pt x="698" y="234"/>
                    <a:pt x="699" y="234"/>
                  </a:cubicBezTo>
                  <a:cubicBezTo>
                    <a:pt x="702" y="234"/>
                    <a:pt x="704" y="235"/>
                    <a:pt x="705" y="236"/>
                  </a:cubicBezTo>
                  <a:cubicBezTo>
                    <a:pt x="706" y="237"/>
                    <a:pt x="706" y="239"/>
                    <a:pt x="706" y="242"/>
                  </a:cubicBezTo>
                  <a:cubicBezTo>
                    <a:pt x="706" y="273"/>
                    <a:pt x="706" y="273"/>
                    <a:pt x="706" y="273"/>
                  </a:cubicBezTo>
                  <a:cubicBezTo>
                    <a:pt x="706" y="275"/>
                    <a:pt x="706" y="277"/>
                    <a:pt x="706" y="278"/>
                  </a:cubicBezTo>
                  <a:cubicBezTo>
                    <a:pt x="706" y="280"/>
                    <a:pt x="705" y="281"/>
                    <a:pt x="705" y="282"/>
                  </a:cubicBezTo>
                  <a:cubicBezTo>
                    <a:pt x="704" y="282"/>
                    <a:pt x="703" y="283"/>
                    <a:pt x="702" y="283"/>
                  </a:cubicBezTo>
                  <a:cubicBezTo>
                    <a:pt x="701" y="284"/>
                    <a:pt x="701" y="284"/>
                    <a:pt x="701" y="284"/>
                  </a:cubicBezTo>
                  <a:cubicBezTo>
                    <a:pt x="701" y="285"/>
                    <a:pt x="701" y="285"/>
                    <a:pt x="702" y="285"/>
                  </a:cubicBezTo>
                  <a:cubicBezTo>
                    <a:pt x="702" y="285"/>
                    <a:pt x="703" y="285"/>
                    <a:pt x="704" y="285"/>
                  </a:cubicBezTo>
                  <a:cubicBezTo>
                    <a:pt x="708" y="285"/>
                    <a:pt x="711" y="285"/>
                    <a:pt x="713" y="285"/>
                  </a:cubicBezTo>
                  <a:cubicBezTo>
                    <a:pt x="715" y="285"/>
                    <a:pt x="718" y="285"/>
                    <a:pt x="719" y="285"/>
                  </a:cubicBezTo>
                  <a:cubicBezTo>
                    <a:pt x="724" y="285"/>
                    <a:pt x="724" y="285"/>
                    <a:pt x="724" y="285"/>
                  </a:cubicBezTo>
                  <a:cubicBezTo>
                    <a:pt x="726" y="286"/>
                    <a:pt x="728" y="286"/>
                    <a:pt x="729" y="286"/>
                  </a:cubicBezTo>
                  <a:cubicBezTo>
                    <a:pt x="732" y="286"/>
                    <a:pt x="734" y="285"/>
                    <a:pt x="736" y="284"/>
                  </a:cubicBezTo>
                  <a:cubicBezTo>
                    <a:pt x="738" y="284"/>
                    <a:pt x="739" y="282"/>
                    <a:pt x="740" y="280"/>
                  </a:cubicBezTo>
                  <a:cubicBezTo>
                    <a:pt x="742" y="278"/>
                    <a:pt x="742" y="275"/>
                    <a:pt x="742" y="273"/>
                  </a:cubicBezTo>
                  <a:cubicBezTo>
                    <a:pt x="742" y="272"/>
                    <a:pt x="742" y="272"/>
                    <a:pt x="742" y="272"/>
                  </a:cubicBezTo>
                  <a:cubicBezTo>
                    <a:pt x="742" y="272"/>
                    <a:pt x="742" y="272"/>
                    <a:pt x="741" y="272"/>
                  </a:cubicBezTo>
                  <a:cubicBezTo>
                    <a:pt x="741" y="272"/>
                    <a:pt x="741" y="272"/>
                    <a:pt x="741" y="272"/>
                  </a:cubicBezTo>
                  <a:cubicBezTo>
                    <a:pt x="738" y="279"/>
                    <a:pt x="731" y="282"/>
                    <a:pt x="720" y="282"/>
                  </a:cubicBezTo>
                  <a:cubicBezTo>
                    <a:pt x="719" y="282"/>
                    <a:pt x="718" y="282"/>
                    <a:pt x="718" y="281"/>
                  </a:cubicBezTo>
                  <a:cubicBezTo>
                    <a:pt x="717" y="281"/>
                    <a:pt x="716" y="280"/>
                    <a:pt x="716" y="279"/>
                  </a:cubicBezTo>
                  <a:cubicBezTo>
                    <a:pt x="715" y="277"/>
                    <a:pt x="715" y="275"/>
                    <a:pt x="715" y="271"/>
                  </a:cubicBezTo>
                  <a:cubicBezTo>
                    <a:pt x="715" y="267"/>
                    <a:pt x="715" y="267"/>
                    <a:pt x="715" y="267"/>
                  </a:cubicBezTo>
                  <a:cubicBezTo>
                    <a:pt x="715" y="265"/>
                    <a:pt x="715" y="263"/>
                    <a:pt x="715" y="261"/>
                  </a:cubicBezTo>
                  <a:cubicBezTo>
                    <a:pt x="716" y="260"/>
                    <a:pt x="716" y="259"/>
                    <a:pt x="716" y="259"/>
                  </a:cubicBezTo>
                  <a:cubicBezTo>
                    <a:pt x="717" y="259"/>
                    <a:pt x="718" y="258"/>
                    <a:pt x="719" y="258"/>
                  </a:cubicBezTo>
                  <a:cubicBezTo>
                    <a:pt x="721" y="258"/>
                    <a:pt x="721" y="258"/>
                    <a:pt x="721" y="258"/>
                  </a:cubicBezTo>
                  <a:cubicBezTo>
                    <a:pt x="724" y="258"/>
                    <a:pt x="726" y="259"/>
                    <a:pt x="727" y="259"/>
                  </a:cubicBezTo>
                  <a:cubicBezTo>
                    <a:pt x="728" y="259"/>
                    <a:pt x="729" y="259"/>
                    <a:pt x="729" y="260"/>
                  </a:cubicBezTo>
                  <a:cubicBezTo>
                    <a:pt x="731" y="261"/>
                    <a:pt x="731" y="263"/>
                    <a:pt x="732" y="265"/>
                  </a:cubicBezTo>
                  <a:cubicBezTo>
                    <a:pt x="732" y="266"/>
                    <a:pt x="732" y="266"/>
                    <a:pt x="733" y="266"/>
                  </a:cubicBezTo>
                  <a:cubicBezTo>
                    <a:pt x="733" y="266"/>
                    <a:pt x="733" y="266"/>
                    <a:pt x="734" y="266"/>
                  </a:cubicBezTo>
                  <a:cubicBezTo>
                    <a:pt x="734" y="266"/>
                    <a:pt x="734" y="266"/>
                    <a:pt x="734" y="265"/>
                  </a:cubicBezTo>
                  <a:cubicBezTo>
                    <a:pt x="734" y="263"/>
                    <a:pt x="734" y="263"/>
                    <a:pt x="734" y="263"/>
                  </a:cubicBezTo>
                  <a:cubicBezTo>
                    <a:pt x="734" y="262"/>
                    <a:pt x="734" y="260"/>
                    <a:pt x="733" y="258"/>
                  </a:cubicBezTo>
                  <a:cubicBezTo>
                    <a:pt x="733" y="255"/>
                    <a:pt x="733" y="253"/>
                    <a:pt x="733" y="252"/>
                  </a:cubicBezTo>
                  <a:cubicBezTo>
                    <a:pt x="733" y="252"/>
                    <a:pt x="733" y="251"/>
                    <a:pt x="733" y="251"/>
                  </a:cubicBezTo>
                  <a:cubicBezTo>
                    <a:pt x="733" y="250"/>
                    <a:pt x="733" y="249"/>
                    <a:pt x="733" y="249"/>
                  </a:cubicBezTo>
                  <a:cubicBezTo>
                    <a:pt x="733" y="248"/>
                    <a:pt x="733" y="248"/>
                    <a:pt x="732" y="248"/>
                  </a:cubicBezTo>
                  <a:cubicBezTo>
                    <a:pt x="732" y="248"/>
                    <a:pt x="731" y="248"/>
                    <a:pt x="731" y="249"/>
                  </a:cubicBezTo>
                  <a:cubicBezTo>
                    <a:pt x="730" y="251"/>
                    <a:pt x="730" y="251"/>
                    <a:pt x="730" y="251"/>
                  </a:cubicBezTo>
                  <a:cubicBezTo>
                    <a:pt x="729" y="253"/>
                    <a:pt x="727" y="255"/>
                    <a:pt x="724" y="255"/>
                  </a:cubicBezTo>
                  <a:cubicBezTo>
                    <a:pt x="721" y="255"/>
                    <a:pt x="721" y="255"/>
                    <a:pt x="721" y="255"/>
                  </a:cubicBezTo>
                  <a:cubicBezTo>
                    <a:pt x="719" y="255"/>
                    <a:pt x="719" y="255"/>
                    <a:pt x="719" y="255"/>
                  </a:cubicBezTo>
                  <a:cubicBezTo>
                    <a:pt x="718" y="255"/>
                    <a:pt x="718" y="255"/>
                    <a:pt x="718" y="255"/>
                  </a:cubicBezTo>
                  <a:cubicBezTo>
                    <a:pt x="717" y="255"/>
                    <a:pt x="716" y="255"/>
                    <a:pt x="716" y="254"/>
                  </a:cubicBezTo>
                  <a:cubicBezTo>
                    <a:pt x="715" y="253"/>
                    <a:pt x="715" y="252"/>
                    <a:pt x="715" y="249"/>
                  </a:cubicBezTo>
                  <a:cubicBezTo>
                    <a:pt x="715" y="241"/>
                    <a:pt x="715" y="241"/>
                    <a:pt x="715" y="241"/>
                  </a:cubicBezTo>
                  <a:cubicBezTo>
                    <a:pt x="715" y="239"/>
                    <a:pt x="715" y="239"/>
                    <a:pt x="715" y="239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3111" y="-4852"/>
              <a:ext cx="5020" cy="5066"/>
            </a:xfrm>
            <a:custGeom>
              <a:avLst/>
              <a:gdLst/>
              <a:ahLst/>
              <a:cxnLst/>
              <a:rect l="l" t="t" r="r" b="b"/>
              <a:pathLst>
                <a:path w="285" h="285" extrusionOk="0">
                  <a:moveTo>
                    <a:pt x="0" y="0"/>
                  </a:moveTo>
                  <a:cubicBezTo>
                    <a:pt x="0" y="285"/>
                    <a:pt x="0" y="285"/>
                    <a:pt x="0" y="285"/>
                  </a:cubicBezTo>
                  <a:cubicBezTo>
                    <a:pt x="285" y="285"/>
                    <a:pt x="285" y="285"/>
                    <a:pt x="285" y="285"/>
                  </a:cubicBezTo>
                  <a:cubicBezTo>
                    <a:pt x="285" y="0"/>
                    <a:pt x="285" y="0"/>
                    <a:pt x="285" y="0"/>
                  </a:cubicBezTo>
                  <a:lnTo>
                    <a:pt x="0" y="0"/>
                  </a:lnTo>
                  <a:close/>
                  <a:moveTo>
                    <a:pt x="249" y="108"/>
                  </a:moveTo>
                  <a:cubicBezTo>
                    <a:pt x="222" y="108"/>
                    <a:pt x="222" y="108"/>
                    <a:pt x="222" y="108"/>
                  </a:cubicBezTo>
                  <a:cubicBezTo>
                    <a:pt x="222" y="95"/>
                    <a:pt x="209" y="84"/>
                    <a:pt x="193" y="84"/>
                  </a:cubicBezTo>
                  <a:cubicBezTo>
                    <a:pt x="181" y="84"/>
                    <a:pt x="171" y="90"/>
                    <a:pt x="167" y="9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7" y="207"/>
                    <a:pt x="181" y="222"/>
                    <a:pt x="200" y="222"/>
                  </a:cubicBezTo>
                  <a:cubicBezTo>
                    <a:pt x="200" y="222"/>
                    <a:pt x="200" y="222"/>
                    <a:pt x="200" y="222"/>
                  </a:cubicBezTo>
                  <a:cubicBezTo>
                    <a:pt x="200" y="249"/>
                    <a:pt x="200" y="249"/>
                    <a:pt x="200" y="249"/>
                  </a:cubicBezTo>
                  <a:cubicBezTo>
                    <a:pt x="85" y="249"/>
                    <a:pt x="85" y="249"/>
                    <a:pt x="85" y="249"/>
                  </a:cubicBezTo>
                  <a:cubicBezTo>
                    <a:pt x="85" y="222"/>
                    <a:pt x="85" y="222"/>
                    <a:pt x="85" y="222"/>
                  </a:cubicBezTo>
                  <a:cubicBezTo>
                    <a:pt x="85" y="222"/>
                    <a:pt x="85" y="222"/>
                    <a:pt x="85" y="222"/>
                  </a:cubicBezTo>
                  <a:cubicBezTo>
                    <a:pt x="104" y="222"/>
                    <a:pt x="119" y="207"/>
                    <a:pt x="119" y="188"/>
                  </a:cubicBezTo>
                  <a:cubicBezTo>
                    <a:pt x="119" y="98"/>
                    <a:pt x="119" y="98"/>
                    <a:pt x="119" y="98"/>
                  </a:cubicBezTo>
                  <a:cubicBezTo>
                    <a:pt x="114" y="90"/>
                    <a:pt x="104" y="84"/>
                    <a:pt x="92" y="84"/>
                  </a:cubicBezTo>
                  <a:cubicBezTo>
                    <a:pt x="76" y="84"/>
                    <a:pt x="63" y="95"/>
                    <a:pt x="63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249" y="36"/>
                    <a:pt x="249" y="36"/>
                    <a:pt x="249" y="36"/>
                  </a:cubicBezTo>
                  <a:lnTo>
                    <a:pt x="249" y="108"/>
                  </a:lnTo>
                  <a:close/>
                </a:path>
              </a:pathLst>
            </a:custGeom>
            <a:solidFill>
              <a:srgbClr val="FF82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4X_L">
  <p:cSld name="Content 4X_L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>
            <a:spLocks noGrp="1"/>
          </p:cNvSpPr>
          <p:nvPr>
            <p:ph type="title"/>
          </p:nvPr>
        </p:nvSpPr>
        <p:spPr>
          <a:xfrm>
            <a:off x="3674745" y="171451"/>
            <a:ext cx="51264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body" idx="1"/>
          </p:nvPr>
        </p:nvSpPr>
        <p:spPr>
          <a:xfrm>
            <a:off x="3674745" y="1369219"/>
            <a:ext cx="51264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—"/>
              <a:defRPr/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p21"/>
          <p:cNvSpPr>
            <a:spLocks noGrp="1"/>
          </p:cNvSpPr>
          <p:nvPr>
            <p:ph type="pic" idx="2"/>
          </p:nvPr>
        </p:nvSpPr>
        <p:spPr>
          <a:xfrm>
            <a:off x="0" y="0"/>
            <a:ext cx="3488700" cy="1465200"/>
          </a:xfrm>
          <a:prstGeom prst="rect">
            <a:avLst/>
          </a:prstGeom>
          <a:solidFill>
            <a:srgbClr val="BFBFBF">
              <a:alpha val="49803"/>
            </a:srgbClr>
          </a:solidFill>
          <a:ln>
            <a:noFill/>
          </a:ln>
        </p:spPr>
      </p:sp>
      <p:sp>
        <p:nvSpPr>
          <p:cNvPr id="209" name="Google Shape;209;p21"/>
          <p:cNvSpPr>
            <a:spLocks noGrp="1"/>
          </p:cNvSpPr>
          <p:nvPr>
            <p:ph type="pic" idx="3"/>
          </p:nvPr>
        </p:nvSpPr>
        <p:spPr>
          <a:xfrm>
            <a:off x="0" y="1554483"/>
            <a:ext cx="1697400" cy="1465200"/>
          </a:xfrm>
          <a:prstGeom prst="rect">
            <a:avLst/>
          </a:prstGeom>
          <a:solidFill>
            <a:srgbClr val="BFBFBF">
              <a:alpha val="49803"/>
            </a:srgbClr>
          </a:solidFill>
          <a:ln>
            <a:noFill/>
          </a:ln>
        </p:spPr>
      </p:sp>
      <p:sp>
        <p:nvSpPr>
          <p:cNvPr id="210" name="Google Shape;210;p21"/>
          <p:cNvSpPr>
            <a:spLocks noGrp="1"/>
          </p:cNvSpPr>
          <p:nvPr>
            <p:ph type="pic" idx="4"/>
          </p:nvPr>
        </p:nvSpPr>
        <p:spPr>
          <a:xfrm>
            <a:off x="0" y="3108966"/>
            <a:ext cx="3488700" cy="1474800"/>
          </a:xfrm>
          <a:prstGeom prst="rect">
            <a:avLst/>
          </a:prstGeom>
          <a:solidFill>
            <a:srgbClr val="BFBFBF">
              <a:alpha val="49803"/>
            </a:srgbClr>
          </a:solidFill>
          <a:ln>
            <a:noFill/>
          </a:ln>
        </p:spPr>
      </p:sp>
      <p:sp>
        <p:nvSpPr>
          <p:cNvPr id="211" name="Google Shape;211;p21"/>
          <p:cNvSpPr>
            <a:spLocks noGrp="1"/>
          </p:cNvSpPr>
          <p:nvPr>
            <p:ph type="pic" idx="5"/>
          </p:nvPr>
        </p:nvSpPr>
        <p:spPr>
          <a:xfrm>
            <a:off x="1791350" y="1554483"/>
            <a:ext cx="1697400" cy="1465200"/>
          </a:xfrm>
          <a:prstGeom prst="rect">
            <a:avLst/>
          </a:prstGeom>
          <a:solidFill>
            <a:srgbClr val="BFBFBF">
              <a:alpha val="49803"/>
            </a:srgbClr>
          </a:solidFill>
          <a:ln>
            <a:noFill/>
          </a:ln>
        </p:spPr>
      </p:sp>
      <p:sp>
        <p:nvSpPr>
          <p:cNvPr id="212" name="Google Shape;212;p21"/>
          <p:cNvSpPr/>
          <p:nvPr/>
        </p:nvSpPr>
        <p:spPr>
          <a:xfrm>
            <a:off x="0" y="4583767"/>
            <a:ext cx="91440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3" name="Google Shape;213;p21"/>
          <p:cNvGrpSpPr/>
          <p:nvPr/>
        </p:nvGrpSpPr>
        <p:grpSpPr>
          <a:xfrm>
            <a:off x="7918466" y="4740448"/>
            <a:ext cx="1053134" cy="236899"/>
            <a:chOff x="0" y="1299"/>
            <a:chExt cx="7680" cy="1728"/>
          </a:xfrm>
        </p:grpSpPr>
        <p:sp>
          <p:nvSpPr>
            <p:cNvPr id="214" name="Google Shape;214;p21"/>
            <p:cNvSpPr/>
            <p:nvPr/>
          </p:nvSpPr>
          <p:spPr>
            <a:xfrm>
              <a:off x="0" y="1302"/>
              <a:ext cx="5710" cy="1725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5979" y="1299"/>
              <a:ext cx="1701" cy="1710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p21"/>
          <p:cNvSpPr txBox="1">
            <a:spLocks noGrp="1"/>
          </p:cNvSpPr>
          <p:nvPr>
            <p:ph type="dt" idx="10"/>
          </p:nvPr>
        </p:nvSpPr>
        <p:spPr>
          <a:xfrm>
            <a:off x="-915995" y="4863634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ftr" idx="11"/>
          </p:nvPr>
        </p:nvSpPr>
        <p:spPr>
          <a:xfrm>
            <a:off x="628650" y="4767263"/>
            <a:ext cx="64293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1"/>
          <p:cNvSpPr txBox="1">
            <a:spLocks noGrp="1"/>
          </p:cNvSpPr>
          <p:nvPr>
            <p:ph type="sldNum" idx="12"/>
          </p:nvPr>
        </p:nvSpPr>
        <p:spPr>
          <a:xfrm>
            <a:off x="171450" y="4767263"/>
            <a:ext cx="323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5X_L">
  <p:cSld name="Content 5X_L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>
            <a:spLocks noGrp="1"/>
          </p:cNvSpPr>
          <p:nvPr>
            <p:ph type="title"/>
          </p:nvPr>
        </p:nvSpPr>
        <p:spPr>
          <a:xfrm>
            <a:off x="3674745" y="171451"/>
            <a:ext cx="51264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2"/>
          <p:cNvSpPr txBox="1">
            <a:spLocks noGrp="1"/>
          </p:cNvSpPr>
          <p:nvPr>
            <p:ph type="body" idx="1"/>
          </p:nvPr>
        </p:nvSpPr>
        <p:spPr>
          <a:xfrm>
            <a:off x="3674745" y="1369219"/>
            <a:ext cx="51264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—"/>
              <a:defRPr/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2" name="Google Shape;222;p22"/>
          <p:cNvSpPr>
            <a:spLocks noGrp="1"/>
          </p:cNvSpPr>
          <p:nvPr>
            <p:ph type="pic" idx="2"/>
          </p:nvPr>
        </p:nvSpPr>
        <p:spPr>
          <a:xfrm>
            <a:off x="0" y="0"/>
            <a:ext cx="1697400" cy="1474800"/>
          </a:xfrm>
          <a:prstGeom prst="rect">
            <a:avLst/>
          </a:prstGeom>
          <a:solidFill>
            <a:srgbClr val="BFBFBF">
              <a:alpha val="49803"/>
            </a:srgbClr>
          </a:solidFill>
          <a:ln>
            <a:noFill/>
          </a:ln>
        </p:spPr>
      </p:sp>
      <p:sp>
        <p:nvSpPr>
          <p:cNvPr id="223" name="Google Shape;223;p22"/>
          <p:cNvSpPr>
            <a:spLocks noGrp="1"/>
          </p:cNvSpPr>
          <p:nvPr>
            <p:ph type="pic" idx="3"/>
          </p:nvPr>
        </p:nvSpPr>
        <p:spPr>
          <a:xfrm>
            <a:off x="0" y="1554483"/>
            <a:ext cx="3488700" cy="1474800"/>
          </a:xfrm>
          <a:prstGeom prst="rect">
            <a:avLst/>
          </a:prstGeom>
          <a:solidFill>
            <a:srgbClr val="BFBFBF">
              <a:alpha val="49803"/>
            </a:srgbClr>
          </a:solidFill>
          <a:ln>
            <a:noFill/>
          </a:ln>
        </p:spPr>
      </p:sp>
      <p:sp>
        <p:nvSpPr>
          <p:cNvPr id="224" name="Google Shape;224;p22"/>
          <p:cNvSpPr>
            <a:spLocks noGrp="1"/>
          </p:cNvSpPr>
          <p:nvPr>
            <p:ph type="pic" idx="4"/>
          </p:nvPr>
        </p:nvSpPr>
        <p:spPr>
          <a:xfrm>
            <a:off x="0" y="3108966"/>
            <a:ext cx="1697400" cy="1474800"/>
          </a:xfrm>
          <a:prstGeom prst="rect">
            <a:avLst/>
          </a:prstGeom>
          <a:solidFill>
            <a:srgbClr val="BFBFBF">
              <a:alpha val="49803"/>
            </a:srgbClr>
          </a:solidFill>
          <a:ln>
            <a:noFill/>
          </a:ln>
        </p:spPr>
      </p:sp>
      <p:sp>
        <p:nvSpPr>
          <p:cNvPr id="225" name="Google Shape;225;p22"/>
          <p:cNvSpPr/>
          <p:nvPr/>
        </p:nvSpPr>
        <p:spPr>
          <a:xfrm>
            <a:off x="8571980" y="4686300"/>
            <a:ext cx="165035" cy="174229"/>
          </a:xfrm>
          <a:custGeom>
            <a:avLst/>
            <a:gdLst/>
            <a:ahLst/>
            <a:cxnLst/>
            <a:rect l="l" t="t" r="r" b="b"/>
            <a:pathLst>
              <a:path w="9430552" h="9955931" extrusionOk="0">
                <a:moveTo>
                  <a:pt x="9420044" y="4103210"/>
                </a:moveTo>
                <a:cubicBezTo>
                  <a:pt x="9420044" y="4097956"/>
                  <a:pt x="9420044" y="4090075"/>
                  <a:pt x="9417418" y="4084821"/>
                </a:cubicBezTo>
                <a:lnTo>
                  <a:pt x="9370133" y="3706549"/>
                </a:lnTo>
                <a:cubicBezTo>
                  <a:pt x="9370133" y="3701295"/>
                  <a:pt x="9367506" y="3693414"/>
                  <a:pt x="9367506" y="3688160"/>
                </a:cubicBezTo>
                <a:lnTo>
                  <a:pt x="9286073" y="3320395"/>
                </a:lnTo>
                <a:cubicBezTo>
                  <a:pt x="9286073" y="3315141"/>
                  <a:pt x="9283446" y="3307261"/>
                  <a:pt x="9280819" y="3302007"/>
                </a:cubicBezTo>
                <a:lnTo>
                  <a:pt x="9167863" y="2944749"/>
                </a:lnTo>
                <a:cubicBezTo>
                  <a:pt x="9165236" y="2939495"/>
                  <a:pt x="9165236" y="2934241"/>
                  <a:pt x="9162609" y="2928988"/>
                </a:cubicBezTo>
                <a:lnTo>
                  <a:pt x="9018130" y="2584865"/>
                </a:lnTo>
                <a:cubicBezTo>
                  <a:pt x="9015503" y="2579611"/>
                  <a:pt x="9012876" y="2574357"/>
                  <a:pt x="9010249" y="2569103"/>
                </a:cubicBezTo>
                <a:lnTo>
                  <a:pt x="8836874" y="2240741"/>
                </a:lnTo>
                <a:cubicBezTo>
                  <a:pt x="8834247" y="2235488"/>
                  <a:pt x="8831620" y="2230234"/>
                  <a:pt x="8828993" y="2224980"/>
                </a:cubicBezTo>
                <a:lnTo>
                  <a:pt x="8631976" y="1917633"/>
                </a:lnTo>
                <a:cubicBezTo>
                  <a:pt x="8629350" y="1912380"/>
                  <a:pt x="8624095" y="1907126"/>
                  <a:pt x="8621468" y="1904499"/>
                </a:cubicBezTo>
                <a:lnTo>
                  <a:pt x="8395555" y="1615540"/>
                </a:lnTo>
                <a:cubicBezTo>
                  <a:pt x="8392929" y="1610287"/>
                  <a:pt x="8387675" y="1607660"/>
                  <a:pt x="8385048" y="1602406"/>
                </a:cubicBezTo>
                <a:lnTo>
                  <a:pt x="8135493" y="1334463"/>
                </a:lnTo>
                <a:cubicBezTo>
                  <a:pt x="8130240" y="1329209"/>
                  <a:pt x="8127613" y="1326582"/>
                  <a:pt x="8122359" y="1321328"/>
                </a:cubicBezTo>
                <a:lnTo>
                  <a:pt x="7851789" y="1077027"/>
                </a:lnTo>
                <a:cubicBezTo>
                  <a:pt x="7846535" y="1071773"/>
                  <a:pt x="7843908" y="1069146"/>
                  <a:pt x="7838654" y="1066519"/>
                </a:cubicBezTo>
                <a:lnTo>
                  <a:pt x="7547069" y="848487"/>
                </a:lnTo>
                <a:cubicBezTo>
                  <a:pt x="7541815" y="845860"/>
                  <a:pt x="7536561" y="840606"/>
                  <a:pt x="7531307" y="837979"/>
                </a:cubicBezTo>
                <a:lnTo>
                  <a:pt x="7221334" y="648843"/>
                </a:lnTo>
                <a:cubicBezTo>
                  <a:pt x="7216080" y="646216"/>
                  <a:pt x="7210827" y="643589"/>
                  <a:pt x="7205573" y="640962"/>
                </a:cubicBezTo>
                <a:lnTo>
                  <a:pt x="6879838" y="480722"/>
                </a:lnTo>
                <a:cubicBezTo>
                  <a:pt x="6874584" y="478095"/>
                  <a:pt x="6869330" y="475468"/>
                  <a:pt x="6861449" y="472841"/>
                </a:cubicBezTo>
                <a:lnTo>
                  <a:pt x="6522580" y="341496"/>
                </a:lnTo>
                <a:cubicBezTo>
                  <a:pt x="6517326" y="338869"/>
                  <a:pt x="6509445" y="336243"/>
                  <a:pt x="6504192" y="336243"/>
                </a:cubicBezTo>
                <a:lnTo>
                  <a:pt x="6152188" y="241674"/>
                </a:lnTo>
                <a:cubicBezTo>
                  <a:pt x="6146934" y="239047"/>
                  <a:pt x="6141680" y="239047"/>
                  <a:pt x="6136426" y="239047"/>
                </a:cubicBezTo>
                <a:lnTo>
                  <a:pt x="5894752" y="194390"/>
                </a:lnTo>
                <a:cubicBezTo>
                  <a:pt x="5889498" y="194390"/>
                  <a:pt x="5884244" y="191763"/>
                  <a:pt x="5878991" y="191763"/>
                </a:cubicBezTo>
                <a:lnTo>
                  <a:pt x="5511225" y="157614"/>
                </a:lnTo>
                <a:cubicBezTo>
                  <a:pt x="5508598" y="157614"/>
                  <a:pt x="5503345" y="157614"/>
                  <a:pt x="5500718" y="157614"/>
                </a:cubicBezTo>
                <a:lnTo>
                  <a:pt x="2056859" y="0"/>
                </a:lnTo>
                <a:cubicBezTo>
                  <a:pt x="2056859" y="0"/>
                  <a:pt x="2054232" y="0"/>
                  <a:pt x="2054232" y="0"/>
                </a:cubicBezTo>
                <a:cubicBezTo>
                  <a:pt x="2048978" y="0"/>
                  <a:pt x="2043724" y="0"/>
                  <a:pt x="2041097" y="0"/>
                </a:cubicBezTo>
                <a:cubicBezTo>
                  <a:pt x="2038470" y="0"/>
                  <a:pt x="2038470" y="0"/>
                  <a:pt x="2035843" y="0"/>
                </a:cubicBezTo>
                <a:cubicBezTo>
                  <a:pt x="2030590" y="0"/>
                  <a:pt x="2025336" y="0"/>
                  <a:pt x="2020082" y="2627"/>
                </a:cubicBezTo>
                <a:cubicBezTo>
                  <a:pt x="2017455" y="2627"/>
                  <a:pt x="2017455" y="2627"/>
                  <a:pt x="2014828" y="2627"/>
                </a:cubicBezTo>
                <a:cubicBezTo>
                  <a:pt x="2009574" y="2627"/>
                  <a:pt x="2004321" y="5254"/>
                  <a:pt x="1999067" y="5254"/>
                </a:cubicBezTo>
                <a:cubicBezTo>
                  <a:pt x="1999067" y="5254"/>
                  <a:pt x="1996440" y="5254"/>
                  <a:pt x="1996440" y="5254"/>
                </a:cubicBezTo>
                <a:cubicBezTo>
                  <a:pt x="1991186" y="7881"/>
                  <a:pt x="1985933" y="7881"/>
                  <a:pt x="1980679" y="10508"/>
                </a:cubicBezTo>
                <a:cubicBezTo>
                  <a:pt x="1978052" y="10508"/>
                  <a:pt x="1978052" y="10508"/>
                  <a:pt x="1975425" y="13134"/>
                </a:cubicBezTo>
                <a:cubicBezTo>
                  <a:pt x="1970171" y="15761"/>
                  <a:pt x="1967544" y="15761"/>
                  <a:pt x="1962290" y="18388"/>
                </a:cubicBezTo>
                <a:cubicBezTo>
                  <a:pt x="1959664" y="18388"/>
                  <a:pt x="1957037" y="21015"/>
                  <a:pt x="1954410" y="21015"/>
                </a:cubicBezTo>
                <a:cubicBezTo>
                  <a:pt x="1954410" y="21015"/>
                  <a:pt x="1951783" y="21015"/>
                  <a:pt x="1951783" y="23642"/>
                </a:cubicBezTo>
                <a:lnTo>
                  <a:pt x="99822" y="1019235"/>
                </a:lnTo>
                <a:cubicBezTo>
                  <a:pt x="97195" y="1019235"/>
                  <a:pt x="94568" y="1021862"/>
                  <a:pt x="94568" y="1021862"/>
                </a:cubicBezTo>
                <a:cubicBezTo>
                  <a:pt x="91941" y="1024489"/>
                  <a:pt x="89314" y="1024489"/>
                  <a:pt x="86688" y="1027116"/>
                </a:cubicBezTo>
                <a:cubicBezTo>
                  <a:pt x="84061" y="1029743"/>
                  <a:pt x="81434" y="1032370"/>
                  <a:pt x="76180" y="1034997"/>
                </a:cubicBezTo>
                <a:cubicBezTo>
                  <a:pt x="73553" y="1037623"/>
                  <a:pt x="70926" y="1037623"/>
                  <a:pt x="70926" y="1040250"/>
                </a:cubicBezTo>
                <a:cubicBezTo>
                  <a:pt x="68299" y="1042877"/>
                  <a:pt x="63045" y="1045504"/>
                  <a:pt x="60419" y="1048131"/>
                </a:cubicBezTo>
                <a:cubicBezTo>
                  <a:pt x="60419" y="1048131"/>
                  <a:pt x="57792" y="1050758"/>
                  <a:pt x="57792" y="1050758"/>
                </a:cubicBezTo>
                <a:cubicBezTo>
                  <a:pt x="57792" y="1050758"/>
                  <a:pt x="57792" y="1050758"/>
                  <a:pt x="57792" y="1050758"/>
                </a:cubicBezTo>
                <a:cubicBezTo>
                  <a:pt x="55165" y="1053385"/>
                  <a:pt x="49911" y="1058639"/>
                  <a:pt x="47284" y="1061266"/>
                </a:cubicBezTo>
                <a:cubicBezTo>
                  <a:pt x="47284" y="1063892"/>
                  <a:pt x="44657" y="1063892"/>
                  <a:pt x="44657" y="1066519"/>
                </a:cubicBezTo>
                <a:cubicBezTo>
                  <a:pt x="42030" y="1071773"/>
                  <a:pt x="39403" y="1074400"/>
                  <a:pt x="34150" y="1079654"/>
                </a:cubicBezTo>
                <a:cubicBezTo>
                  <a:pt x="34150" y="1079654"/>
                  <a:pt x="31523" y="1082281"/>
                  <a:pt x="31523" y="1082281"/>
                </a:cubicBezTo>
                <a:cubicBezTo>
                  <a:pt x="28896" y="1087535"/>
                  <a:pt x="26269" y="1092788"/>
                  <a:pt x="23642" y="1095415"/>
                </a:cubicBezTo>
                <a:cubicBezTo>
                  <a:pt x="23642" y="1095415"/>
                  <a:pt x="23642" y="1098042"/>
                  <a:pt x="21015" y="1098042"/>
                </a:cubicBezTo>
                <a:cubicBezTo>
                  <a:pt x="15761" y="1111177"/>
                  <a:pt x="10508" y="1121684"/>
                  <a:pt x="5254" y="1134819"/>
                </a:cubicBezTo>
                <a:cubicBezTo>
                  <a:pt x="5254" y="1137445"/>
                  <a:pt x="5254" y="1137445"/>
                  <a:pt x="5254" y="1140072"/>
                </a:cubicBezTo>
                <a:cubicBezTo>
                  <a:pt x="5254" y="1145326"/>
                  <a:pt x="2627" y="1150580"/>
                  <a:pt x="2627" y="1155834"/>
                </a:cubicBezTo>
                <a:cubicBezTo>
                  <a:pt x="2627" y="1158461"/>
                  <a:pt x="2627" y="1161088"/>
                  <a:pt x="2627" y="1161088"/>
                </a:cubicBezTo>
                <a:cubicBezTo>
                  <a:pt x="2627" y="1166341"/>
                  <a:pt x="0" y="1171595"/>
                  <a:pt x="0" y="1174222"/>
                </a:cubicBezTo>
                <a:cubicBezTo>
                  <a:pt x="0" y="1176849"/>
                  <a:pt x="0" y="1179476"/>
                  <a:pt x="0" y="1179476"/>
                </a:cubicBezTo>
                <a:cubicBezTo>
                  <a:pt x="0" y="1184730"/>
                  <a:pt x="0" y="1189983"/>
                  <a:pt x="0" y="1192610"/>
                </a:cubicBezTo>
                <a:cubicBezTo>
                  <a:pt x="0" y="1192610"/>
                  <a:pt x="0" y="1192610"/>
                  <a:pt x="0" y="1195237"/>
                </a:cubicBezTo>
                <a:lnTo>
                  <a:pt x="173375" y="9456821"/>
                </a:lnTo>
                <a:cubicBezTo>
                  <a:pt x="173375" y="9501479"/>
                  <a:pt x="189136" y="9543508"/>
                  <a:pt x="215405" y="9577658"/>
                </a:cubicBezTo>
                <a:cubicBezTo>
                  <a:pt x="215405" y="9577658"/>
                  <a:pt x="215405" y="9577658"/>
                  <a:pt x="215405" y="9577658"/>
                </a:cubicBezTo>
                <a:cubicBezTo>
                  <a:pt x="215405" y="9577658"/>
                  <a:pt x="215405" y="9577658"/>
                  <a:pt x="215405" y="9577658"/>
                </a:cubicBezTo>
                <a:cubicBezTo>
                  <a:pt x="220659" y="9585539"/>
                  <a:pt x="225913" y="9590793"/>
                  <a:pt x="233794" y="9596046"/>
                </a:cubicBezTo>
                <a:cubicBezTo>
                  <a:pt x="262689" y="9624942"/>
                  <a:pt x="299466" y="9643331"/>
                  <a:pt x="344123" y="9651211"/>
                </a:cubicBezTo>
                <a:cubicBezTo>
                  <a:pt x="349377" y="9651211"/>
                  <a:pt x="354631" y="9653838"/>
                  <a:pt x="359885" y="9653838"/>
                </a:cubicBezTo>
                <a:lnTo>
                  <a:pt x="3977119" y="9961185"/>
                </a:lnTo>
                <a:cubicBezTo>
                  <a:pt x="3979746" y="9961185"/>
                  <a:pt x="3984999" y="9961185"/>
                  <a:pt x="3987626" y="9961185"/>
                </a:cubicBezTo>
                <a:lnTo>
                  <a:pt x="4376407" y="9974320"/>
                </a:lnTo>
                <a:cubicBezTo>
                  <a:pt x="4379034" y="9974320"/>
                  <a:pt x="4381661" y="9974320"/>
                  <a:pt x="4384288" y="9974320"/>
                </a:cubicBezTo>
                <a:cubicBezTo>
                  <a:pt x="4389541" y="9974320"/>
                  <a:pt x="4392168" y="9974320"/>
                  <a:pt x="4397422" y="9974320"/>
                </a:cubicBezTo>
                <a:lnTo>
                  <a:pt x="4775695" y="9950677"/>
                </a:lnTo>
                <a:cubicBezTo>
                  <a:pt x="4783576" y="9950677"/>
                  <a:pt x="4788829" y="9950677"/>
                  <a:pt x="4796710" y="9948051"/>
                </a:cubicBezTo>
                <a:lnTo>
                  <a:pt x="5164475" y="9887632"/>
                </a:lnTo>
                <a:cubicBezTo>
                  <a:pt x="5172356" y="9887632"/>
                  <a:pt x="5177610" y="9885005"/>
                  <a:pt x="5185491" y="9882378"/>
                </a:cubicBezTo>
                <a:lnTo>
                  <a:pt x="5540121" y="9785183"/>
                </a:lnTo>
                <a:cubicBezTo>
                  <a:pt x="5545375" y="9782556"/>
                  <a:pt x="5553256" y="9782556"/>
                  <a:pt x="5558510" y="9779929"/>
                </a:cubicBezTo>
                <a:lnTo>
                  <a:pt x="5900006" y="9648584"/>
                </a:lnTo>
                <a:cubicBezTo>
                  <a:pt x="5905260" y="9645958"/>
                  <a:pt x="5913140" y="9643331"/>
                  <a:pt x="5918394" y="9640704"/>
                </a:cubicBezTo>
                <a:lnTo>
                  <a:pt x="6241502" y="9477836"/>
                </a:lnTo>
                <a:cubicBezTo>
                  <a:pt x="6246756" y="9475210"/>
                  <a:pt x="6252010" y="9472583"/>
                  <a:pt x="6259890" y="9467328"/>
                </a:cubicBezTo>
                <a:lnTo>
                  <a:pt x="6564610" y="9272938"/>
                </a:lnTo>
                <a:cubicBezTo>
                  <a:pt x="6569864" y="9270311"/>
                  <a:pt x="6575118" y="9265058"/>
                  <a:pt x="6580372" y="9262431"/>
                </a:cubicBezTo>
                <a:lnTo>
                  <a:pt x="6866703" y="9039145"/>
                </a:lnTo>
                <a:cubicBezTo>
                  <a:pt x="6871957" y="9033891"/>
                  <a:pt x="6877211" y="9031264"/>
                  <a:pt x="6882465" y="9026010"/>
                </a:cubicBezTo>
                <a:lnTo>
                  <a:pt x="7145154" y="8773828"/>
                </a:lnTo>
                <a:cubicBezTo>
                  <a:pt x="7150408" y="8768574"/>
                  <a:pt x="7155662" y="8763321"/>
                  <a:pt x="7158289" y="8760694"/>
                </a:cubicBezTo>
                <a:lnTo>
                  <a:pt x="7397336" y="8482243"/>
                </a:lnTo>
                <a:cubicBezTo>
                  <a:pt x="7402590" y="8476990"/>
                  <a:pt x="7405217" y="8471736"/>
                  <a:pt x="7410470" y="8466481"/>
                </a:cubicBezTo>
                <a:lnTo>
                  <a:pt x="7623249" y="8161763"/>
                </a:lnTo>
                <a:cubicBezTo>
                  <a:pt x="7625876" y="8156508"/>
                  <a:pt x="7631130" y="8151254"/>
                  <a:pt x="7633756" y="8146001"/>
                </a:cubicBezTo>
                <a:lnTo>
                  <a:pt x="7817639" y="7817639"/>
                </a:lnTo>
                <a:cubicBezTo>
                  <a:pt x="7820266" y="7812385"/>
                  <a:pt x="7822893" y="7807132"/>
                  <a:pt x="7825520" y="7799251"/>
                </a:cubicBezTo>
                <a:lnTo>
                  <a:pt x="7943730" y="7528681"/>
                </a:lnTo>
                <a:lnTo>
                  <a:pt x="8140747" y="7373694"/>
                </a:lnTo>
                <a:cubicBezTo>
                  <a:pt x="8146001" y="7368440"/>
                  <a:pt x="8151255" y="7365813"/>
                  <a:pt x="8156509" y="7360560"/>
                </a:cubicBezTo>
                <a:lnTo>
                  <a:pt x="8398182" y="7126765"/>
                </a:lnTo>
                <a:cubicBezTo>
                  <a:pt x="8403436" y="7121512"/>
                  <a:pt x="8406064" y="7116258"/>
                  <a:pt x="8411317" y="7113631"/>
                </a:cubicBezTo>
                <a:lnTo>
                  <a:pt x="8631976" y="6856196"/>
                </a:lnTo>
                <a:cubicBezTo>
                  <a:pt x="8637230" y="6850941"/>
                  <a:pt x="8639857" y="6845688"/>
                  <a:pt x="8645110" y="6840434"/>
                </a:cubicBezTo>
                <a:lnTo>
                  <a:pt x="8842127" y="6559356"/>
                </a:lnTo>
                <a:cubicBezTo>
                  <a:pt x="8844754" y="6554103"/>
                  <a:pt x="8850009" y="6548849"/>
                  <a:pt x="8852636" y="6543595"/>
                </a:cubicBezTo>
                <a:lnTo>
                  <a:pt x="9023384" y="6241502"/>
                </a:lnTo>
                <a:cubicBezTo>
                  <a:pt x="9026010" y="6236248"/>
                  <a:pt x="9028637" y="6230994"/>
                  <a:pt x="9031264" y="6223114"/>
                </a:cubicBezTo>
                <a:lnTo>
                  <a:pt x="9173116" y="5900006"/>
                </a:lnTo>
                <a:cubicBezTo>
                  <a:pt x="9175743" y="5894752"/>
                  <a:pt x="9178370" y="5886872"/>
                  <a:pt x="9180997" y="5881617"/>
                </a:cubicBezTo>
                <a:lnTo>
                  <a:pt x="9293954" y="5540121"/>
                </a:lnTo>
                <a:cubicBezTo>
                  <a:pt x="9296581" y="5534867"/>
                  <a:pt x="9296581" y="5526987"/>
                  <a:pt x="9299208" y="5521733"/>
                </a:cubicBezTo>
                <a:lnTo>
                  <a:pt x="9380641" y="5164475"/>
                </a:lnTo>
                <a:cubicBezTo>
                  <a:pt x="9380641" y="5159221"/>
                  <a:pt x="9383268" y="5153968"/>
                  <a:pt x="9383268" y="5148714"/>
                </a:cubicBezTo>
                <a:lnTo>
                  <a:pt x="9420044" y="4901786"/>
                </a:lnTo>
                <a:cubicBezTo>
                  <a:pt x="9420044" y="4896532"/>
                  <a:pt x="9422671" y="4891278"/>
                  <a:pt x="9422671" y="4886024"/>
                </a:cubicBezTo>
                <a:lnTo>
                  <a:pt x="9446313" y="4505125"/>
                </a:lnTo>
                <a:cubicBezTo>
                  <a:pt x="9446313" y="4499871"/>
                  <a:pt x="9446313" y="4491990"/>
                  <a:pt x="9446313" y="4486737"/>
                </a:cubicBezTo>
                <a:lnTo>
                  <a:pt x="9420044" y="4103210"/>
                </a:lnTo>
                <a:close/>
                <a:moveTo>
                  <a:pt x="1857215" y="1077027"/>
                </a:moveTo>
                <a:lnTo>
                  <a:pt x="924667" y="1032370"/>
                </a:lnTo>
                <a:lnTo>
                  <a:pt x="1849334" y="535887"/>
                </a:lnTo>
                <a:lnTo>
                  <a:pt x="1857215" y="1077027"/>
                </a:lnTo>
                <a:close/>
                <a:moveTo>
                  <a:pt x="399288" y="1405389"/>
                </a:moveTo>
                <a:lnTo>
                  <a:pt x="1862468" y="1476315"/>
                </a:lnTo>
                <a:lnTo>
                  <a:pt x="1943902" y="7702056"/>
                </a:lnTo>
                <a:lnTo>
                  <a:pt x="559529" y="9002369"/>
                </a:lnTo>
                <a:lnTo>
                  <a:pt x="399288" y="1405389"/>
                </a:lnTo>
                <a:close/>
                <a:moveTo>
                  <a:pt x="7276499" y="7941103"/>
                </a:moveTo>
                <a:lnTo>
                  <a:pt x="7074228" y="8230061"/>
                </a:lnTo>
                <a:lnTo>
                  <a:pt x="6848315" y="8495377"/>
                </a:lnTo>
                <a:lnTo>
                  <a:pt x="6598760" y="8734425"/>
                </a:lnTo>
                <a:lnTo>
                  <a:pt x="6328190" y="8947204"/>
                </a:lnTo>
                <a:lnTo>
                  <a:pt x="6039231" y="9131086"/>
                </a:lnTo>
                <a:lnTo>
                  <a:pt x="5734511" y="9286073"/>
                </a:lnTo>
                <a:lnTo>
                  <a:pt x="5414030" y="9409537"/>
                </a:lnTo>
                <a:lnTo>
                  <a:pt x="5077788" y="9501479"/>
                </a:lnTo>
                <a:lnTo>
                  <a:pt x="4731038" y="9559270"/>
                </a:lnTo>
                <a:lnTo>
                  <a:pt x="4371153" y="9582912"/>
                </a:lnTo>
                <a:lnTo>
                  <a:pt x="3998134" y="9569777"/>
                </a:lnTo>
                <a:lnTo>
                  <a:pt x="832726" y="9296580"/>
                </a:lnTo>
                <a:lnTo>
                  <a:pt x="2217099" y="7996268"/>
                </a:lnTo>
                <a:lnTo>
                  <a:pt x="5461315" y="8248450"/>
                </a:lnTo>
                <a:cubicBezTo>
                  <a:pt x="5463941" y="8248450"/>
                  <a:pt x="5469195" y="8248450"/>
                  <a:pt x="5471822" y="8248450"/>
                </a:cubicBezTo>
                <a:lnTo>
                  <a:pt x="5829080" y="8258957"/>
                </a:lnTo>
                <a:cubicBezTo>
                  <a:pt x="5836960" y="8258957"/>
                  <a:pt x="5842214" y="8258957"/>
                  <a:pt x="5850095" y="8258957"/>
                </a:cubicBezTo>
                <a:lnTo>
                  <a:pt x="6199472" y="8232688"/>
                </a:lnTo>
                <a:cubicBezTo>
                  <a:pt x="6207353" y="8232688"/>
                  <a:pt x="6212606" y="8230061"/>
                  <a:pt x="6220487" y="8230061"/>
                </a:cubicBezTo>
                <a:lnTo>
                  <a:pt x="6559356" y="8169643"/>
                </a:lnTo>
                <a:cubicBezTo>
                  <a:pt x="6567237" y="8169643"/>
                  <a:pt x="6572491" y="8167016"/>
                  <a:pt x="6577745" y="8164389"/>
                </a:cubicBezTo>
                <a:lnTo>
                  <a:pt x="6903480" y="8072447"/>
                </a:lnTo>
                <a:cubicBezTo>
                  <a:pt x="6908734" y="8069821"/>
                  <a:pt x="6916614" y="8069821"/>
                  <a:pt x="6921868" y="8067194"/>
                </a:cubicBezTo>
                <a:lnTo>
                  <a:pt x="7234469" y="7943730"/>
                </a:lnTo>
                <a:cubicBezTo>
                  <a:pt x="7239722" y="7941103"/>
                  <a:pt x="7247603" y="7938476"/>
                  <a:pt x="7252856" y="7935849"/>
                </a:cubicBezTo>
                <a:lnTo>
                  <a:pt x="7287006" y="7917461"/>
                </a:lnTo>
                <a:lnTo>
                  <a:pt x="7276499" y="7941103"/>
                </a:lnTo>
                <a:close/>
                <a:moveTo>
                  <a:pt x="7830773" y="6322936"/>
                </a:moveTo>
                <a:lnTo>
                  <a:pt x="7793997" y="6575118"/>
                </a:lnTo>
                <a:lnTo>
                  <a:pt x="7709937" y="6948137"/>
                </a:lnTo>
                <a:lnTo>
                  <a:pt x="7602234" y="7276499"/>
                </a:lnTo>
                <a:lnTo>
                  <a:pt x="7357932" y="7434112"/>
                </a:lnTo>
                <a:lnTo>
                  <a:pt x="7076855" y="7578592"/>
                </a:lnTo>
                <a:lnTo>
                  <a:pt x="6782642" y="7694175"/>
                </a:lnTo>
                <a:lnTo>
                  <a:pt x="6475296" y="7780863"/>
                </a:lnTo>
                <a:lnTo>
                  <a:pt x="6157442" y="7836027"/>
                </a:lnTo>
                <a:lnTo>
                  <a:pt x="5829080" y="7859670"/>
                </a:lnTo>
                <a:lnTo>
                  <a:pt x="5487584" y="7849161"/>
                </a:lnTo>
                <a:lnTo>
                  <a:pt x="2343190" y="7604861"/>
                </a:lnTo>
                <a:lnTo>
                  <a:pt x="2264383" y="1497330"/>
                </a:lnTo>
                <a:lnTo>
                  <a:pt x="3927208" y="1578764"/>
                </a:lnTo>
                <a:lnTo>
                  <a:pt x="4315988" y="1618167"/>
                </a:lnTo>
                <a:lnTo>
                  <a:pt x="4562916" y="1665451"/>
                </a:lnTo>
                <a:lnTo>
                  <a:pt x="4930682" y="1765273"/>
                </a:lnTo>
                <a:lnTo>
                  <a:pt x="5285312" y="1901872"/>
                </a:lnTo>
                <a:lnTo>
                  <a:pt x="5624182" y="2069993"/>
                </a:lnTo>
                <a:lnTo>
                  <a:pt x="5947290" y="2269637"/>
                </a:lnTo>
                <a:lnTo>
                  <a:pt x="6252010" y="2498177"/>
                </a:lnTo>
                <a:lnTo>
                  <a:pt x="6535714" y="2755613"/>
                </a:lnTo>
                <a:lnTo>
                  <a:pt x="6798404" y="3036690"/>
                </a:lnTo>
                <a:lnTo>
                  <a:pt x="7034824" y="3341410"/>
                </a:lnTo>
                <a:lnTo>
                  <a:pt x="7244976" y="3667145"/>
                </a:lnTo>
                <a:lnTo>
                  <a:pt x="7426232" y="4011268"/>
                </a:lnTo>
                <a:lnTo>
                  <a:pt x="7578592" y="4371153"/>
                </a:lnTo>
                <a:lnTo>
                  <a:pt x="7699428" y="4744172"/>
                </a:lnTo>
                <a:lnTo>
                  <a:pt x="7786116" y="5130326"/>
                </a:lnTo>
                <a:lnTo>
                  <a:pt x="7836027" y="5524360"/>
                </a:lnTo>
                <a:lnTo>
                  <a:pt x="7849162" y="5926275"/>
                </a:lnTo>
                <a:lnTo>
                  <a:pt x="7830773" y="6322936"/>
                </a:lnTo>
                <a:close/>
                <a:moveTo>
                  <a:pt x="9007622" y="4854502"/>
                </a:moveTo>
                <a:lnTo>
                  <a:pt x="8973472" y="5085669"/>
                </a:lnTo>
                <a:lnTo>
                  <a:pt x="8894665" y="5424538"/>
                </a:lnTo>
                <a:lnTo>
                  <a:pt x="8786963" y="5747646"/>
                </a:lnTo>
                <a:lnTo>
                  <a:pt x="8652991" y="6052366"/>
                </a:lnTo>
                <a:lnTo>
                  <a:pt x="8492751" y="6338697"/>
                </a:lnTo>
                <a:lnTo>
                  <a:pt x="8306241" y="6604013"/>
                </a:lnTo>
                <a:lnTo>
                  <a:pt x="8159135" y="6774762"/>
                </a:lnTo>
                <a:lnTo>
                  <a:pt x="8185404" y="6653925"/>
                </a:lnTo>
                <a:cubicBezTo>
                  <a:pt x="8185404" y="6648671"/>
                  <a:pt x="8188031" y="6643417"/>
                  <a:pt x="8188031" y="6638163"/>
                </a:cubicBezTo>
                <a:lnTo>
                  <a:pt x="8224807" y="6370220"/>
                </a:lnTo>
                <a:cubicBezTo>
                  <a:pt x="8224807" y="6364966"/>
                  <a:pt x="8224807" y="6359713"/>
                  <a:pt x="8227434" y="6354458"/>
                </a:cubicBezTo>
                <a:lnTo>
                  <a:pt x="8251076" y="5939409"/>
                </a:lnTo>
                <a:cubicBezTo>
                  <a:pt x="8251076" y="5934155"/>
                  <a:pt x="8251076" y="5926275"/>
                  <a:pt x="8251076" y="5921021"/>
                </a:cubicBezTo>
                <a:lnTo>
                  <a:pt x="8235316" y="5500718"/>
                </a:lnTo>
                <a:cubicBezTo>
                  <a:pt x="8235316" y="5495464"/>
                  <a:pt x="8235316" y="5487583"/>
                  <a:pt x="8232689" y="5482329"/>
                </a:cubicBezTo>
                <a:lnTo>
                  <a:pt x="8180151" y="5069907"/>
                </a:lnTo>
                <a:cubicBezTo>
                  <a:pt x="8180151" y="5064653"/>
                  <a:pt x="8177524" y="5056773"/>
                  <a:pt x="8177524" y="5051519"/>
                </a:cubicBezTo>
                <a:lnTo>
                  <a:pt x="8088209" y="4649604"/>
                </a:lnTo>
                <a:cubicBezTo>
                  <a:pt x="8085582" y="4644350"/>
                  <a:pt x="8085582" y="4639097"/>
                  <a:pt x="8082955" y="4631216"/>
                </a:cubicBezTo>
                <a:lnTo>
                  <a:pt x="7956865" y="4239808"/>
                </a:lnTo>
                <a:cubicBezTo>
                  <a:pt x="7954238" y="4234554"/>
                  <a:pt x="7954238" y="4229301"/>
                  <a:pt x="7951610" y="4224047"/>
                </a:cubicBezTo>
                <a:lnTo>
                  <a:pt x="7791370" y="3848401"/>
                </a:lnTo>
                <a:cubicBezTo>
                  <a:pt x="7788744" y="3843147"/>
                  <a:pt x="7786116" y="3837893"/>
                  <a:pt x="7783489" y="3832639"/>
                </a:cubicBezTo>
                <a:lnTo>
                  <a:pt x="7591726" y="3472755"/>
                </a:lnTo>
                <a:cubicBezTo>
                  <a:pt x="7589099" y="3467501"/>
                  <a:pt x="7586472" y="3462247"/>
                  <a:pt x="7583845" y="3456994"/>
                </a:cubicBezTo>
                <a:lnTo>
                  <a:pt x="7363186" y="3118124"/>
                </a:lnTo>
                <a:cubicBezTo>
                  <a:pt x="7360559" y="3112870"/>
                  <a:pt x="7357932" y="3107617"/>
                  <a:pt x="7352679" y="3104990"/>
                </a:cubicBezTo>
                <a:lnTo>
                  <a:pt x="7105751" y="2787135"/>
                </a:lnTo>
                <a:cubicBezTo>
                  <a:pt x="7103124" y="2781882"/>
                  <a:pt x="7097870" y="2779255"/>
                  <a:pt x="7095243" y="2774001"/>
                </a:cubicBezTo>
                <a:lnTo>
                  <a:pt x="6822046" y="2479789"/>
                </a:lnTo>
                <a:cubicBezTo>
                  <a:pt x="6816792" y="2474535"/>
                  <a:pt x="6814165" y="2471908"/>
                  <a:pt x="6808911" y="2466654"/>
                </a:cubicBezTo>
                <a:lnTo>
                  <a:pt x="6512072" y="2198711"/>
                </a:lnTo>
                <a:cubicBezTo>
                  <a:pt x="6506818" y="2193457"/>
                  <a:pt x="6504192" y="2190830"/>
                  <a:pt x="6498938" y="2188204"/>
                </a:cubicBezTo>
                <a:lnTo>
                  <a:pt x="6183711" y="1943902"/>
                </a:lnTo>
                <a:cubicBezTo>
                  <a:pt x="6178457" y="1941275"/>
                  <a:pt x="6173203" y="1936021"/>
                  <a:pt x="6167949" y="1933395"/>
                </a:cubicBezTo>
                <a:lnTo>
                  <a:pt x="5829080" y="1723243"/>
                </a:lnTo>
                <a:cubicBezTo>
                  <a:pt x="5823826" y="1720616"/>
                  <a:pt x="5818572" y="1717989"/>
                  <a:pt x="5813318" y="1715362"/>
                </a:cubicBezTo>
                <a:lnTo>
                  <a:pt x="5456060" y="1539360"/>
                </a:lnTo>
                <a:cubicBezTo>
                  <a:pt x="5450807" y="1536733"/>
                  <a:pt x="5445553" y="1534107"/>
                  <a:pt x="5437672" y="1531480"/>
                </a:cubicBezTo>
                <a:lnTo>
                  <a:pt x="5064653" y="1389627"/>
                </a:lnTo>
                <a:cubicBezTo>
                  <a:pt x="5059400" y="1387000"/>
                  <a:pt x="5051519" y="1384374"/>
                  <a:pt x="5046265" y="1384374"/>
                </a:cubicBezTo>
                <a:lnTo>
                  <a:pt x="4660112" y="1279298"/>
                </a:lnTo>
                <a:cubicBezTo>
                  <a:pt x="4654858" y="1276671"/>
                  <a:pt x="4649604" y="1276671"/>
                  <a:pt x="4644350" y="1276671"/>
                </a:cubicBezTo>
                <a:lnTo>
                  <a:pt x="4381661" y="1226760"/>
                </a:lnTo>
                <a:cubicBezTo>
                  <a:pt x="4376407" y="1226760"/>
                  <a:pt x="4371153" y="1224133"/>
                  <a:pt x="4365899" y="1224133"/>
                </a:cubicBezTo>
                <a:lnTo>
                  <a:pt x="3963984" y="1184730"/>
                </a:lnTo>
                <a:cubicBezTo>
                  <a:pt x="3961357" y="1184730"/>
                  <a:pt x="3956104" y="1184730"/>
                  <a:pt x="3953477" y="1184730"/>
                </a:cubicBezTo>
                <a:lnTo>
                  <a:pt x="2259130" y="1100669"/>
                </a:lnTo>
                <a:lnTo>
                  <a:pt x="2251249" y="415049"/>
                </a:lnTo>
                <a:lnTo>
                  <a:pt x="5474449" y="559529"/>
                </a:lnTo>
                <a:lnTo>
                  <a:pt x="5829080" y="593678"/>
                </a:lnTo>
                <a:lnTo>
                  <a:pt x="6052366" y="635709"/>
                </a:lnTo>
                <a:lnTo>
                  <a:pt x="6385981" y="725023"/>
                </a:lnTo>
                <a:lnTo>
                  <a:pt x="6709090" y="845860"/>
                </a:lnTo>
                <a:lnTo>
                  <a:pt x="7016436" y="998220"/>
                </a:lnTo>
                <a:lnTo>
                  <a:pt x="7310648" y="1179476"/>
                </a:lnTo>
                <a:lnTo>
                  <a:pt x="7586472" y="1387000"/>
                </a:lnTo>
                <a:lnTo>
                  <a:pt x="7843908" y="1618167"/>
                </a:lnTo>
                <a:lnTo>
                  <a:pt x="8080328" y="1872976"/>
                </a:lnTo>
                <a:lnTo>
                  <a:pt x="8295734" y="2148800"/>
                </a:lnTo>
                <a:lnTo>
                  <a:pt x="8487497" y="2443012"/>
                </a:lnTo>
                <a:lnTo>
                  <a:pt x="8652991" y="2755613"/>
                </a:lnTo>
                <a:lnTo>
                  <a:pt x="8789590" y="3081348"/>
                </a:lnTo>
                <a:lnTo>
                  <a:pt x="8899919" y="3414963"/>
                </a:lnTo>
                <a:lnTo>
                  <a:pt x="8976099" y="3764340"/>
                </a:lnTo>
                <a:lnTo>
                  <a:pt x="9020757" y="4124225"/>
                </a:lnTo>
                <a:lnTo>
                  <a:pt x="9031264" y="4489363"/>
                </a:lnTo>
                <a:lnTo>
                  <a:pt x="9007622" y="485450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2"/>
          <p:cNvSpPr>
            <a:spLocks noGrp="1"/>
          </p:cNvSpPr>
          <p:nvPr>
            <p:ph type="pic" idx="5"/>
          </p:nvPr>
        </p:nvSpPr>
        <p:spPr>
          <a:xfrm>
            <a:off x="1791350" y="0"/>
            <a:ext cx="1697400" cy="1474800"/>
          </a:xfrm>
          <a:prstGeom prst="rect">
            <a:avLst/>
          </a:prstGeom>
          <a:solidFill>
            <a:srgbClr val="BFBFBF">
              <a:alpha val="49803"/>
            </a:srgbClr>
          </a:solidFill>
          <a:ln>
            <a:noFill/>
          </a:ln>
        </p:spPr>
      </p:sp>
      <p:sp>
        <p:nvSpPr>
          <p:cNvPr id="227" name="Google Shape;227;p22"/>
          <p:cNvSpPr>
            <a:spLocks noGrp="1"/>
          </p:cNvSpPr>
          <p:nvPr>
            <p:ph type="pic" idx="6"/>
          </p:nvPr>
        </p:nvSpPr>
        <p:spPr>
          <a:xfrm>
            <a:off x="1791350" y="3108966"/>
            <a:ext cx="1697400" cy="1474800"/>
          </a:xfrm>
          <a:prstGeom prst="rect">
            <a:avLst/>
          </a:prstGeom>
          <a:solidFill>
            <a:srgbClr val="BFBFBF">
              <a:alpha val="49803"/>
            </a:srgbClr>
          </a:solidFill>
          <a:ln>
            <a:noFill/>
          </a:ln>
        </p:spPr>
      </p:sp>
      <p:sp>
        <p:nvSpPr>
          <p:cNvPr id="228" name="Google Shape;228;p22"/>
          <p:cNvSpPr/>
          <p:nvPr/>
        </p:nvSpPr>
        <p:spPr>
          <a:xfrm>
            <a:off x="0" y="4583767"/>
            <a:ext cx="91440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9" name="Google Shape;229;p22"/>
          <p:cNvGrpSpPr/>
          <p:nvPr/>
        </p:nvGrpSpPr>
        <p:grpSpPr>
          <a:xfrm>
            <a:off x="7918466" y="4740448"/>
            <a:ext cx="1053134" cy="236899"/>
            <a:chOff x="0" y="1299"/>
            <a:chExt cx="7680" cy="1728"/>
          </a:xfrm>
        </p:grpSpPr>
        <p:sp>
          <p:nvSpPr>
            <p:cNvPr id="230" name="Google Shape;230;p22"/>
            <p:cNvSpPr/>
            <p:nvPr/>
          </p:nvSpPr>
          <p:spPr>
            <a:xfrm>
              <a:off x="0" y="1302"/>
              <a:ext cx="5710" cy="1725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5979" y="1299"/>
              <a:ext cx="1701" cy="1710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p22"/>
          <p:cNvSpPr txBox="1">
            <a:spLocks noGrp="1"/>
          </p:cNvSpPr>
          <p:nvPr>
            <p:ph type="dt" idx="10"/>
          </p:nvPr>
        </p:nvSpPr>
        <p:spPr>
          <a:xfrm>
            <a:off x="-915995" y="4863634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2"/>
          <p:cNvSpPr txBox="1">
            <a:spLocks noGrp="1"/>
          </p:cNvSpPr>
          <p:nvPr>
            <p:ph type="ftr" idx="11"/>
          </p:nvPr>
        </p:nvSpPr>
        <p:spPr>
          <a:xfrm>
            <a:off x="628650" y="4767263"/>
            <a:ext cx="64293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2"/>
          <p:cNvSpPr txBox="1">
            <a:spLocks noGrp="1"/>
          </p:cNvSpPr>
          <p:nvPr>
            <p:ph type="sldNum" idx="12"/>
          </p:nvPr>
        </p:nvSpPr>
        <p:spPr>
          <a:xfrm>
            <a:off x="171450" y="4767263"/>
            <a:ext cx="323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6X_L">
  <p:cSld name="Content 6X_L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>
            <a:spLocks noGrp="1"/>
          </p:cNvSpPr>
          <p:nvPr>
            <p:ph type="title"/>
          </p:nvPr>
        </p:nvSpPr>
        <p:spPr>
          <a:xfrm>
            <a:off x="3674745" y="171451"/>
            <a:ext cx="51264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3"/>
          <p:cNvSpPr txBox="1">
            <a:spLocks noGrp="1"/>
          </p:cNvSpPr>
          <p:nvPr>
            <p:ph type="body" idx="1"/>
          </p:nvPr>
        </p:nvSpPr>
        <p:spPr>
          <a:xfrm>
            <a:off x="3674745" y="1369219"/>
            <a:ext cx="51264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—"/>
              <a:defRPr/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38" name="Google Shape;238;p23"/>
          <p:cNvSpPr>
            <a:spLocks noGrp="1"/>
          </p:cNvSpPr>
          <p:nvPr>
            <p:ph type="pic" idx="2"/>
          </p:nvPr>
        </p:nvSpPr>
        <p:spPr>
          <a:xfrm>
            <a:off x="0" y="0"/>
            <a:ext cx="1697400" cy="1474800"/>
          </a:xfrm>
          <a:prstGeom prst="rect">
            <a:avLst/>
          </a:prstGeom>
          <a:solidFill>
            <a:srgbClr val="BFBFBF">
              <a:alpha val="49803"/>
            </a:srgbClr>
          </a:solidFill>
          <a:ln>
            <a:noFill/>
          </a:ln>
        </p:spPr>
      </p:sp>
      <p:sp>
        <p:nvSpPr>
          <p:cNvPr id="239" name="Google Shape;239;p23"/>
          <p:cNvSpPr>
            <a:spLocks noGrp="1"/>
          </p:cNvSpPr>
          <p:nvPr>
            <p:ph type="pic" idx="3"/>
          </p:nvPr>
        </p:nvSpPr>
        <p:spPr>
          <a:xfrm>
            <a:off x="0" y="1554483"/>
            <a:ext cx="1697400" cy="1474800"/>
          </a:xfrm>
          <a:prstGeom prst="rect">
            <a:avLst/>
          </a:prstGeom>
          <a:solidFill>
            <a:srgbClr val="BFBFBF">
              <a:alpha val="49803"/>
            </a:srgbClr>
          </a:solidFill>
          <a:ln>
            <a:noFill/>
          </a:ln>
        </p:spPr>
      </p:sp>
      <p:sp>
        <p:nvSpPr>
          <p:cNvPr id="240" name="Google Shape;240;p23"/>
          <p:cNvSpPr>
            <a:spLocks noGrp="1"/>
          </p:cNvSpPr>
          <p:nvPr>
            <p:ph type="pic" idx="4"/>
          </p:nvPr>
        </p:nvSpPr>
        <p:spPr>
          <a:xfrm>
            <a:off x="0" y="3108966"/>
            <a:ext cx="1697400" cy="1474800"/>
          </a:xfrm>
          <a:prstGeom prst="rect">
            <a:avLst/>
          </a:prstGeom>
          <a:solidFill>
            <a:srgbClr val="BFBFBF">
              <a:alpha val="49803"/>
            </a:srgbClr>
          </a:solidFill>
          <a:ln>
            <a:noFill/>
          </a:ln>
        </p:spPr>
      </p:sp>
      <p:sp>
        <p:nvSpPr>
          <p:cNvPr id="241" name="Google Shape;241;p23"/>
          <p:cNvSpPr>
            <a:spLocks noGrp="1"/>
          </p:cNvSpPr>
          <p:nvPr>
            <p:ph type="pic" idx="5"/>
          </p:nvPr>
        </p:nvSpPr>
        <p:spPr>
          <a:xfrm>
            <a:off x="1791350" y="1554483"/>
            <a:ext cx="1697400" cy="1474800"/>
          </a:xfrm>
          <a:prstGeom prst="rect">
            <a:avLst/>
          </a:prstGeom>
          <a:solidFill>
            <a:srgbClr val="BFBFBF">
              <a:alpha val="49803"/>
            </a:srgbClr>
          </a:solidFill>
          <a:ln>
            <a:noFill/>
          </a:ln>
        </p:spPr>
      </p:sp>
      <p:sp>
        <p:nvSpPr>
          <p:cNvPr id="242" name="Google Shape;242;p23"/>
          <p:cNvSpPr/>
          <p:nvPr/>
        </p:nvSpPr>
        <p:spPr>
          <a:xfrm>
            <a:off x="8571980" y="4686300"/>
            <a:ext cx="165035" cy="174229"/>
          </a:xfrm>
          <a:custGeom>
            <a:avLst/>
            <a:gdLst/>
            <a:ahLst/>
            <a:cxnLst/>
            <a:rect l="l" t="t" r="r" b="b"/>
            <a:pathLst>
              <a:path w="9430552" h="9955931" extrusionOk="0">
                <a:moveTo>
                  <a:pt x="9420044" y="4103210"/>
                </a:moveTo>
                <a:cubicBezTo>
                  <a:pt x="9420044" y="4097956"/>
                  <a:pt x="9420044" y="4090075"/>
                  <a:pt x="9417418" y="4084821"/>
                </a:cubicBezTo>
                <a:lnTo>
                  <a:pt x="9370133" y="3706549"/>
                </a:lnTo>
                <a:cubicBezTo>
                  <a:pt x="9370133" y="3701295"/>
                  <a:pt x="9367506" y="3693414"/>
                  <a:pt x="9367506" y="3688160"/>
                </a:cubicBezTo>
                <a:lnTo>
                  <a:pt x="9286073" y="3320395"/>
                </a:lnTo>
                <a:cubicBezTo>
                  <a:pt x="9286073" y="3315141"/>
                  <a:pt x="9283446" y="3307261"/>
                  <a:pt x="9280819" y="3302007"/>
                </a:cubicBezTo>
                <a:lnTo>
                  <a:pt x="9167863" y="2944749"/>
                </a:lnTo>
                <a:cubicBezTo>
                  <a:pt x="9165236" y="2939495"/>
                  <a:pt x="9165236" y="2934241"/>
                  <a:pt x="9162609" y="2928988"/>
                </a:cubicBezTo>
                <a:lnTo>
                  <a:pt x="9018130" y="2584865"/>
                </a:lnTo>
                <a:cubicBezTo>
                  <a:pt x="9015503" y="2579611"/>
                  <a:pt x="9012876" y="2574357"/>
                  <a:pt x="9010249" y="2569103"/>
                </a:cubicBezTo>
                <a:lnTo>
                  <a:pt x="8836874" y="2240741"/>
                </a:lnTo>
                <a:cubicBezTo>
                  <a:pt x="8834247" y="2235488"/>
                  <a:pt x="8831620" y="2230234"/>
                  <a:pt x="8828993" y="2224980"/>
                </a:cubicBezTo>
                <a:lnTo>
                  <a:pt x="8631976" y="1917633"/>
                </a:lnTo>
                <a:cubicBezTo>
                  <a:pt x="8629350" y="1912380"/>
                  <a:pt x="8624095" y="1907126"/>
                  <a:pt x="8621468" y="1904499"/>
                </a:cubicBezTo>
                <a:lnTo>
                  <a:pt x="8395555" y="1615540"/>
                </a:lnTo>
                <a:cubicBezTo>
                  <a:pt x="8392929" y="1610287"/>
                  <a:pt x="8387675" y="1607660"/>
                  <a:pt x="8385048" y="1602406"/>
                </a:cubicBezTo>
                <a:lnTo>
                  <a:pt x="8135493" y="1334463"/>
                </a:lnTo>
                <a:cubicBezTo>
                  <a:pt x="8130240" y="1329209"/>
                  <a:pt x="8127613" y="1326582"/>
                  <a:pt x="8122359" y="1321328"/>
                </a:cubicBezTo>
                <a:lnTo>
                  <a:pt x="7851789" y="1077027"/>
                </a:lnTo>
                <a:cubicBezTo>
                  <a:pt x="7846535" y="1071773"/>
                  <a:pt x="7843908" y="1069146"/>
                  <a:pt x="7838654" y="1066519"/>
                </a:cubicBezTo>
                <a:lnTo>
                  <a:pt x="7547069" y="848487"/>
                </a:lnTo>
                <a:cubicBezTo>
                  <a:pt x="7541815" y="845860"/>
                  <a:pt x="7536561" y="840606"/>
                  <a:pt x="7531307" y="837979"/>
                </a:cubicBezTo>
                <a:lnTo>
                  <a:pt x="7221334" y="648843"/>
                </a:lnTo>
                <a:cubicBezTo>
                  <a:pt x="7216080" y="646216"/>
                  <a:pt x="7210827" y="643589"/>
                  <a:pt x="7205573" y="640962"/>
                </a:cubicBezTo>
                <a:lnTo>
                  <a:pt x="6879838" y="480722"/>
                </a:lnTo>
                <a:cubicBezTo>
                  <a:pt x="6874584" y="478095"/>
                  <a:pt x="6869330" y="475468"/>
                  <a:pt x="6861449" y="472841"/>
                </a:cubicBezTo>
                <a:lnTo>
                  <a:pt x="6522580" y="341496"/>
                </a:lnTo>
                <a:cubicBezTo>
                  <a:pt x="6517326" y="338869"/>
                  <a:pt x="6509445" y="336243"/>
                  <a:pt x="6504192" y="336243"/>
                </a:cubicBezTo>
                <a:lnTo>
                  <a:pt x="6152188" y="241674"/>
                </a:lnTo>
                <a:cubicBezTo>
                  <a:pt x="6146934" y="239047"/>
                  <a:pt x="6141680" y="239047"/>
                  <a:pt x="6136426" y="239047"/>
                </a:cubicBezTo>
                <a:lnTo>
                  <a:pt x="5894752" y="194390"/>
                </a:lnTo>
                <a:cubicBezTo>
                  <a:pt x="5889498" y="194390"/>
                  <a:pt x="5884244" y="191763"/>
                  <a:pt x="5878991" y="191763"/>
                </a:cubicBezTo>
                <a:lnTo>
                  <a:pt x="5511225" y="157614"/>
                </a:lnTo>
                <a:cubicBezTo>
                  <a:pt x="5508598" y="157614"/>
                  <a:pt x="5503345" y="157614"/>
                  <a:pt x="5500718" y="157614"/>
                </a:cubicBezTo>
                <a:lnTo>
                  <a:pt x="2056859" y="0"/>
                </a:lnTo>
                <a:cubicBezTo>
                  <a:pt x="2056859" y="0"/>
                  <a:pt x="2054232" y="0"/>
                  <a:pt x="2054232" y="0"/>
                </a:cubicBezTo>
                <a:cubicBezTo>
                  <a:pt x="2048978" y="0"/>
                  <a:pt x="2043724" y="0"/>
                  <a:pt x="2041097" y="0"/>
                </a:cubicBezTo>
                <a:cubicBezTo>
                  <a:pt x="2038470" y="0"/>
                  <a:pt x="2038470" y="0"/>
                  <a:pt x="2035843" y="0"/>
                </a:cubicBezTo>
                <a:cubicBezTo>
                  <a:pt x="2030590" y="0"/>
                  <a:pt x="2025336" y="0"/>
                  <a:pt x="2020082" y="2627"/>
                </a:cubicBezTo>
                <a:cubicBezTo>
                  <a:pt x="2017455" y="2627"/>
                  <a:pt x="2017455" y="2627"/>
                  <a:pt x="2014828" y="2627"/>
                </a:cubicBezTo>
                <a:cubicBezTo>
                  <a:pt x="2009574" y="2627"/>
                  <a:pt x="2004321" y="5254"/>
                  <a:pt x="1999067" y="5254"/>
                </a:cubicBezTo>
                <a:cubicBezTo>
                  <a:pt x="1999067" y="5254"/>
                  <a:pt x="1996440" y="5254"/>
                  <a:pt x="1996440" y="5254"/>
                </a:cubicBezTo>
                <a:cubicBezTo>
                  <a:pt x="1991186" y="7881"/>
                  <a:pt x="1985933" y="7881"/>
                  <a:pt x="1980679" y="10508"/>
                </a:cubicBezTo>
                <a:cubicBezTo>
                  <a:pt x="1978052" y="10508"/>
                  <a:pt x="1978052" y="10508"/>
                  <a:pt x="1975425" y="13134"/>
                </a:cubicBezTo>
                <a:cubicBezTo>
                  <a:pt x="1970171" y="15761"/>
                  <a:pt x="1967544" y="15761"/>
                  <a:pt x="1962290" y="18388"/>
                </a:cubicBezTo>
                <a:cubicBezTo>
                  <a:pt x="1959664" y="18388"/>
                  <a:pt x="1957037" y="21015"/>
                  <a:pt x="1954410" y="21015"/>
                </a:cubicBezTo>
                <a:cubicBezTo>
                  <a:pt x="1954410" y="21015"/>
                  <a:pt x="1951783" y="21015"/>
                  <a:pt x="1951783" y="23642"/>
                </a:cubicBezTo>
                <a:lnTo>
                  <a:pt x="99822" y="1019235"/>
                </a:lnTo>
                <a:cubicBezTo>
                  <a:pt x="97195" y="1019235"/>
                  <a:pt x="94568" y="1021862"/>
                  <a:pt x="94568" y="1021862"/>
                </a:cubicBezTo>
                <a:cubicBezTo>
                  <a:pt x="91941" y="1024489"/>
                  <a:pt x="89314" y="1024489"/>
                  <a:pt x="86688" y="1027116"/>
                </a:cubicBezTo>
                <a:cubicBezTo>
                  <a:pt x="84061" y="1029743"/>
                  <a:pt x="81434" y="1032370"/>
                  <a:pt x="76180" y="1034997"/>
                </a:cubicBezTo>
                <a:cubicBezTo>
                  <a:pt x="73553" y="1037623"/>
                  <a:pt x="70926" y="1037623"/>
                  <a:pt x="70926" y="1040250"/>
                </a:cubicBezTo>
                <a:cubicBezTo>
                  <a:pt x="68299" y="1042877"/>
                  <a:pt x="63045" y="1045504"/>
                  <a:pt x="60419" y="1048131"/>
                </a:cubicBezTo>
                <a:cubicBezTo>
                  <a:pt x="60419" y="1048131"/>
                  <a:pt x="57792" y="1050758"/>
                  <a:pt x="57792" y="1050758"/>
                </a:cubicBezTo>
                <a:cubicBezTo>
                  <a:pt x="57792" y="1050758"/>
                  <a:pt x="57792" y="1050758"/>
                  <a:pt x="57792" y="1050758"/>
                </a:cubicBezTo>
                <a:cubicBezTo>
                  <a:pt x="55165" y="1053385"/>
                  <a:pt x="49911" y="1058639"/>
                  <a:pt x="47284" y="1061266"/>
                </a:cubicBezTo>
                <a:cubicBezTo>
                  <a:pt x="47284" y="1063892"/>
                  <a:pt x="44657" y="1063892"/>
                  <a:pt x="44657" y="1066519"/>
                </a:cubicBezTo>
                <a:cubicBezTo>
                  <a:pt x="42030" y="1071773"/>
                  <a:pt x="39403" y="1074400"/>
                  <a:pt x="34150" y="1079654"/>
                </a:cubicBezTo>
                <a:cubicBezTo>
                  <a:pt x="34150" y="1079654"/>
                  <a:pt x="31523" y="1082281"/>
                  <a:pt x="31523" y="1082281"/>
                </a:cubicBezTo>
                <a:cubicBezTo>
                  <a:pt x="28896" y="1087535"/>
                  <a:pt x="26269" y="1092788"/>
                  <a:pt x="23642" y="1095415"/>
                </a:cubicBezTo>
                <a:cubicBezTo>
                  <a:pt x="23642" y="1095415"/>
                  <a:pt x="23642" y="1098042"/>
                  <a:pt x="21015" y="1098042"/>
                </a:cubicBezTo>
                <a:cubicBezTo>
                  <a:pt x="15761" y="1111177"/>
                  <a:pt x="10508" y="1121684"/>
                  <a:pt x="5254" y="1134819"/>
                </a:cubicBezTo>
                <a:cubicBezTo>
                  <a:pt x="5254" y="1137445"/>
                  <a:pt x="5254" y="1137445"/>
                  <a:pt x="5254" y="1140072"/>
                </a:cubicBezTo>
                <a:cubicBezTo>
                  <a:pt x="5254" y="1145326"/>
                  <a:pt x="2627" y="1150580"/>
                  <a:pt x="2627" y="1155834"/>
                </a:cubicBezTo>
                <a:cubicBezTo>
                  <a:pt x="2627" y="1158461"/>
                  <a:pt x="2627" y="1161088"/>
                  <a:pt x="2627" y="1161088"/>
                </a:cubicBezTo>
                <a:cubicBezTo>
                  <a:pt x="2627" y="1166341"/>
                  <a:pt x="0" y="1171595"/>
                  <a:pt x="0" y="1174222"/>
                </a:cubicBezTo>
                <a:cubicBezTo>
                  <a:pt x="0" y="1176849"/>
                  <a:pt x="0" y="1179476"/>
                  <a:pt x="0" y="1179476"/>
                </a:cubicBezTo>
                <a:cubicBezTo>
                  <a:pt x="0" y="1184730"/>
                  <a:pt x="0" y="1189983"/>
                  <a:pt x="0" y="1192610"/>
                </a:cubicBezTo>
                <a:cubicBezTo>
                  <a:pt x="0" y="1192610"/>
                  <a:pt x="0" y="1192610"/>
                  <a:pt x="0" y="1195237"/>
                </a:cubicBezTo>
                <a:lnTo>
                  <a:pt x="173375" y="9456821"/>
                </a:lnTo>
                <a:cubicBezTo>
                  <a:pt x="173375" y="9501479"/>
                  <a:pt x="189136" y="9543508"/>
                  <a:pt x="215405" y="9577658"/>
                </a:cubicBezTo>
                <a:cubicBezTo>
                  <a:pt x="215405" y="9577658"/>
                  <a:pt x="215405" y="9577658"/>
                  <a:pt x="215405" y="9577658"/>
                </a:cubicBezTo>
                <a:cubicBezTo>
                  <a:pt x="215405" y="9577658"/>
                  <a:pt x="215405" y="9577658"/>
                  <a:pt x="215405" y="9577658"/>
                </a:cubicBezTo>
                <a:cubicBezTo>
                  <a:pt x="220659" y="9585539"/>
                  <a:pt x="225913" y="9590793"/>
                  <a:pt x="233794" y="9596046"/>
                </a:cubicBezTo>
                <a:cubicBezTo>
                  <a:pt x="262689" y="9624942"/>
                  <a:pt x="299466" y="9643331"/>
                  <a:pt x="344123" y="9651211"/>
                </a:cubicBezTo>
                <a:cubicBezTo>
                  <a:pt x="349377" y="9651211"/>
                  <a:pt x="354631" y="9653838"/>
                  <a:pt x="359885" y="9653838"/>
                </a:cubicBezTo>
                <a:lnTo>
                  <a:pt x="3977119" y="9961185"/>
                </a:lnTo>
                <a:cubicBezTo>
                  <a:pt x="3979746" y="9961185"/>
                  <a:pt x="3984999" y="9961185"/>
                  <a:pt x="3987626" y="9961185"/>
                </a:cubicBezTo>
                <a:lnTo>
                  <a:pt x="4376407" y="9974320"/>
                </a:lnTo>
                <a:cubicBezTo>
                  <a:pt x="4379034" y="9974320"/>
                  <a:pt x="4381661" y="9974320"/>
                  <a:pt x="4384288" y="9974320"/>
                </a:cubicBezTo>
                <a:cubicBezTo>
                  <a:pt x="4389541" y="9974320"/>
                  <a:pt x="4392168" y="9974320"/>
                  <a:pt x="4397422" y="9974320"/>
                </a:cubicBezTo>
                <a:lnTo>
                  <a:pt x="4775695" y="9950677"/>
                </a:lnTo>
                <a:cubicBezTo>
                  <a:pt x="4783576" y="9950677"/>
                  <a:pt x="4788829" y="9950677"/>
                  <a:pt x="4796710" y="9948051"/>
                </a:cubicBezTo>
                <a:lnTo>
                  <a:pt x="5164475" y="9887632"/>
                </a:lnTo>
                <a:cubicBezTo>
                  <a:pt x="5172356" y="9887632"/>
                  <a:pt x="5177610" y="9885005"/>
                  <a:pt x="5185491" y="9882378"/>
                </a:cubicBezTo>
                <a:lnTo>
                  <a:pt x="5540121" y="9785183"/>
                </a:lnTo>
                <a:cubicBezTo>
                  <a:pt x="5545375" y="9782556"/>
                  <a:pt x="5553256" y="9782556"/>
                  <a:pt x="5558510" y="9779929"/>
                </a:cubicBezTo>
                <a:lnTo>
                  <a:pt x="5900006" y="9648584"/>
                </a:lnTo>
                <a:cubicBezTo>
                  <a:pt x="5905260" y="9645958"/>
                  <a:pt x="5913140" y="9643331"/>
                  <a:pt x="5918394" y="9640704"/>
                </a:cubicBezTo>
                <a:lnTo>
                  <a:pt x="6241502" y="9477836"/>
                </a:lnTo>
                <a:cubicBezTo>
                  <a:pt x="6246756" y="9475210"/>
                  <a:pt x="6252010" y="9472583"/>
                  <a:pt x="6259890" y="9467328"/>
                </a:cubicBezTo>
                <a:lnTo>
                  <a:pt x="6564610" y="9272938"/>
                </a:lnTo>
                <a:cubicBezTo>
                  <a:pt x="6569864" y="9270311"/>
                  <a:pt x="6575118" y="9265058"/>
                  <a:pt x="6580372" y="9262431"/>
                </a:cubicBezTo>
                <a:lnTo>
                  <a:pt x="6866703" y="9039145"/>
                </a:lnTo>
                <a:cubicBezTo>
                  <a:pt x="6871957" y="9033891"/>
                  <a:pt x="6877211" y="9031264"/>
                  <a:pt x="6882465" y="9026010"/>
                </a:cubicBezTo>
                <a:lnTo>
                  <a:pt x="7145154" y="8773828"/>
                </a:lnTo>
                <a:cubicBezTo>
                  <a:pt x="7150408" y="8768574"/>
                  <a:pt x="7155662" y="8763321"/>
                  <a:pt x="7158289" y="8760694"/>
                </a:cubicBezTo>
                <a:lnTo>
                  <a:pt x="7397336" y="8482243"/>
                </a:lnTo>
                <a:cubicBezTo>
                  <a:pt x="7402590" y="8476990"/>
                  <a:pt x="7405217" y="8471736"/>
                  <a:pt x="7410470" y="8466481"/>
                </a:cubicBezTo>
                <a:lnTo>
                  <a:pt x="7623249" y="8161763"/>
                </a:lnTo>
                <a:cubicBezTo>
                  <a:pt x="7625876" y="8156508"/>
                  <a:pt x="7631130" y="8151254"/>
                  <a:pt x="7633756" y="8146001"/>
                </a:cubicBezTo>
                <a:lnTo>
                  <a:pt x="7817639" y="7817639"/>
                </a:lnTo>
                <a:cubicBezTo>
                  <a:pt x="7820266" y="7812385"/>
                  <a:pt x="7822893" y="7807132"/>
                  <a:pt x="7825520" y="7799251"/>
                </a:cubicBezTo>
                <a:lnTo>
                  <a:pt x="7943730" y="7528681"/>
                </a:lnTo>
                <a:lnTo>
                  <a:pt x="8140747" y="7373694"/>
                </a:lnTo>
                <a:cubicBezTo>
                  <a:pt x="8146001" y="7368440"/>
                  <a:pt x="8151255" y="7365813"/>
                  <a:pt x="8156509" y="7360560"/>
                </a:cubicBezTo>
                <a:lnTo>
                  <a:pt x="8398182" y="7126765"/>
                </a:lnTo>
                <a:cubicBezTo>
                  <a:pt x="8403436" y="7121512"/>
                  <a:pt x="8406064" y="7116258"/>
                  <a:pt x="8411317" y="7113631"/>
                </a:cubicBezTo>
                <a:lnTo>
                  <a:pt x="8631976" y="6856196"/>
                </a:lnTo>
                <a:cubicBezTo>
                  <a:pt x="8637230" y="6850941"/>
                  <a:pt x="8639857" y="6845688"/>
                  <a:pt x="8645110" y="6840434"/>
                </a:cubicBezTo>
                <a:lnTo>
                  <a:pt x="8842127" y="6559356"/>
                </a:lnTo>
                <a:cubicBezTo>
                  <a:pt x="8844754" y="6554103"/>
                  <a:pt x="8850009" y="6548849"/>
                  <a:pt x="8852636" y="6543595"/>
                </a:cubicBezTo>
                <a:lnTo>
                  <a:pt x="9023384" y="6241502"/>
                </a:lnTo>
                <a:cubicBezTo>
                  <a:pt x="9026010" y="6236248"/>
                  <a:pt x="9028637" y="6230994"/>
                  <a:pt x="9031264" y="6223114"/>
                </a:cubicBezTo>
                <a:lnTo>
                  <a:pt x="9173116" y="5900006"/>
                </a:lnTo>
                <a:cubicBezTo>
                  <a:pt x="9175743" y="5894752"/>
                  <a:pt x="9178370" y="5886872"/>
                  <a:pt x="9180997" y="5881617"/>
                </a:cubicBezTo>
                <a:lnTo>
                  <a:pt x="9293954" y="5540121"/>
                </a:lnTo>
                <a:cubicBezTo>
                  <a:pt x="9296581" y="5534867"/>
                  <a:pt x="9296581" y="5526987"/>
                  <a:pt x="9299208" y="5521733"/>
                </a:cubicBezTo>
                <a:lnTo>
                  <a:pt x="9380641" y="5164475"/>
                </a:lnTo>
                <a:cubicBezTo>
                  <a:pt x="9380641" y="5159221"/>
                  <a:pt x="9383268" y="5153968"/>
                  <a:pt x="9383268" y="5148714"/>
                </a:cubicBezTo>
                <a:lnTo>
                  <a:pt x="9420044" y="4901786"/>
                </a:lnTo>
                <a:cubicBezTo>
                  <a:pt x="9420044" y="4896532"/>
                  <a:pt x="9422671" y="4891278"/>
                  <a:pt x="9422671" y="4886024"/>
                </a:cubicBezTo>
                <a:lnTo>
                  <a:pt x="9446313" y="4505125"/>
                </a:lnTo>
                <a:cubicBezTo>
                  <a:pt x="9446313" y="4499871"/>
                  <a:pt x="9446313" y="4491990"/>
                  <a:pt x="9446313" y="4486737"/>
                </a:cubicBezTo>
                <a:lnTo>
                  <a:pt x="9420044" y="4103210"/>
                </a:lnTo>
                <a:close/>
                <a:moveTo>
                  <a:pt x="1857215" y="1077027"/>
                </a:moveTo>
                <a:lnTo>
                  <a:pt x="924667" y="1032370"/>
                </a:lnTo>
                <a:lnTo>
                  <a:pt x="1849334" y="535887"/>
                </a:lnTo>
                <a:lnTo>
                  <a:pt x="1857215" y="1077027"/>
                </a:lnTo>
                <a:close/>
                <a:moveTo>
                  <a:pt x="399288" y="1405389"/>
                </a:moveTo>
                <a:lnTo>
                  <a:pt x="1862468" y="1476315"/>
                </a:lnTo>
                <a:lnTo>
                  <a:pt x="1943902" y="7702056"/>
                </a:lnTo>
                <a:lnTo>
                  <a:pt x="559529" y="9002369"/>
                </a:lnTo>
                <a:lnTo>
                  <a:pt x="399288" y="1405389"/>
                </a:lnTo>
                <a:close/>
                <a:moveTo>
                  <a:pt x="7276499" y="7941103"/>
                </a:moveTo>
                <a:lnTo>
                  <a:pt x="7074228" y="8230061"/>
                </a:lnTo>
                <a:lnTo>
                  <a:pt x="6848315" y="8495377"/>
                </a:lnTo>
                <a:lnTo>
                  <a:pt x="6598760" y="8734425"/>
                </a:lnTo>
                <a:lnTo>
                  <a:pt x="6328190" y="8947204"/>
                </a:lnTo>
                <a:lnTo>
                  <a:pt x="6039231" y="9131086"/>
                </a:lnTo>
                <a:lnTo>
                  <a:pt x="5734511" y="9286073"/>
                </a:lnTo>
                <a:lnTo>
                  <a:pt x="5414030" y="9409537"/>
                </a:lnTo>
                <a:lnTo>
                  <a:pt x="5077788" y="9501479"/>
                </a:lnTo>
                <a:lnTo>
                  <a:pt x="4731038" y="9559270"/>
                </a:lnTo>
                <a:lnTo>
                  <a:pt x="4371153" y="9582912"/>
                </a:lnTo>
                <a:lnTo>
                  <a:pt x="3998134" y="9569777"/>
                </a:lnTo>
                <a:lnTo>
                  <a:pt x="832726" y="9296580"/>
                </a:lnTo>
                <a:lnTo>
                  <a:pt x="2217099" y="7996268"/>
                </a:lnTo>
                <a:lnTo>
                  <a:pt x="5461315" y="8248450"/>
                </a:lnTo>
                <a:cubicBezTo>
                  <a:pt x="5463941" y="8248450"/>
                  <a:pt x="5469195" y="8248450"/>
                  <a:pt x="5471822" y="8248450"/>
                </a:cubicBezTo>
                <a:lnTo>
                  <a:pt x="5829080" y="8258957"/>
                </a:lnTo>
                <a:cubicBezTo>
                  <a:pt x="5836960" y="8258957"/>
                  <a:pt x="5842214" y="8258957"/>
                  <a:pt x="5850095" y="8258957"/>
                </a:cubicBezTo>
                <a:lnTo>
                  <a:pt x="6199472" y="8232688"/>
                </a:lnTo>
                <a:cubicBezTo>
                  <a:pt x="6207353" y="8232688"/>
                  <a:pt x="6212606" y="8230061"/>
                  <a:pt x="6220487" y="8230061"/>
                </a:cubicBezTo>
                <a:lnTo>
                  <a:pt x="6559356" y="8169643"/>
                </a:lnTo>
                <a:cubicBezTo>
                  <a:pt x="6567237" y="8169643"/>
                  <a:pt x="6572491" y="8167016"/>
                  <a:pt x="6577745" y="8164389"/>
                </a:cubicBezTo>
                <a:lnTo>
                  <a:pt x="6903480" y="8072447"/>
                </a:lnTo>
                <a:cubicBezTo>
                  <a:pt x="6908734" y="8069821"/>
                  <a:pt x="6916614" y="8069821"/>
                  <a:pt x="6921868" y="8067194"/>
                </a:cubicBezTo>
                <a:lnTo>
                  <a:pt x="7234469" y="7943730"/>
                </a:lnTo>
                <a:cubicBezTo>
                  <a:pt x="7239722" y="7941103"/>
                  <a:pt x="7247603" y="7938476"/>
                  <a:pt x="7252856" y="7935849"/>
                </a:cubicBezTo>
                <a:lnTo>
                  <a:pt x="7287006" y="7917461"/>
                </a:lnTo>
                <a:lnTo>
                  <a:pt x="7276499" y="7941103"/>
                </a:lnTo>
                <a:close/>
                <a:moveTo>
                  <a:pt x="7830773" y="6322936"/>
                </a:moveTo>
                <a:lnTo>
                  <a:pt x="7793997" y="6575118"/>
                </a:lnTo>
                <a:lnTo>
                  <a:pt x="7709937" y="6948137"/>
                </a:lnTo>
                <a:lnTo>
                  <a:pt x="7602234" y="7276499"/>
                </a:lnTo>
                <a:lnTo>
                  <a:pt x="7357932" y="7434112"/>
                </a:lnTo>
                <a:lnTo>
                  <a:pt x="7076855" y="7578592"/>
                </a:lnTo>
                <a:lnTo>
                  <a:pt x="6782642" y="7694175"/>
                </a:lnTo>
                <a:lnTo>
                  <a:pt x="6475296" y="7780863"/>
                </a:lnTo>
                <a:lnTo>
                  <a:pt x="6157442" y="7836027"/>
                </a:lnTo>
                <a:lnTo>
                  <a:pt x="5829080" y="7859670"/>
                </a:lnTo>
                <a:lnTo>
                  <a:pt x="5487584" y="7849161"/>
                </a:lnTo>
                <a:lnTo>
                  <a:pt x="2343190" y="7604861"/>
                </a:lnTo>
                <a:lnTo>
                  <a:pt x="2264383" y="1497330"/>
                </a:lnTo>
                <a:lnTo>
                  <a:pt x="3927208" y="1578764"/>
                </a:lnTo>
                <a:lnTo>
                  <a:pt x="4315988" y="1618167"/>
                </a:lnTo>
                <a:lnTo>
                  <a:pt x="4562916" y="1665451"/>
                </a:lnTo>
                <a:lnTo>
                  <a:pt x="4930682" y="1765273"/>
                </a:lnTo>
                <a:lnTo>
                  <a:pt x="5285312" y="1901872"/>
                </a:lnTo>
                <a:lnTo>
                  <a:pt x="5624182" y="2069993"/>
                </a:lnTo>
                <a:lnTo>
                  <a:pt x="5947290" y="2269637"/>
                </a:lnTo>
                <a:lnTo>
                  <a:pt x="6252010" y="2498177"/>
                </a:lnTo>
                <a:lnTo>
                  <a:pt x="6535714" y="2755613"/>
                </a:lnTo>
                <a:lnTo>
                  <a:pt x="6798404" y="3036690"/>
                </a:lnTo>
                <a:lnTo>
                  <a:pt x="7034824" y="3341410"/>
                </a:lnTo>
                <a:lnTo>
                  <a:pt x="7244976" y="3667145"/>
                </a:lnTo>
                <a:lnTo>
                  <a:pt x="7426232" y="4011268"/>
                </a:lnTo>
                <a:lnTo>
                  <a:pt x="7578592" y="4371153"/>
                </a:lnTo>
                <a:lnTo>
                  <a:pt x="7699428" y="4744172"/>
                </a:lnTo>
                <a:lnTo>
                  <a:pt x="7786116" y="5130326"/>
                </a:lnTo>
                <a:lnTo>
                  <a:pt x="7836027" y="5524360"/>
                </a:lnTo>
                <a:lnTo>
                  <a:pt x="7849162" y="5926275"/>
                </a:lnTo>
                <a:lnTo>
                  <a:pt x="7830773" y="6322936"/>
                </a:lnTo>
                <a:close/>
                <a:moveTo>
                  <a:pt x="9007622" y="4854502"/>
                </a:moveTo>
                <a:lnTo>
                  <a:pt x="8973472" y="5085669"/>
                </a:lnTo>
                <a:lnTo>
                  <a:pt x="8894665" y="5424538"/>
                </a:lnTo>
                <a:lnTo>
                  <a:pt x="8786963" y="5747646"/>
                </a:lnTo>
                <a:lnTo>
                  <a:pt x="8652991" y="6052366"/>
                </a:lnTo>
                <a:lnTo>
                  <a:pt x="8492751" y="6338697"/>
                </a:lnTo>
                <a:lnTo>
                  <a:pt x="8306241" y="6604013"/>
                </a:lnTo>
                <a:lnTo>
                  <a:pt x="8159135" y="6774762"/>
                </a:lnTo>
                <a:lnTo>
                  <a:pt x="8185404" y="6653925"/>
                </a:lnTo>
                <a:cubicBezTo>
                  <a:pt x="8185404" y="6648671"/>
                  <a:pt x="8188031" y="6643417"/>
                  <a:pt x="8188031" y="6638163"/>
                </a:cubicBezTo>
                <a:lnTo>
                  <a:pt x="8224807" y="6370220"/>
                </a:lnTo>
                <a:cubicBezTo>
                  <a:pt x="8224807" y="6364966"/>
                  <a:pt x="8224807" y="6359713"/>
                  <a:pt x="8227434" y="6354458"/>
                </a:cubicBezTo>
                <a:lnTo>
                  <a:pt x="8251076" y="5939409"/>
                </a:lnTo>
                <a:cubicBezTo>
                  <a:pt x="8251076" y="5934155"/>
                  <a:pt x="8251076" y="5926275"/>
                  <a:pt x="8251076" y="5921021"/>
                </a:cubicBezTo>
                <a:lnTo>
                  <a:pt x="8235316" y="5500718"/>
                </a:lnTo>
                <a:cubicBezTo>
                  <a:pt x="8235316" y="5495464"/>
                  <a:pt x="8235316" y="5487583"/>
                  <a:pt x="8232689" y="5482329"/>
                </a:cubicBezTo>
                <a:lnTo>
                  <a:pt x="8180151" y="5069907"/>
                </a:lnTo>
                <a:cubicBezTo>
                  <a:pt x="8180151" y="5064653"/>
                  <a:pt x="8177524" y="5056773"/>
                  <a:pt x="8177524" y="5051519"/>
                </a:cubicBezTo>
                <a:lnTo>
                  <a:pt x="8088209" y="4649604"/>
                </a:lnTo>
                <a:cubicBezTo>
                  <a:pt x="8085582" y="4644350"/>
                  <a:pt x="8085582" y="4639097"/>
                  <a:pt x="8082955" y="4631216"/>
                </a:cubicBezTo>
                <a:lnTo>
                  <a:pt x="7956865" y="4239808"/>
                </a:lnTo>
                <a:cubicBezTo>
                  <a:pt x="7954238" y="4234554"/>
                  <a:pt x="7954238" y="4229301"/>
                  <a:pt x="7951610" y="4224047"/>
                </a:cubicBezTo>
                <a:lnTo>
                  <a:pt x="7791370" y="3848401"/>
                </a:lnTo>
                <a:cubicBezTo>
                  <a:pt x="7788744" y="3843147"/>
                  <a:pt x="7786116" y="3837893"/>
                  <a:pt x="7783489" y="3832639"/>
                </a:cubicBezTo>
                <a:lnTo>
                  <a:pt x="7591726" y="3472755"/>
                </a:lnTo>
                <a:cubicBezTo>
                  <a:pt x="7589099" y="3467501"/>
                  <a:pt x="7586472" y="3462247"/>
                  <a:pt x="7583845" y="3456994"/>
                </a:cubicBezTo>
                <a:lnTo>
                  <a:pt x="7363186" y="3118124"/>
                </a:lnTo>
                <a:cubicBezTo>
                  <a:pt x="7360559" y="3112870"/>
                  <a:pt x="7357932" y="3107617"/>
                  <a:pt x="7352679" y="3104990"/>
                </a:cubicBezTo>
                <a:lnTo>
                  <a:pt x="7105751" y="2787135"/>
                </a:lnTo>
                <a:cubicBezTo>
                  <a:pt x="7103124" y="2781882"/>
                  <a:pt x="7097870" y="2779255"/>
                  <a:pt x="7095243" y="2774001"/>
                </a:cubicBezTo>
                <a:lnTo>
                  <a:pt x="6822046" y="2479789"/>
                </a:lnTo>
                <a:cubicBezTo>
                  <a:pt x="6816792" y="2474535"/>
                  <a:pt x="6814165" y="2471908"/>
                  <a:pt x="6808911" y="2466654"/>
                </a:cubicBezTo>
                <a:lnTo>
                  <a:pt x="6512072" y="2198711"/>
                </a:lnTo>
                <a:cubicBezTo>
                  <a:pt x="6506818" y="2193457"/>
                  <a:pt x="6504192" y="2190830"/>
                  <a:pt x="6498938" y="2188204"/>
                </a:cubicBezTo>
                <a:lnTo>
                  <a:pt x="6183711" y="1943902"/>
                </a:lnTo>
                <a:cubicBezTo>
                  <a:pt x="6178457" y="1941275"/>
                  <a:pt x="6173203" y="1936021"/>
                  <a:pt x="6167949" y="1933395"/>
                </a:cubicBezTo>
                <a:lnTo>
                  <a:pt x="5829080" y="1723243"/>
                </a:lnTo>
                <a:cubicBezTo>
                  <a:pt x="5823826" y="1720616"/>
                  <a:pt x="5818572" y="1717989"/>
                  <a:pt x="5813318" y="1715362"/>
                </a:cubicBezTo>
                <a:lnTo>
                  <a:pt x="5456060" y="1539360"/>
                </a:lnTo>
                <a:cubicBezTo>
                  <a:pt x="5450807" y="1536733"/>
                  <a:pt x="5445553" y="1534107"/>
                  <a:pt x="5437672" y="1531480"/>
                </a:cubicBezTo>
                <a:lnTo>
                  <a:pt x="5064653" y="1389627"/>
                </a:lnTo>
                <a:cubicBezTo>
                  <a:pt x="5059400" y="1387000"/>
                  <a:pt x="5051519" y="1384374"/>
                  <a:pt x="5046265" y="1384374"/>
                </a:cubicBezTo>
                <a:lnTo>
                  <a:pt x="4660112" y="1279298"/>
                </a:lnTo>
                <a:cubicBezTo>
                  <a:pt x="4654858" y="1276671"/>
                  <a:pt x="4649604" y="1276671"/>
                  <a:pt x="4644350" y="1276671"/>
                </a:cubicBezTo>
                <a:lnTo>
                  <a:pt x="4381661" y="1226760"/>
                </a:lnTo>
                <a:cubicBezTo>
                  <a:pt x="4376407" y="1226760"/>
                  <a:pt x="4371153" y="1224133"/>
                  <a:pt x="4365899" y="1224133"/>
                </a:cubicBezTo>
                <a:lnTo>
                  <a:pt x="3963984" y="1184730"/>
                </a:lnTo>
                <a:cubicBezTo>
                  <a:pt x="3961357" y="1184730"/>
                  <a:pt x="3956104" y="1184730"/>
                  <a:pt x="3953477" y="1184730"/>
                </a:cubicBezTo>
                <a:lnTo>
                  <a:pt x="2259130" y="1100669"/>
                </a:lnTo>
                <a:lnTo>
                  <a:pt x="2251249" y="415049"/>
                </a:lnTo>
                <a:lnTo>
                  <a:pt x="5474449" y="559529"/>
                </a:lnTo>
                <a:lnTo>
                  <a:pt x="5829080" y="593678"/>
                </a:lnTo>
                <a:lnTo>
                  <a:pt x="6052366" y="635709"/>
                </a:lnTo>
                <a:lnTo>
                  <a:pt x="6385981" y="725023"/>
                </a:lnTo>
                <a:lnTo>
                  <a:pt x="6709090" y="845860"/>
                </a:lnTo>
                <a:lnTo>
                  <a:pt x="7016436" y="998220"/>
                </a:lnTo>
                <a:lnTo>
                  <a:pt x="7310648" y="1179476"/>
                </a:lnTo>
                <a:lnTo>
                  <a:pt x="7586472" y="1387000"/>
                </a:lnTo>
                <a:lnTo>
                  <a:pt x="7843908" y="1618167"/>
                </a:lnTo>
                <a:lnTo>
                  <a:pt x="8080328" y="1872976"/>
                </a:lnTo>
                <a:lnTo>
                  <a:pt x="8295734" y="2148800"/>
                </a:lnTo>
                <a:lnTo>
                  <a:pt x="8487497" y="2443012"/>
                </a:lnTo>
                <a:lnTo>
                  <a:pt x="8652991" y="2755613"/>
                </a:lnTo>
                <a:lnTo>
                  <a:pt x="8789590" y="3081348"/>
                </a:lnTo>
                <a:lnTo>
                  <a:pt x="8899919" y="3414963"/>
                </a:lnTo>
                <a:lnTo>
                  <a:pt x="8976099" y="3764340"/>
                </a:lnTo>
                <a:lnTo>
                  <a:pt x="9020757" y="4124225"/>
                </a:lnTo>
                <a:lnTo>
                  <a:pt x="9031264" y="4489363"/>
                </a:lnTo>
                <a:lnTo>
                  <a:pt x="9007622" y="485450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3"/>
          <p:cNvSpPr>
            <a:spLocks noGrp="1"/>
          </p:cNvSpPr>
          <p:nvPr>
            <p:ph type="pic" idx="6"/>
          </p:nvPr>
        </p:nvSpPr>
        <p:spPr>
          <a:xfrm>
            <a:off x="1791350" y="0"/>
            <a:ext cx="1697400" cy="1474800"/>
          </a:xfrm>
          <a:prstGeom prst="rect">
            <a:avLst/>
          </a:prstGeom>
          <a:solidFill>
            <a:srgbClr val="BFBFBF">
              <a:alpha val="49803"/>
            </a:srgbClr>
          </a:solidFill>
          <a:ln>
            <a:noFill/>
          </a:ln>
        </p:spPr>
      </p:sp>
      <p:sp>
        <p:nvSpPr>
          <p:cNvPr id="244" name="Google Shape;244;p23"/>
          <p:cNvSpPr>
            <a:spLocks noGrp="1"/>
          </p:cNvSpPr>
          <p:nvPr>
            <p:ph type="pic" idx="7"/>
          </p:nvPr>
        </p:nvSpPr>
        <p:spPr>
          <a:xfrm>
            <a:off x="1791350" y="3108966"/>
            <a:ext cx="1697400" cy="1474800"/>
          </a:xfrm>
          <a:prstGeom prst="rect">
            <a:avLst/>
          </a:prstGeom>
          <a:solidFill>
            <a:srgbClr val="BFBFBF">
              <a:alpha val="49803"/>
            </a:srgbClr>
          </a:solidFill>
          <a:ln>
            <a:noFill/>
          </a:ln>
        </p:spPr>
      </p:sp>
      <p:sp>
        <p:nvSpPr>
          <p:cNvPr id="245" name="Google Shape;245;p23"/>
          <p:cNvSpPr/>
          <p:nvPr/>
        </p:nvSpPr>
        <p:spPr>
          <a:xfrm>
            <a:off x="0" y="4583767"/>
            <a:ext cx="91440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6" name="Google Shape;246;p23"/>
          <p:cNvGrpSpPr/>
          <p:nvPr/>
        </p:nvGrpSpPr>
        <p:grpSpPr>
          <a:xfrm>
            <a:off x="7918466" y="4740448"/>
            <a:ext cx="1053134" cy="236899"/>
            <a:chOff x="0" y="1299"/>
            <a:chExt cx="7680" cy="1728"/>
          </a:xfrm>
        </p:grpSpPr>
        <p:sp>
          <p:nvSpPr>
            <p:cNvPr id="247" name="Google Shape;247;p23"/>
            <p:cNvSpPr/>
            <p:nvPr/>
          </p:nvSpPr>
          <p:spPr>
            <a:xfrm>
              <a:off x="0" y="1302"/>
              <a:ext cx="5710" cy="1725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5979" y="1299"/>
              <a:ext cx="1701" cy="1710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9" name="Google Shape;249;p23"/>
          <p:cNvSpPr txBox="1">
            <a:spLocks noGrp="1"/>
          </p:cNvSpPr>
          <p:nvPr>
            <p:ph type="dt" idx="10"/>
          </p:nvPr>
        </p:nvSpPr>
        <p:spPr>
          <a:xfrm>
            <a:off x="-915995" y="4863634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3"/>
          <p:cNvSpPr txBox="1">
            <a:spLocks noGrp="1"/>
          </p:cNvSpPr>
          <p:nvPr>
            <p:ph type="ftr" idx="11"/>
          </p:nvPr>
        </p:nvSpPr>
        <p:spPr>
          <a:xfrm>
            <a:off x="628650" y="4767263"/>
            <a:ext cx="64293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3"/>
          <p:cNvSpPr txBox="1">
            <a:spLocks noGrp="1"/>
          </p:cNvSpPr>
          <p:nvPr>
            <p:ph type="sldNum" idx="12"/>
          </p:nvPr>
        </p:nvSpPr>
        <p:spPr>
          <a:xfrm>
            <a:off x="171450" y="4767263"/>
            <a:ext cx="323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Full Screen Photo">
  <p:cSld name="Photo: Full Screen Photo">
    <p:bg>
      <p:bgPr>
        <a:solidFill>
          <a:srgbClr val="FFFFFF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>
            <a:spLocks noGrp="1"/>
          </p:cNvSpPr>
          <p:nvPr>
            <p:ph type="pic" idx="2"/>
          </p:nvPr>
        </p:nvSpPr>
        <p:spPr>
          <a:xfrm>
            <a:off x="-2286" y="0"/>
            <a:ext cx="9148500" cy="5143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Bar">
  <p:cSld name="Blank + Bar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/>
          <p:nvPr/>
        </p:nvSpPr>
        <p:spPr>
          <a:xfrm>
            <a:off x="0" y="4583767"/>
            <a:ext cx="91440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5"/>
          <p:cNvSpPr txBox="1">
            <a:spLocks noGrp="1"/>
          </p:cNvSpPr>
          <p:nvPr>
            <p:ph type="dt" idx="10"/>
          </p:nvPr>
        </p:nvSpPr>
        <p:spPr>
          <a:xfrm>
            <a:off x="-915995" y="4863634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5"/>
          <p:cNvSpPr txBox="1">
            <a:spLocks noGrp="1"/>
          </p:cNvSpPr>
          <p:nvPr>
            <p:ph type="ftr" idx="11"/>
          </p:nvPr>
        </p:nvSpPr>
        <p:spPr>
          <a:xfrm>
            <a:off x="628650" y="4767263"/>
            <a:ext cx="64293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5"/>
          <p:cNvSpPr txBox="1">
            <a:spLocks noGrp="1"/>
          </p:cNvSpPr>
          <p:nvPr>
            <p:ph type="sldNum" idx="12"/>
          </p:nvPr>
        </p:nvSpPr>
        <p:spPr>
          <a:xfrm>
            <a:off x="171450" y="4767263"/>
            <a:ext cx="323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9" name="Google Shape;259;p25"/>
          <p:cNvGrpSpPr/>
          <p:nvPr/>
        </p:nvGrpSpPr>
        <p:grpSpPr>
          <a:xfrm>
            <a:off x="7918466" y="4740448"/>
            <a:ext cx="1053134" cy="236899"/>
            <a:chOff x="0" y="1299"/>
            <a:chExt cx="7680" cy="1728"/>
          </a:xfrm>
        </p:grpSpPr>
        <p:sp>
          <p:nvSpPr>
            <p:cNvPr id="260" name="Google Shape;260;p25"/>
            <p:cNvSpPr/>
            <p:nvPr/>
          </p:nvSpPr>
          <p:spPr>
            <a:xfrm>
              <a:off x="0" y="1302"/>
              <a:ext cx="5710" cy="1725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5979" y="1299"/>
              <a:ext cx="1701" cy="1710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2-up">
  <p:cSld name="Photo: 2-up">
    <p:bg>
      <p:bgPr>
        <a:solidFill>
          <a:schemeClr val="lt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>
            <a:spLocks noGrp="1"/>
          </p:cNvSpPr>
          <p:nvPr>
            <p:ph type="pic" idx="2"/>
          </p:nvPr>
        </p:nvSpPr>
        <p:spPr>
          <a:xfrm>
            <a:off x="4617720" y="0"/>
            <a:ext cx="4526400" cy="5143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264" name="Google Shape;264;p26"/>
          <p:cNvSpPr>
            <a:spLocks noGrp="1"/>
          </p:cNvSpPr>
          <p:nvPr>
            <p:ph type="pic" idx="3"/>
          </p:nvPr>
        </p:nvSpPr>
        <p:spPr>
          <a:xfrm>
            <a:off x="0" y="0"/>
            <a:ext cx="4526400" cy="5143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3-up">
  <p:cSld name="Photo: 3-up">
    <p:bg>
      <p:bgPr>
        <a:solidFill>
          <a:schemeClr val="lt1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>
            <a:spLocks noGrp="1"/>
          </p:cNvSpPr>
          <p:nvPr>
            <p:ph type="pic" idx="2"/>
          </p:nvPr>
        </p:nvSpPr>
        <p:spPr>
          <a:xfrm>
            <a:off x="3080385" y="0"/>
            <a:ext cx="2983200" cy="5143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267" name="Google Shape;267;p27"/>
          <p:cNvSpPr>
            <a:spLocks noGrp="1"/>
          </p:cNvSpPr>
          <p:nvPr>
            <p:ph type="pic" idx="3"/>
          </p:nvPr>
        </p:nvSpPr>
        <p:spPr>
          <a:xfrm>
            <a:off x="0" y="0"/>
            <a:ext cx="2983200" cy="5143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268" name="Google Shape;268;p27"/>
          <p:cNvSpPr>
            <a:spLocks noGrp="1"/>
          </p:cNvSpPr>
          <p:nvPr>
            <p:ph type="pic" idx="4"/>
          </p:nvPr>
        </p:nvSpPr>
        <p:spPr>
          <a:xfrm>
            <a:off x="6160770" y="0"/>
            <a:ext cx="2983200" cy="5143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4-up">
  <p:cSld name="Photo: 4-up">
    <p:bg>
      <p:bgPr>
        <a:solidFill>
          <a:schemeClr val="lt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>
            <a:spLocks noGrp="1"/>
          </p:cNvSpPr>
          <p:nvPr>
            <p:ph type="pic" idx="2"/>
          </p:nvPr>
        </p:nvSpPr>
        <p:spPr>
          <a:xfrm>
            <a:off x="4617720" y="2612898"/>
            <a:ext cx="45264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271" name="Google Shape;271;p28"/>
          <p:cNvSpPr>
            <a:spLocks noGrp="1"/>
          </p:cNvSpPr>
          <p:nvPr>
            <p:ph type="pic" idx="3"/>
          </p:nvPr>
        </p:nvSpPr>
        <p:spPr>
          <a:xfrm>
            <a:off x="4617720" y="0"/>
            <a:ext cx="45264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272" name="Google Shape;272;p28"/>
          <p:cNvSpPr>
            <a:spLocks noGrp="1"/>
          </p:cNvSpPr>
          <p:nvPr>
            <p:ph type="pic" idx="4"/>
          </p:nvPr>
        </p:nvSpPr>
        <p:spPr>
          <a:xfrm>
            <a:off x="0" y="2612898"/>
            <a:ext cx="45264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273" name="Google Shape;273;p28"/>
          <p:cNvSpPr>
            <a:spLocks noGrp="1"/>
          </p:cNvSpPr>
          <p:nvPr>
            <p:ph type="pic" idx="5"/>
          </p:nvPr>
        </p:nvSpPr>
        <p:spPr>
          <a:xfrm>
            <a:off x="0" y="0"/>
            <a:ext cx="45264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Mosaic 4">
  <p:cSld name="Photo: Mosaic 4">
    <p:bg>
      <p:bgPr>
        <a:solidFill>
          <a:schemeClr val="lt1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>
            <a:spLocks noGrp="1"/>
          </p:cNvSpPr>
          <p:nvPr>
            <p:ph type="pic" idx="2"/>
          </p:nvPr>
        </p:nvSpPr>
        <p:spPr>
          <a:xfrm>
            <a:off x="2311146" y="2612898"/>
            <a:ext cx="68328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276" name="Google Shape;276;p29"/>
          <p:cNvSpPr>
            <a:spLocks noGrp="1"/>
          </p:cNvSpPr>
          <p:nvPr>
            <p:ph type="pic" idx="3"/>
          </p:nvPr>
        </p:nvSpPr>
        <p:spPr>
          <a:xfrm>
            <a:off x="0" y="2612898"/>
            <a:ext cx="22083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277" name="Google Shape;277;p29"/>
          <p:cNvSpPr>
            <a:spLocks noGrp="1"/>
          </p:cNvSpPr>
          <p:nvPr>
            <p:ph type="pic" idx="4"/>
          </p:nvPr>
        </p:nvSpPr>
        <p:spPr>
          <a:xfrm>
            <a:off x="6935724" y="0"/>
            <a:ext cx="22083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278" name="Google Shape;278;p29"/>
          <p:cNvSpPr>
            <a:spLocks noGrp="1"/>
          </p:cNvSpPr>
          <p:nvPr>
            <p:ph type="pic" idx="5"/>
          </p:nvPr>
        </p:nvSpPr>
        <p:spPr>
          <a:xfrm>
            <a:off x="4623435" y="0"/>
            <a:ext cx="22083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279" name="Google Shape;279;p29"/>
          <p:cNvSpPr>
            <a:spLocks noGrp="1"/>
          </p:cNvSpPr>
          <p:nvPr>
            <p:ph type="pic" idx="6"/>
          </p:nvPr>
        </p:nvSpPr>
        <p:spPr>
          <a:xfrm>
            <a:off x="0" y="0"/>
            <a:ext cx="45195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Photo">
  <p:cSld name="Large Photo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/>
          <p:nvPr/>
        </p:nvSpPr>
        <p:spPr>
          <a:xfrm>
            <a:off x="0" y="4583767"/>
            <a:ext cx="91440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2" name="Google Shape;282;p30"/>
          <p:cNvGrpSpPr/>
          <p:nvPr/>
        </p:nvGrpSpPr>
        <p:grpSpPr>
          <a:xfrm>
            <a:off x="7918466" y="4740448"/>
            <a:ext cx="1053134" cy="236899"/>
            <a:chOff x="0" y="1299"/>
            <a:chExt cx="7680" cy="1728"/>
          </a:xfrm>
        </p:grpSpPr>
        <p:sp>
          <p:nvSpPr>
            <p:cNvPr id="283" name="Google Shape;283;p30"/>
            <p:cNvSpPr/>
            <p:nvPr/>
          </p:nvSpPr>
          <p:spPr>
            <a:xfrm>
              <a:off x="0" y="1302"/>
              <a:ext cx="5710" cy="1725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5979" y="1299"/>
              <a:ext cx="1701" cy="1710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5" name="Google Shape;285;p3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595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6" name="Google Shape;286;p30"/>
          <p:cNvSpPr txBox="1">
            <a:spLocks noGrp="1"/>
          </p:cNvSpPr>
          <p:nvPr>
            <p:ph type="dt" idx="10"/>
          </p:nvPr>
        </p:nvSpPr>
        <p:spPr>
          <a:xfrm>
            <a:off x="-915995" y="4863634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0"/>
          <p:cNvSpPr txBox="1">
            <a:spLocks noGrp="1"/>
          </p:cNvSpPr>
          <p:nvPr>
            <p:ph type="ftr" idx="11"/>
          </p:nvPr>
        </p:nvSpPr>
        <p:spPr>
          <a:xfrm>
            <a:off x="628650" y="4767263"/>
            <a:ext cx="64293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0"/>
          <p:cNvSpPr txBox="1">
            <a:spLocks noGrp="1"/>
          </p:cNvSpPr>
          <p:nvPr>
            <p:ph type="sldNum" idx="12"/>
          </p:nvPr>
        </p:nvSpPr>
        <p:spPr>
          <a:xfrm>
            <a:off x="171450" y="4767263"/>
            <a:ext cx="323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Cover_L">
  <p:cSld name="Custom Cover_L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49243" y="273844"/>
            <a:ext cx="3451800" cy="24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Full Screen Photo + Bar">
  <p:cSld name="Photo: Full Screen Photo + Bar"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>
            <a:spLocks noGrp="1"/>
          </p:cNvSpPr>
          <p:nvPr>
            <p:ph type="pic" idx="2"/>
          </p:nvPr>
        </p:nvSpPr>
        <p:spPr>
          <a:xfrm>
            <a:off x="-2286" y="0"/>
            <a:ext cx="9148500" cy="4583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291" name="Google Shape;291;p31"/>
          <p:cNvSpPr/>
          <p:nvPr/>
        </p:nvSpPr>
        <p:spPr>
          <a:xfrm>
            <a:off x="0" y="4583767"/>
            <a:ext cx="91440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2" name="Google Shape;292;p31"/>
          <p:cNvGrpSpPr/>
          <p:nvPr/>
        </p:nvGrpSpPr>
        <p:grpSpPr>
          <a:xfrm>
            <a:off x="7918466" y="4740448"/>
            <a:ext cx="1053134" cy="236899"/>
            <a:chOff x="0" y="1299"/>
            <a:chExt cx="7680" cy="1728"/>
          </a:xfrm>
        </p:grpSpPr>
        <p:sp>
          <p:nvSpPr>
            <p:cNvPr id="293" name="Google Shape;293;p31"/>
            <p:cNvSpPr/>
            <p:nvPr/>
          </p:nvSpPr>
          <p:spPr>
            <a:xfrm>
              <a:off x="0" y="1302"/>
              <a:ext cx="5710" cy="1725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5979" y="1299"/>
              <a:ext cx="1701" cy="1710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5" name="Google Shape;295;p31"/>
          <p:cNvSpPr txBox="1">
            <a:spLocks noGrp="1"/>
          </p:cNvSpPr>
          <p:nvPr>
            <p:ph type="ftr" idx="11"/>
          </p:nvPr>
        </p:nvSpPr>
        <p:spPr>
          <a:xfrm>
            <a:off x="628650" y="4767263"/>
            <a:ext cx="64293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31"/>
          <p:cNvSpPr txBox="1">
            <a:spLocks noGrp="1"/>
          </p:cNvSpPr>
          <p:nvPr>
            <p:ph type="sldNum" idx="12"/>
          </p:nvPr>
        </p:nvSpPr>
        <p:spPr>
          <a:xfrm>
            <a:off x="171450" y="4767263"/>
            <a:ext cx="323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31"/>
          <p:cNvSpPr txBox="1">
            <a:spLocks noGrp="1"/>
          </p:cNvSpPr>
          <p:nvPr>
            <p:ph type="dt" idx="10"/>
          </p:nvPr>
        </p:nvSpPr>
        <p:spPr>
          <a:xfrm>
            <a:off x="-915995" y="4863634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2-up + Bar">
  <p:cSld name="Photo: 2-up + Bar">
    <p:bg>
      <p:bgPr>
        <a:solidFill>
          <a:schemeClr val="lt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>
            <a:spLocks noGrp="1"/>
          </p:cNvSpPr>
          <p:nvPr>
            <p:ph type="pic" idx="2"/>
          </p:nvPr>
        </p:nvSpPr>
        <p:spPr>
          <a:xfrm>
            <a:off x="4617720" y="0"/>
            <a:ext cx="4526400" cy="4583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300" name="Google Shape;300;p32"/>
          <p:cNvSpPr>
            <a:spLocks noGrp="1"/>
          </p:cNvSpPr>
          <p:nvPr>
            <p:ph type="pic" idx="3"/>
          </p:nvPr>
        </p:nvSpPr>
        <p:spPr>
          <a:xfrm>
            <a:off x="0" y="0"/>
            <a:ext cx="4526400" cy="4583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301" name="Google Shape;301;p32"/>
          <p:cNvSpPr/>
          <p:nvPr/>
        </p:nvSpPr>
        <p:spPr>
          <a:xfrm>
            <a:off x="0" y="4583767"/>
            <a:ext cx="91440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2" name="Google Shape;302;p32"/>
          <p:cNvGrpSpPr/>
          <p:nvPr/>
        </p:nvGrpSpPr>
        <p:grpSpPr>
          <a:xfrm>
            <a:off x="7918466" y="4740448"/>
            <a:ext cx="1053134" cy="236899"/>
            <a:chOff x="0" y="1299"/>
            <a:chExt cx="7680" cy="1728"/>
          </a:xfrm>
        </p:grpSpPr>
        <p:sp>
          <p:nvSpPr>
            <p:cNvPr id="303" name="Google Shape;303;p32"/>
            <p:cNvSpPr/>
            <p:nvPr/>
          </p:nvSpPr>
          <p:spPr>
            <a:xfrm>
              <a:off x="0" y="1302"/>
              <a:ext cx="5710" cy="1725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5979" y="1299"/>
              <a:ext cx="1701" cy="1710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5" name="Google Shape;305;p32"/>
          <p:cNvSpPr txBox="1">
            <a:spLocks noGrp="1"/>
          </p:cNvSpPr>
          <p:nvPr>
            <p:ph type="ftr" idx="11"/>
          </p:nvPr>
        </p:nvSpPr>
        <p:spPr>
          <a:xfrm>
            <a:off x="628650" y="4767263"/>
            <a:ext cx="64293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32"/>
          <p:cNvSpPr txBox="1">
            <a:spLocks noGrp="1"/>
          </p:cNvSpPr>
          <p:nvPr>
            <p:ph type="sldNum" idx="12"/>
          </p:nvPr>
        </p:nvSpPr>
        <p:spPr>
          <a:xfrm>
            <a:off x="171450" y="4767263"/>
            <a:ext cx="323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32"/>
          <p:cNvSpPr txBox="1">
            <a:spLocks noGrp="1"/>
          </p:cNvSpPr>
          <p:nvPr>
            <p:ph type="dt" idx="10"/>
          </p:nvPr>
        </p:nvSpPr>
        <p:spPr>
          <a:xfrm>
            <a:off x="-915995" y="4863634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3-up + Bar">
  <p:cSld name="Photo: 3-up + Bar">
    <p:bg>
      <p:bgPr>
        <a:solidFill>
          <a:schemeClr val="lt1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"/>
          <p:cNvSpPr>
            <a:spLocks noGrp="1"/>
          </p:cNvSpPr>
          <p:nvPr>
            <p:ph type="pic" idx="2"/>
          </p:nvPr>
        </p:nvSpPr>
        <p:spPr>
          <a:xfrm>
            <a:off x="3080385" y="0"/>
            <a:ext cx="2983200" cy="4583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310" name="Google Shape;310;p33"/>
          <p:cNvSpPr>
            <a:spLocks noGrp="1"/>
          </p:cNvSpPr>
          <p:nvPr>
            <p:ph type="pic" idx="3"/>
          </p:nvPr>
        </p:nvSpPr>
        <p:spPr>
          <a:xfrm>
            <a:off x="0" y="0"/>
            <a:ext cx="2983200" cy="4583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311" name="Google Shape;311;p33"/>
          <p:cNvSpPr>
            <a:spLocks noGrp="1"/>
          </p:cNvSpPr>
          <p:nvPr>
            <p:ph type="pic" idx="4"/>
          </p:nvPr>
        </p:nvSpPr>
        <p:spPr>
          <a:xfrm>
            <a:off x="6160770" y="0"/>
            <a:ext cx="2983200" cy="4583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312" name="Google Shape;312;p33"/>
          <p:cNvSpPr/>
          <p:nvPr/>
        </p:nvSpPr>
        <p:spPr>
          <a:xfrm>
            <a:off x="0" y="4583767"/>
            <a:ext cx="91440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3" name="Google Shape;313;p33"/>
          <p:cNvGrpSpPr/>
          <p:nvPr/>
        </p:nvGrpSpPr>
        <p:grpSpPr>
          <a:xfrm>
            <a:off x="7918466" y="4740448"/>
            <a:ext cx="1053134" cy="236899"/>
            <a:chOff x="0" y="1299"/>
            <a:chExt cx="7680" cy="1728"/>
          </a:xfrm>
        </p:grpSpPr>
        <p:sp>
          <p:nvSpPr>
            <p:cNvPr id="314" name="Google Shape;314;p33"/>
            <p:cNvSpPr/>
            <p:nvPr/>
          </p:nvSpPr>
          <p:spPr>
            <a:xfrm>
              <a:off x="0" y="1302"/>
              <a:ext cx="5710" cy="1725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5979" y="1299"/>
              <a:ext cx="1701" cy="1710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6" name="Google Shape;316;p33"/>
          <p:cNvSpPr txBox="1">
            <a:spLocks noGrp="1"/>
          </p:cNvSpPr>
          <p:nvPr>
            <p:ph type="ftr" idx="11"/>
          </p:nvPr>
        </p:nvSpPr>
        <p:spPr>
          <a:xfrm>
            <a:off x="628650" y="4767263"/>
            <a:ext cx="64293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3"/>
          <p:cNvSpPr txBox="1">
            <a:spLocks noGrp="1"/>
          </p:cNvSpPr>
          <p:nvPr>
            <p:ph type="sldNum" idx="12"/>
          </p:nvPr>
        </p:nvSpPr>
        <p:spPr>
          <a:xfrm>
            <a:off x="171450" y="4767263"/>
            <a:ext cx="323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33"/>
          <p:cNvSpPr txBox="1">
            <a:spLocks noGrp="1"/>
          </p:cNvSpPr>
          <p:nvPr>
            <p:ph type="dt" idx="10"/>
          </p:nvPr>
        </p:nvSpPr>
        <p:spPr>
          <a:xfrm>
            <a:off x="-915995" y="4863634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4-up + Bar">
  <p:cSld name="Photo: 4-up + Bar">
    <p:bg>
      <p:bgPr>
        <a:solidFill>
          <a:schemeClr val="lt1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>
            <a:spLocks noGrp="1"/>
          </p:cNvSpPr>
          <p:nvPr>
            <p:ph type="pic" idx="2"/>
          </p:nvPr>
        </p:nvSpPr>
        <p:spPr>
          <a:xfrm>
            <a:off x="4617720" y="2334090"/>
            <a:ext cx="4526400" cy="2249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321" name="Google Shape;321;p34"/>
          <p:cNvSpPr>
            <a:spLocks noGrp="1"/>
          </p:cNvSpPr>
          <p:nvPr>
            <p:ph type="pic" idx="3"/>
          </p:nvPr>
        </p:nvSpPr>
        <p:spPr>
          <a:xfrm>
            <a:off x="4617720" y="0"/>
            <a:ext cx="45264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322" name="Google Shape;322;p34"/>
          <p:cNvSpPr>
            <a:spLocks noGrp="1"/>
          </p:cNvSpPr>
          <p:nvPr>
            <p:ph type="pic" idx="4"/>
          </p:nvPr>
        </p:nvSpPr>
        <p:spPr>
          <a:xfrm>
            <a:off x="0" y="2334091"/>
            <a:ext cx="4526400" cy="2249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323" name="Google Shape;323;p34"/>
          <p:cNvSpPr>
            <a:spLocks noGrp="1"/>
          </p:cNvSpPr>
          <p:nvPr>
            <p:ph type="pic" idx="5"/>
          </p:nvPr>
        </p:nvSpPr>
        <p:spPr>
          <a:xfrm>
            <a:off x="0" y="0"/>
            <a:ext cx="45264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324" name="Google Shape;324;p34"/>
          <p:cNvSpPr/>
          <p:nvPr/>
        </p:nvSpPr>
        <p:spPr>
          <a:xfrm>
            <a:off x="0" y="4583767"/>
            <a:ext cx="91440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" name="Google Shape;325;p34"/>
          <p:cNvGrpSpPr/>
          <p:nvPr/>
        </p:nvGrpSpPr>
        <p:grpSpPr>
          <a:xfrm>
            <a:off x="7918466" y="4740448"/>
            <a:ext cx="1053134" cy="236899"/>
            <a:chOff x="0" y="1299"/>
            <a:chExt cx="7680" cy="1728"/>
          </a:xfrm>
        </p:grpSpPr>
        <p:sp>
          <p:nvSpPr>
            <p:cNvPr id="326" name="Google Shape;326;p34"/>
            <p:cNvSpPr/>
            <p:nvPr/>
          </p:nvSpPr>
          <p:spPr>
            <a:xfrm>
              <a:off x="0" y="1302"/>
              <a:ext cx="5710" cy="1725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5979" y="1299"/>
              <a:ext cx="1701" cy="1710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8" name="Google Shape;328;p34"/>
          <p:cNvSpPr txBox="1">
            <a:spLocks noGrp="1"/>
          </p:cNvSpPr>
          <p:nvPr>
            <p:ph type="ftr" idx="11"/>
          </p:nvPr>
        </p:nvSpPr>
        <p:spPr>
          <a:xfrm>
            <a:off x="628650" y="4767263"/>
            <a:ext cx="64293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34"/>
          <p:cNvSpPr txBox="1">
            <a:spLocks noGrp="1"/>
          </p:cNvSpPr>
          <p:nvPr>
            <p:ph type="sldNum" idx="12"/>
          </p:nvPr>
        </p:nvSpPr>
        <p:spPr>
          <a:xfrm>
            <a:off x="171450" y="4767263"/>
            <a:ext cx="323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0" name="Google Shape;330;p34"/>
          <p:cNvSpPr txBox="1">
            <a:spLocks noGrp="1"/>
          </p:cNvSpPr>
          <p:nvPr>
            <p:ph type="dt" idx="10"/>
          </p:nvPr>
        </p:nvSpPr>
        <p:spPr>
          <a:xfrm>
            <a:off x="-915995" y="4863634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Mosaic 4 + Bar">
  <p:cSld name="Photo: Mosaic 4 + Bar">
    <p:bg>
      <p:bgPr>
        <a:solidFill>
          <a:schemeClr val="lt1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"/>
          <p:cNvSpPr>
            <a:spLocks noGrp="1"/>
          </p:cNvSpPr>
          <p:nvPr>
            <p:ph type="pic" idx="2"/>
          </p:nvPr>
        </p:nvSpPr>
        <p:spPr>
          <a:xfrm>
            <a:off x="2311146" y="2338828"/>
            <a:ext cx="68328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333" name="Google Shape;333;p35"/>
          <p:cNvSpPr>
            <a:spLocks noGrp="1"/>
          </p:cNvSpPr>
          <p:nvPr>
            <p:ph type="pic" idx="3"/>
          </p:nvPr>
        </p:nvSpPr>
        <p:spPr>
          <a:xfrm>
            <a:off x="0" y="2338828"/>
            <a:ext cx="22083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334" name="Google Shape;334;p35"/>
          <p:cNvSpPr>
            <a:spLocks noGrp="1"/>
          </p:cNvSpPr>
          <p:nvPr>
            <p:ph type="pic" idx="4"/>
          </p:nvPr>
        </p:nvSpPr>
        <p:spPr>
          <a:xfrm>
            <a:off x="6935724" y="0"/>
            <a:ext cx="22083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335" name="Google Shape;335;p35"/>
          <p:cNvSpPr>
            <a:spLocks noGrp="1"/>
          </p:cNvSpPr>
          <p:nvPr>
            <p:ph type="pic" idx="5"/>
          </p:nvPr>
        </p:nvSpPr>
        <p:spPr>
          <a:xfrm>
            <a:off x="4623435" y="0"/>
            <a:ext cx="22083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336" name="Google Shape;336;p35"/>
          <p:cNvSpPr>
            <a:spLocks noGrp="1"/>
          </p:cNvSpPr>
          <p:nvPr>
            <p:ph type="pic" idx="6"/>
          </p:nvPr>
        </p:nvSpPr>
        <p:spPr>
          <a:xfrm>
            <a:off x="0" y="0"/>
            <a:ext cx="45195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337" name="Google Shape;337;p35"/>
          <p:cNvSpPr/>
          <p:nvPr/>
        </p:nvSpPr>
        <p:spPr>
          <a:xfrm>
            <a:off x="0" y="4583767"/>
            <a:ext cx="91440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8" name="Google Shape;338;p35"/>
          <p:cNvGrpSpPr/>
          <p:nvPr/>
        </p:nvGrpSpPr>
        <p:grpSpPr>
          <a:xfrm>
            <a:off x="7918466" y="4740448"/>
            <a:ext cx="1053134" cy="236899"/>
            <a:chOff x="0" y="1299"/>
            <a:chExt cx="7680" cy="1728"/>
          </a:xfrm>
        </p:grpSpPr>
        <p:sp>
          <p:nvSpPr>
            <p:cNvPr id="339" name="Google Shape;339;p35"/>
            <p:cNvSpPr/>
            <p:nvPr/>
          </p:nvSpPr>
          <p:spPr>
            <a:xfrm>
              <a:off x="0" y="1302"/>
              <a:ext cx="5710" cy="1725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5979" y="1299"/>
              <a:ext cx="1701" cy="1710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1" name="Google Shape;341;p35"/>
          <p:cNvSpPr txBox="1">
            <a:spLocks noGrp="1"/>
          </p:cNvSpPr>
          <p:nvPr>
            <p:ph type="ftr" idx="11"/>
          </p:nvPr>
        </p:nvSpPr>
        <p:spPr>
          <a:xfrm>
            <a:off x="628650" y="4767263"/>
            <a:ext cx="64293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35"/>
          <p:cNvSpPr txBox="1">
            <a:spLocks noGrp="1"/>
          </p:cNvSpPr>
          <p:nvPr>
            <p:ph type="sldNum" idx="12"/>
          </p:nvPr>
        </p:nvSpPr>
        <p:spPr>
          <a:xfrm>
            <a:off x="171450" y="4767263"/>
            <a:ext cx="323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35"/>
          <p:cNvSpPr txBox="1">
            <a:spLocks noGrp="1"/>
          </p:cNvSpPr>
          <p:nvPr>
            <p:ph type="dt" idx="10"/>
          </p:nvPr>
        </p:nvSpPr>
        <p:spPr>
          <a:xfrm>
            <a:off x="-915995" y="4863634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"/>
          <p:cNvSpPr/>
          <p:nvPr/>
        </p:nvSpPr>
        <p:spPr>
          <a:xfrm>
            <a:off x="0" y="4583767"/>
            <a:ext cx="91440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6"/>
          <p:cNvSpPr txBox="1">
            <a:spLocks noGrp="1"/>
          </p:cNvSpPr>
          <p:nvPr>
            <p:ph type="ctrTitle"/>
          </p:nvPr>
        </p:nvSpPr>
        <p:spPr>
          <a:xfrm>
            <a:off x="171450" y="171450"/>
            <a:ext cx="8801700" cy="14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36"/>
          <p:cNvSpPr txBox="1">
            <a:spLocks noGrp="1"/>
          </p:cNvSpPr>
          <p:nvPr>
            <p:ph type="subTitle" idx="1"/>
          </p:nvPr>
        </p:nvSpPr>
        <p:spPr>
          <a:xfrm>
            <a:off x="171450" y="1648036"/>
            <a:ext cx="88011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48" name="Google Shape;348;p36"/>
          <p:cNvSpPr txBox="1">
            <a:spLocks noGrp="1"/>
          </p:cNvSpPr>
          <p:nvPr>
            <p:ph type="dt" idx="10"/>
          </p:nvPr>
        </p:nvSpPr>
        <p:spPr>
          <a:xfrm>
            <a:off x="-915995" y="4863634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36"/>
          <p:cNvSpPr txBox="1">
            <a:spLocks noGrp="1"/>
          </p:cNvSpPr>
          <p:nvPr>
            <p:ph type="ftr" idx="11"/>
          </p:nvPr>
        </p:nvSpPr>
        <p:spPr>
          <a:xfrm>
            <a:off x="628650" y="4767263"/>
            <a:ext cx="64293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36"/>
          <p:cNvSpPr txBox="1">
            <a:spLocks noGrp="1"/>
          </p:cNvSpPr>
          <p:nvPr>
            <p:ph type="sldNum" idx="12"/>
          </p:nvPr>
        </p:nvSpPr>
        <p:spPr>
          <a:xfrm>
            <a:off x="171450" y="4767263"/>
            <a:ext cx="323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1" name="Google Shape;351;p36"/>
          <p:cNvGrpSpPr/>
          <p:nvPr/>
        </p:nvGrpSpPr>
        <p:grpSpPr>
          <a:xfrm>
            <a:off x="3522362" y="2652767"/>
            <a:ext cx="1996393" cy="1348458"/>
            <a:chOff x="-2931" y="-4852"/>
            <a:chExt cx="17157" cy="11589"/>
          </a:xfrm>
        </p:grpSpPr>
        <p:sp>
          <p:nvSpPr>
            <p:cNvPr id="352" name="Google Shape;352;p36"/>
            <p:cNvSpPr/>
            <p:nvPr/>
          </p:nvSpPr>
          <p:spPr>
            <a:xfrm>
              <a:off x="3516" y="-4567"/>
              <a:ext cx="4200" cy="4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-2931" y="1653"/>
              <a:ext cx="17157" cy="5084"/>
            </a:xfrm>
            <a:custGeom>
              <a:avLst/>
              <a:gdLst/>
              <a:ahLst/>
              <a:cxnLst/>
              <a:rect l="l" t="t" r="r" b="b"/>
              <a:pathLst>
                <a:path w="974" h="286" extrusionOk="0">
                  <a:moveTo>
                    <a:pt x="104" y="92"/>
                  </a:moveTo>
                  <a:cubicBezTo>
                    <a:pt x="106" y="93"/>
                    <a:pt x="107" y="96"/>
                    <a:pt x="108" y="100"/>
                  </a:cubicBezTo>
                  <a:cubicBezTo>
                    <a:pt x="108" y="102"/>
                    <a:pt x="109" y="103"/>
                    <a:pt x="110" y="103"/>
                  </a:cubicBezTo>
                  <a:cubicBezTo>
                    <a:pt x="111" y="103"/>
                    <a:pt x="112" y="102"/>
                    <a:pt x="112" y="100"/>
                  </a:cubicBezTo>
                  <a:cubicBezTo>
                    <a:pt x="112" y="99"/>
                    <a:pt x="111" y="98"/>
                    <a:pt x="111" y="96"/>
                  </a:cubicBezTo>
                  <a:cubicBezTo>
                    <a:pt x="111" y="94"/>
                    <a:pt x="111" y="91"/>
                    <a:pt x="111" y="88"/>
                  </a:cubicBezTo>
                  <a:cubicBezTo>
                    <a:pt x="111" y="84"/>
                    <a:pt x="110" y="82"/>
                    <a:pt x="110" y="82"/>
                  </a:cubicBezTo>
                  <a:cubicBezTo>
                    <a:pt x="109" y="81"/>
                    <a:pt x="107" y="81"/>
                    <a:pt x="104" y="81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5" y="81"/>
                    <a:pt x="4" y="81"/>
                    <a:pt x="4" y="82"/>
                  </a:cubicBezTo>
                  <a:cubicBezTo>
                    <a:pt x="3" y="83"/>
                    <a:pt x="3" y="85"/>
                    <a:pt x="3" y="87"/>
                  </a:cubicBezTo>
                  <a:cubicBezTo>
                    <a:pt x="3" y="90"/>
                    <a:pt x="2" y="94"/>
                    <a:pt x="1" y="98"/>
                  </a:cubicBezTo>
                  <a:cubicBezTo>
                    <a:pt x="1" y="101"/>
                    <a:pt x="0" y="103"/>
                    <a:pt x="0" y="105"/>
                  </a:cubicBezTo>
                  <a:cubicBezTo>
                    <a:pt x="0" y="106"/>
                    <a:pt x="1" y="107"/>
                    <a:pt x="2" y="107"/>
                  </a:cubicBezTo>
                  <a:cubicBezTo>
                    <a:pt x="3" y="107"/>
                    <a:pt x="4" y="106"/>
                    <a:pt x="4" y="104"/>
                  </a:cubicBezTo>
                  <a:cubicBezTo>
                    <a:pt x="5" y="98"/>
                    <a:pt x="7" y="95"/>
                    <a:pt x="9" y="93"/>
                  </a:cubicBezTo>
                  <a:cubicBezTo>
                    <a:pt x="11" y="91"/>
                    <a:pt x="15" y="90"/>
                    <a:pt x="20" y="90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46" y="90"/>
                    <a:pt x="47" y="90"/>
                    <a:pt x="48" y="91"/>
                  </a:cubicBezTo>
                  <a:cubicBezTo>
                    <a:pt x="48" y="91"/>
                    <a:pt x="49" y="93"/>
                    <a:pt x="49" y="95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49" y="186"/>
                    <a:pt x="49" y="186"/>
                    <a:pt x="49" y="186"/>
                  </a:cubicBezTo>
                  <a:cubicBezTo>
                    <a:pt x="49" y="191"/>
                    <a:pt x="48" y="194"/>
                    <a:pt x="46" y="196"/>
                  </a:cubicBezTo>
                  <a:cubicBezTo>
                    <a:pt x="45" y="198"/>
                    <a:pt x="42" y="199"/>
                    <a:pt x="37" y="200"/>
                  </a:cubicBezTo>
                  <a:cubicBezTo>
                    <a:pt x="35" y="200"/>
                    <a:pt x="34" y="201"/>
                    <a:pt x="34" y="202"/>
                  </a:cubicBezTo>
                  <a:cubicBezTo>
                    <a:pt x="34" y="203"/>
                    <a:pt x="35" y="204"/>
                    <a:pt x="37" y="204"/>
                  </a:cubicBezTo>
                  <a:cubicBezTo>
                    <a:pt x="37" y="204"/>
                    <a:pt x="39" y="204"/>
                    <a:pt x="43" y="203"/>
                  </a:cubicBezTo>
                  <a:cubicBezTo>
                    <a:pt x="44" y="203"/>
                    <a:pt x="47" y="203"/>
                    <a:pt x="49" y="203"/>
                  </a:cubicBezTo>
                  <a:cubicBezTo>
                    <a:pt x="56" y="203"/>
                    <a:pt x="56" y="203"/>
                    <a:pt x="56" y="203"/>
                  </a:cubicBezTo>
                  <a:cubicBezTo>
                    <a:pt x="63" y="203"/>
                    <a:pt x="63" y="203"/>
                    <a:pt x="63" y="203"/>
                  </a:cubicBezTo>
                  <a:cubicBezTo>
                    <a:pt x="67" y="203"/>
                    <a:pt x="70" y="203"/>
                    <a:pt x="71" y="203"/>
                  </a:cubicBezTo>
                  <a:cubicBezTo>
                    <a:pt x="73" y="204"/>
                    <a:pt x="74" y="204"/>
                    <a:pt x="75" y="204"/>
                  </a:cubicBezTo>
                  <a:cubicBezTo>
                    <a:pt x="77" y="204"/>
                    <a:pt x="78" y="203"/>
                    <a:pt x="78" y="202"/>
                  </a:cubicBezTo>
                  <a:cubicBezTo>
                    <a:pt x="78" y="201"/>
                    <a:pt x="77" y="200"/>
                    <a:pt x="74" y="200"/>
                  </a:cubicBezTo>
                  <a:cubicBezTo>
                    <a:pt x="67" y="198"/>
                    <a:pt x="63" y="194"/>
                    <a:pt x="63" y="187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3"/>
                    <a:pt x="63" y="92"/>
                    <a:pt x="64" y="91"/>
                  </a:cubicBezTo>
                  <a:cubicBezTo>
                    <a:pt x="64" y="90"/>
                    <a:pt x="66" y="90"/>
                    <a:pt x="69" y="90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9" y="90"/>
                    <a:pt x="102" y="90"/>
                    <a:pt x="104" y="92"/>
                  </a:cubicBezTo>
                  <a:close/>
                  <a:moveTo>
                    <a:pt x="152" y="88"/>
                  </a:moveTo>
                  <a:cubicBezTo>
                    <a:pt x="153" y="87"/>
                    <a:pt x="156" y="87"/>
                    <a:pt x="159" y="87"/>
                  </a:cubicBezTo>
                  <a:cubicBezTo>
                    <a:pt x="173" y="87"/>
                    <a:pt x="173" y="87"/>
                    <a:pt x="173" y="87"/>
                  </a:cubicBezTo>
                  <a:cubicBezTo>
                    <a:pt x="183" y="87"/>
                    <a:pt x="189" y="87"/>
                    <a:pt x="192" y="88"/>
                  </a:cubicBezTo>
                  <a:cubicBezTo>
                    <a:pt x="196" y="89"/>
                    <a:pt x="198" y="91"/>
                    <a:pt x="199" y="94"/>
                  </a:cubicBezTo>
                  <a:cubicBezTo>
                    <a:pt x="200" y="95"/>
                    <a:pt x="200" y="97"/>
                    <a:pt x="200" y="99"/>
                  </a:cubicBezTo>
                  <a:cubicBezTo>
                    <a:pt x="200" y="101"/>
                    <a:pt x="200" y="101"/>
                    <a:pt x="200" y="101"/>
                  </a:cubicBezTo>
                  <a:cubicBezTo>
                    <a:pt x="200" y="103"/>
                    <a:pt x="201" y="104"/>
                    <a:pt x="202" y="104"/>
                  </a:cubicBezTo>
                  <a:cubicBezTo>
                    <a:pt x="203" y="104"/>
                    <a:pt x="204" y="104"/>
                    <a:pt x="204" y="103"/>
                  </a:cubicBezTo>
                  <a:cubicBezTo>
                    <a:pt x="204" y="102"/>
                    <a:pt x="205" y="100"/>
                    <a:pt x="205" y="96"/>
                  </a:cubicBezTo>
                  <a:cubicBezTo>
                    <a:pt x="205" y="91"/>
                    <a:pt x="205" y="91"/>
                    <a:pt x="205" y="91"/>
                  </a:cubicBezTo>
                  <a:cubicBezTo>
                    <a:pt x="206" y="87"/>
                    <a:pt x="206" y="85"/>
                    <a:pt x="206" y="84"/>
                  </a:cubicBezTo>
                  <a:cubicBezTo>
                    <a:pt x="206" y="83"/>
                    <a:pt x="206" y="82"/>
                    <a:pt x="206" y="82"/>
                  </a:cubicBezTo>
                  <a:cubicBezTo>
                    <a:pt x="206" y="80"/>
                    <a:pt x="205" y="79"/>
                    <a:pt x="203" y="79"/>
                  </a:cubicBezTo>
                  <a:cubicBezTo>
                    <a:pt x="203" y="79"/>
                    <a:pt x="201" y="79"/>
                    <a:pt x="200" y="80"/>
                  </a:cubicBezTo>
                  <a:cubicBezTo>
                    <a:pt x="199" y="80"/>
                    <a:pt x="197" y="80"/>
                    <a:pt x="193" y="80"/>
                  </a:cubicBezTo>
                  <a:cubicBezTo>
                    <a:pt x="181" y="81"/>
                    <a:pt x="181" y="81"/>
                    <a:pt x="181" y="81"/>
                  </a:cubicBezTo>
                  <a:cubicBezTo>
                    <a:pt x="175" y="81"/>
                    <a:pt x="169" y="81"/>
                    <a:pt x="161" y="81"/>
                  </a:cubicBezTo>
                  <a:cubicBezTo>
                    <a:pt x="149" y="81"/>
                    <a:pt x="139" y="81"/>
                    <a:pt x="131" y="80"/>
                  </a:cubicBezTo>
                  <a:cubicBezTo>
                    <a:pt x="128" y="79"/>
                    <a:pt x="126" y="79"/>
                    <a:pt x="125" y="79"/>
                  </a:cubicBezTo>
                  <a:cubicBezTo>
                    <a:pt x="122" y="79"/>
                    <a:pt x="121" y="80"/>
                    <a:pt x="121" y="82"/>
                  </a:cubicBezTo>
                  <a:cubicBezTo>
                    <a:pt x="121" y="83"/>
                    <a:pt x="121" y="83"/>
                    <a:pt x="123" y="83"/>
                  </a:cubicBezTo>
                  <a:cubicBezTo>
                    <a:pt x="129" y="83"/>
                    <a:pt x="132" y="85"/>
                    <a:pt x="134" y="88"/>
                  </a:cubicBezTo>
                  <a:cubicBezTo>
                    <a:pt x="136" y="91"/>
                    <a:pt x="137" y="96"/>
                    <a:pt x="137" y="105"/>
                  </a:cubicBezTo>
                  <a:cubicBezTo>
                    <a:pt x="137" y="180"/>
                    <a:pt x="137" y="180"/>
                    <a:pt x="137" y="180"/>
                  </a:cubicBezTo>
                  <a:cubicBezTo>
                    <a:pt x="137" y="186"/>
                    <a:pt x="137" y="186"/>
                    <a:pt x="137" y="186"/>
                  </a:cubicBezTo>
                  <a:cubicBezTo>
                    <a:pt x="137" y="193"/>
                    <a:pt x="135" y="198"/>
                    <a:pt x="130" y="199"/>
                  </a:cubicBezTo>
                  <a:cubicBezTo>
                    <a:pt x="127" y="200"/>
                    <a:pt x="127" y="200"/>
                    <a:pt x="127" y="200"/>
                  </a:cubicBezTo>
                  <a:cubicBezTo>
                    <a:pt x="126" y="200"/>
                    <a:pt x="125" y="201"/>
                    <a:pt x="125" y="202"/>
                  </a:cubicBezTo>
                  <a:cubicBezTo>
                    <a:pt x="125" y="203"/>
                    <a:pt x="126" y="204"/>
                    <a:pt x="128" y="204"/>
                  </a:cubicBezTo>
                  <a:cubicBezTo>
                    <a:pt x="128" y="204"/>
                    <a:pt x="130" y="204"/>
                    <a:pt x="132" y="203"/>
                  </a:cubicBezTo>
                  <a:cubicBezTo>
                    <a:pt x="137" y="202"/>
                    <a:pt x="144" y="202"/>
                    <a:pt x="154" y="202"/>
                  </a:cubicBezTo>
                  <a:cubicBezTo>
                    <a:pt x="162" y="202"/>
                    <a:pt x="171" y="203"/>
                    <a:pt x="183" y="204"/>
                  </a:cubicBezTo>
                  <a:cubicBezTo>
                    <a:pt x="185" y="204"/>
                    <a:pt x="188" y="204"/>
                    <a:pt x="189" y="204"/>
                  </a:cubicBezTo>
                  <a:cubicBezTo>
                    <a:pt x="197" y="204"/>
                    <a:pt x="204" y="201"/>
                    <a:pt x="209" y="194"/>
                  </a:cubicBezTo>
                  <a:cubicBezTo>
                    <a:pt x="214" y="189"/>
                    <a:pt x="216" y="185"/>
                    <a:pt x="216" y="181"/>
                  </a:cubicBezTo>
                  <a:cubicBezTo>
                    <a:pt x="216" y="179"/>
                    <a:pt x="215" y="178"/>
                    <a:pt x="214" y="178"/>
                  </a:cubicBezTo>
                  <a:cubicBezTo>
                    <a:pt x="214" y="178"/>
                    <a:pt x="213" y="179"/>
                    <a:pt x="212" y="180"/>
                  </a:cubicBezTo>
                  <a:cubicBezTo>
                    <a:pt x="206" y="190"/>
                    <a:pt x="190" y="196"/>
                    <a:pt x="167" y="196"/>
                  </a:cubicBezTo>
                  <a:cubicBezTo>
                    <a:pt x="160" y="196"/>
                    <a:pt x="155" y="195"/>
                    <a:pt x="153" y="194"/>
                  </a:cubicBezTo>
                  <a:cubicBezTo>
                    <a:pt x="152" y="193"/>
                    <a:pt x="151" y="189"/>
                    <a:pt x="151" y="184"/>
                  </a:cubicBezTo>
                  <a:cubicBezTo>
                    <a:pt x="151" y="151"/>
                    <a:pt x="151" y="151"/>
                    <a:pt x="151" y="151"/>
                  </a:cubicBezTo>
                  <a:cubicBezTo>
                    <a:pt x="151" y="149"/>
                    <a:pt x="151" y="149"/>
                    <a:pt x="151" y="149"/>
                  </a:cubicBezTo>
                  <a:cubicBezTo>
                    <a:pt x="151" y="147"/>
                    <a:pt x="151" y="146"/>
                    <a:pt x="152" y="145"/>
                  </a:cubicBezTo>
                  <a:cubicBezTo>
                    <a:pt x="153" y="144"/>
                    <a:pt x="155" y="144"/>
                    <a:pt x="158" y="144"/>
                  </a:cubicBezTo>
                  <a:cubicBezTo>
                    <a:pt x="178" y="144"/>
                    <a:pt x="178" y="144"/>
                    <a:pt x="178" y="144"/>
                  </a:cubicBezTo>
                  <a:cubicBezTo>
                    <a:pt x="183" y="144"/>
                    <a:pt x="186" y="145"/>
                    <a:pt x="188" y="146"/>
                  </a:cubicBezTo>
                  <a:cubicBezTo>
                    <a:pt x="191" y="148"/>
                    <a:pt x="192" y="150"/>
                    <a:pt x="193" y="154"/>
                  </a:cubicBezTo>
                  <a:cubicBezTo>
                    <a:pt x="193" y="157"/>
                    <a:pt x="193" y="157"/>
                    <a:pt x="193" y="157"/>
                  </a:cubicBezTo>
                  <a:cubicBezTo>
                    <a:pt x="193" y="158"/>
                    <a:pt x="194" y="159"/>
                    <a:pt x="196" y="159"/>
                  </a:cubicBezTo>
                  <a:cubicBezTo>
                    <a:pt x="197" y="159"/>
                    <a:pt x="197" y="158"/>
                    <a:pt x="197" y="157"/>
                  </a:cubicBezTo>
                  <a:cubicBezTo>
                    <a:pt x="197" y="156"/>
                    <a:pt x="197" y="155"/>
                    <a:pt x="197" y="154"/>
                  </a:cubicBezTo>
                  <a:cubicBezTo>
                    <a:pt x="197" y="150"/>
                    <a:pt x="197" y="147"/>
                    <a:pt x="197" y="143"/>
                  </a:cubicBezTo>
                  <a:cubicBezTo>
                    <a:pt x="197" y="138"/>
                    <a:pt x="197" y="133"/>
                    <a:pt x="197" y="127"/>
                  </a:cubicBezTo>
                  <a:cubicBezTo>
                    <a:pt x="197" y="127"/>
                    <a:pt x="197" y="126"/>
                    <a:pt x="197" y="125"/>
                  </a:cubicBezTo>
                  <a:cubicBezTo>
                    <a:pt x="197" y="124"/>
                    <a:pt x="197" y="123"/>
                    <a:pt x="196" y="123"/>
                  </a:cubicBezTo>
                  <a:cubicBezTo>
                    <a:pt x="194" y="123"/>
                    <a:pt x="194" y="124"/>
                    <a:pt x="193" y="125"/>
                  </a:cubicBezTo>
                  <a:cubicBezTo>
                    <a:pt x="193" y="129"/>
                    <a:pt x="192" y="132"/>
                    <a:pt x="191" y="133"/>
                  </a:cubicBezTo>
                  <a:cubicBezTo>
                    <a:pt x="190" y="134"/>
                    <a:pt x="188" y="135"/>
                    <a:pt x="185" y="135"/>
                  </a:cubicBezTo>
                  <a:cubicBezTo>
                    <a:pt x="181" y="136"/>
                    <a:pt x="176" y="136"/>
                    <a:pt x="170" y="136"/>
                  </a:cubicBezTo>
                  <a:cubicBezTo>
                    <a:pt x="156" y="136"/>
                    <a:pt x="156" y="136"/>
                    <a:pt x="156" y="136"/>
                  </a:cubicBezTo>
                  <a:cubicBezTo>
                    <a:pt x="153" y="136"/>
                    <a:pt x="152" y="136"/>
                    <a:pt x="151" y="136"/>
                  </a:cubicBezTo>
                  <a:cubicBezTo>
                    <a:pt x="151" y="135"/>
                    <a:pt x="151" y="133"/>
                    <a:pt x="151" y="131"/>
                  </a:cubicBezTo>
                  <a:cubicBezTo>
                    <a:pt x="151" y="95"/>
                    <a:pt x="151" y="95"/>
                    <a:pt x="151" y="95"/>
                  </a:cubicBezTo>
                  <a:cubicBezTo>
                    <a:pt x="151" y="91"/>
                    <a:pt x="151" y="89"/>
                    <a:pt x="152" y="88"/>
                  </a:cubicBezTo>
                  <a:close/>
                  <a:moveTo>
                    <a:pt x="333" y="109"/>
                  </a:moveTo>
                  <a:cubicBezTo>
                    <a:pt x="333" y="99"/>
                    <a:pt x="333" y="99"/>
                    <a:pt x="333" y="99"/>
                  </a:cubicBezTo>
                  <a:cubicBezTo>
                    <a:pt x="333" y="94"/>
                    <a:pt x="334" y="90"/>
                    <a:pt x="335" y="88"/>
                  </a:cubicBezTo>
                  <a:cubicBezTo>
                    <a:pt x="336" y="85"/>
                    <a:pt x="339" y="84"/>
                    <a:pt x="342" y="83"/>
                  </a:cubicBezTo>
                  <a:cubicBezTo>
                    <a:pt x="344" y="83"/>
                    <a:pt x="344" y="82"/>
                    <a:pt x="344" y="81"/>
                  </a:cubicBezTo>
                  <a:cubicBezTo>
                    <a:pt x="344" y="80"/>
                    <a:pt x="343" y="80"/>
                    <a:pt x="342" y="80"/>
                  </a:cubicBezTo>
                  <a:cubicBezTo>
                    <a:pt x="341" y="80"/>
                    <a:pt x="339" y="80"/>
                    <a:pt x="337" y="80"/>
                  </a:cubicBezTo>
                  <a:cubicBezTo>
                    <a:pt x="335" y="80"/>
                    <a:pt x="332" y="81"/>
                    <a:pt x="328" y="81"/>
                  </a:cubicBezTo>
                  <a:cubicBezTo>
                    <a:pt x="321" y="81"/>
                    <a:pt x="316" y="80"/>
                    <a:pt x="312" y="80"/>
                  </a:cubicBezTo>
                  <a:cubicBezTo>
                    <a:pt x="310" y="80"/>
                    <a:pt x="309" y="80"/>
                    <a:pt x="308" y="80"/>
                  </a:cubicBezTo>
                  <a:cubicBezTo>
                    <a:pt x="306" y="80"/>
                    <a:pt x="306" y="80"/>
                    <a:pt x="306" y="81"/>
                  </a:cubicBezTo>
                  <a:cubicBezTo>
                    <a:pt x="306" y="83"/>
                    <a:pt x="306" y="83"/>
                    <a:pt x="308" y="84"/>
                  </a:cubicBezTo>
                  <a:cubicBezTo>
                    <a:pt x="314" y="85"/>
                    <a:pt x="318" y="86"/>
                    <a:pt x="321" y="88"/>
                  </a:cubicBezTo>
                  <a:cubicBezTo>
                    <a:pt x="323" y="90"/>
                    <a:pt x="325" y="94"/>
                    <a:pt x="325" y="99"/>
                  </a:cubicBezTo>
                  <a:cubicBezTo>
                    <a:pt x="326" y="120"/>
                    <a:pt x="326" y="120"/>
                    <a:pt x="326" y="120"/>
                  </a:cubicBezTo>
                  <a:cubicBezTo>
                    <a:pt x="326" y="132"/>
                    <a:pt x="326" y="132"/>
                    <a:pt x="326" y="132"/>
                  </a:cubicBezTo>
                  <a:cubicBezTo>
                    <a:pt x="326" y="176"/>
                    <a:pt x="326" y="176"/>
                    <a:pt x="326" y="176"/>
                  </a:cubicBezTo>
                  <a:cubicBezTo>
                    <a:pt x="326" y="177"/>
                    <a:pt x="326" y="177"/>
                    <a:pt x="325" y="177"/>
                  </a:cubicBezTo>
                  <a:cubicBezTo>
                    <a:pt x="325" y="178"/>
                    <a:pt x="324" y="177"/>
                    <a:pt x="323" y="175"/>
                  </a:cubicBezTo>
                  <a:cubicBezTo>
                    <a:pt x="241" y="82"/>
                    <a:pt x="241" y="82"/>
                    <a:pt x="241" y="82"/>
                  </a:cubicBezTo>
                  <a:cubicBezTo>
                    <a:pt x="239" y="81"/>
                    <a:pt x="238" y="80"/>
                    <a:pt x="236" y="80"/>
                  </a:cubicBezTo>
                  <a:cubicBezTo>
                    <a:pt x="235" y="80"/>
                    <a:pt x="234" y="80"/>
                    <a:pt x="233" y="80"/>
                  </a:cubicBezTo>
                  <a:cubicBezTo>
                    <a:pt x="231" y="80"/>
                    <a:pt x="231" y="80"/>
                    <a:pt x="231" y="80"/>
                  </a:cubicBezTo>
                  <a:cubicBezTo>
                    <a:pt x="225" y="80"/>
                    <a:pt x="225" y="80"/>
                    <a:pt x="225" y="80"/>
                  </a:cubicBezTo>
                  <a:cubicBezTo>
                    <a:pt x="222" y="80"/>
                    <a:pt x="222" y="80"/>
                    <a:pt x="222" y="80"/>
                  </a:cubicBezTo>
                  <a:cubicBezTo>
                    <a:pt x="221" y="80"/>
                    <a:pt x="221" y="80"/>
                    <a:pt x="220" y="80"/>
                  </a:cubicBezTo>
                  <a:cubicBezTo>
                    <a:pt x="219" y="80"/>
                    <a:pt x="218" y="80"/>
                    <a:pt x="218" y="81"/>
                  </a:cubicBezTo>
                  <a:cubicBezTo>
                    <a:pt x="218" y="82"/>
                    <a:pt x="219" y="83"/>
                    <a:pt x="221" y="83"/>
                  </a:cubicBezTo>
                  <a:cubicBezTo>
                    <a:pt x="227" y="84"/>
                    <a:pt x="232" y="87"/>
                    <a:pt x="235" y="93"/>
                  </a:cubicBezTo>
                  <a:cubicBezTo>
                    <a:pt x="238" y="99"/>
                    <a:pt x="240" y="107"/>
                    <a:pt x="240" y="118"/>
                  </a:cubicBezTo>
                  <a:cubicBezTo>
                    <a:pt x="240" y="178"/>
                    <a:pt x="240" y="178"/>
                    <a:pt x="240" y="178"/>
                  </a:cubicBezTo>
                  <a:cubicBezTo>
                    <a:pt x="240" y="185"/>
                    <a:pt x="239" y="190"/>
                    <a:pt x="237" y="192"/>
                  </a:cubicBezTo>
                  <a:cubicBezTo>
                    <a:pt x="236" y="195"/>
                    <a:pt x="232" y="198"/>
                    <a:pt x="227" y="199"/>
                  </a:cubicBezTo>
                  <a:cubicBezTo>
                    <a:pt x="225" y="200"/>
                    <a:pt x="225" y="201"/>
                    <a:pt x="225" y="202"/>
                  </a:cubicBezTo>
                  <a:cubicBezTo>
                    <a:pt x="225" y="203"/>
                    <a:pt x="226" y="203"/>
                    <a:pt x="227" y="203"/>
                  </a:cubicBezTo>
                  <a:cubicBezTo>
                    <a:pt x="228" y="203"/>
                    <a:pt x="229" y="203"/>
                    <a:pt x="230" y="203"/>
                  </a:cubicBezTo>
                  <a:cubicBezTo>
                    <a:pt x="233" y="203"/>
                    <a:pt x="235" y="202"/>
                    <a:pt x="237" y="202"/>
                  </a:cubicBezTo>
                  <a:cubicBezTo>
                    <a:pt x="241" y="202"/>
                    <a:pt x="241" y="202"/>
                    <a:pt x="241" y="202"/>
                  </a:cubicBezTo>
                  <a:cubicBezTo>
                    <a:pt x="250" y="203"/>
                    <a:pt x="250" y="203"/>
                    <a:pt x="250" y="203"/>
                  </a:cubicBezTo>
                  <a:cubicBezTo>
                    <a:pt x="255" y="203"/>
                    <a:pt x="258" y="203"/>
                    <a:pt x="258" y="203"/>
                  </a:cubicBezTo>
                  <a:cubicBezTo>
                    <a:pt x="259" y="203"/>
                    <a:pt x="260" y="203"/>
                    <a:pt x="261" y="203"/>
                  </a:cubicBezTo>
                  <a:cubicBezTo>
                    <a:pt x="262" y="203"/>
                    <a:pt x="263" y="203"/>
                    <a:pt x="263" y="202"/>
                  </a:cubicBezTo>
                  <a:cubicBezTo>
                    <a:pt x="263" y="200"/>
                    <a:pt x="262" y="200"/>
                    <a:pt x="260" y="199"/>
                  </a:cubicBezTo>
                  <a:cubicBezTo>
                    <a:pt x="255" y="199"/>
                    <a:pt x="252" y="198"/>
                    <a:pt x="250" y="196"/>
                  </a:cubicBezTo>
                  <a:cubicBezTo>
                    <a:pt x="249" y="195"/>
                    <a:pt x="248" y="192"/>
                    <a:pt x="247" y="188"/>
                  </a:cubicBezTo>
                  <a:cubicBezTo>
                    <a:pt x="247" y="182"/>
                    <a:pt x="247" y="182"/>
                    <a:pt x="247" y="182"/>
                  </a:cubicBezTo>
                  <a:cubicBezTo>
                    <a:pt x="247" y="178"/>
                    <a:pt x="247" y="178"/>
                    <a:pt x="247" y="178"/>
                  </a:cubicBezTo>
                  <a:cubicBezTo>
                    <a:pt x="247" y="117"/>
                    <a:pt x="247" y="117"/>
                    <a:pt x="247" y="117"/>
                  </a:cubicBezTo>
                  <a:cubicBezTo>
                    <a:pt x="247" y="115"/>
                    <a:pt x="248" y="113"/>
                    <a:pt x="249" y="113"/>
                  </a:cubicBezTo>
                  <a:cubicBezTo>
                    <a:pt x="249" y="113"/>
                    <a:pt x="250" y="113"/>
                    <a:pt x="250" y="114"/>
                  </a:cubicBezTo>
                  <a:cubicBezTo>
                    <a:pt x="251" y="115"/>
                    <a:pt x="251" y="115"/>
                    <a:pt x="251" y="115"/>
                  </a:cubicBezTo>
                  <a:cubicBezTo>
                    <a:pt x="326" y="201"/>
                    <a:pt x="326" y="201"/>
                    <a:pt x="326" y="201"/>
                  </a:cubicBezTo>
                  <a:cubicBezTo>
                    <a:pt x="328" y="203"/>
                    <a:pt x="328" y="203"/>
                    <a:pt x="328" y="203"/>
                  </a:cubicBezTo>
                  <a:cubicBezTo>
                    <a:pt x="329" y="204"/>
                    <a:pt x="329" y="204"/>
                    <a:pt x="330" y="204"/>
                  </a:cubicBezTo>
                  <a:cubicBezTo>
                    <a:pt x="332" y="204"/>
                    <a:pt x="332" y="203"/>
                    <a:pt x="333" y="202"/>
                  </a:cubicBezTo>
                  <a:cubicBezTo>
                    <a:pt x="333" y="200"/>
                    <a:pt x="333" y="196"/>
                    <a:pt x="333" y="190"/>
                  </a:cubicBezTo>
                  <a:cubicBezTo>
                    <a:pt x="333" y="115"/>
                    <a:pt x="333" y="115"/>
                    <a:pt x="333" y="115"/>
                  </a:cubicBezTo>
                  <a:cubicBezTo>
                    <a:pt x="333" y="109"/>
                    <a:pt x="333" y="109"/>
                    <a:pt x="333" y="109"/>
                  </a:cubicBezTo>
                  <a:close/>
                  <a:moveTo>
                    <a:pt x="463" y="109"/>
                  </a:moveTo>
                  <a:cubicBezTo>
                    <a:pt x="463" y="99"/>
                    <a:pt x="463" y="99"/>
                    <a:pt x="463" y="99"/>
                  </a:cubicBezTo>
                  <a:cubicBezTo>
                    <a:pt x="463" y="94"/>
                    <a:pt x="463" y="90"/>
                    <a:pt x="465" y="88"/>
                  </a:cubicBezTo>
                  <a:cubicBezTo>
                    <a:pt x="466" y="85"/>
                    <a:pt x="468" y="84"/>
                    <a:pt x="472" y="83"/>
                  </a:cubicBezTo>
                  <a:cubicBezTo>
                    <a:pt x="473" y="83"/>
                    <a:pt x="474" y="82"/>
                    <a:pt x="474" y="81"/>
                  </a:cubicBezTo>
                  <a:cubicBezTo>
                    <a:pt x="474" y="80"/>
                    <a:pt x="473" y="80"/>
                    <a:pt x="471" y="80"/>
                  </a:cubicBezTo>
                  <a:cubicBezTo>
                    <a:pt x="470" y="80"/>
                    <a:pt x="469" y="80"/>
                    <a:pt x="467" y="80"/>
                  </a:cubicBezTo>
                  <a:cubicBezTo>
                    <a:pt x="465" y="80"/>
                    <a:pt x="462" y="81"/>
                    <a:pt x="458" y="81"/>
                  </a:cubicBezTo>
                  <a:cubicBezTo>
                    <a:pt x="451" y="81"/>
                    <a:pt x="445" y="80"/>
                    <a:pt x="441" y="80"/>
                  </a:cubicBezTo>
                  <a:cubicBezTo>
                    <a:pt x="440" y="80"/>
                    <a:pt x="438" y="80"/>
                    <a:pt x="438" y="80"/>
                  </a:cubicBezTo>
                  <a:cubicBezTo>
                    <a:pt x="436" y="80"/>
                    <a:pt x="435" y="80"/>
                    <a:pt x="435" y="81"/>
                  </a:cubicBezTo>
                  <a:cubicBezTo>
                    <a:pt x="435" y="83"/>
                    <a:pt x="436" y="83"/>
                    <a:pt x="438" y="84"/>
                  </a:cubicBezTo>
                  <a:cubicBezTo>
                    <a:pt x="444" y="85"/>
                    <a:pt x="448" y="86"/>
                    <a:pt x="450" y="88"/>
                  </a:cubicBezTo>
                  <a:cubicBezTo>
                    <a:pt x="453" y="90"/>
                    <a:pt x="454" y="94"/>
                    <a:pt x="455" y="99"/>
                  </a:cubicBezTo>
                  <a:cubicBezTo>
                    <a:pt x="456" y="120"/>
                    <a:pt x="456" y="120"/>
                    <a:pt x="456" y="120"/>
                  </a:cubicBezTo>
                  <a:cubicBezTo>
                    <a:pt x="456" y="132"/>
                    <a:pt x="456" y="132"/>
                    <a:pt x="456" y="132"/>
                  </a:cubicBezTo>
                  <a:cubicBezTo>
                    <a:pt x="456" y="176"/>
                    <a:pt x="456" y="176"/>
                    <a:pt x="456" y="176"/>
                  </a:cubicBezTo>
                  <a:cubicBezTo>
                    <a:pt x="456" y="177"/>
                    <a:pt x="455" y="177"/>
                    <a:pt x="455" y="177"/>
                  </a:cubicBezTo>
                  <a:cubicBezTo>
                    <a:pt x="454" y="178"/>
                    <a:pt x="454" y="177"/>
                    <a:pt x="452" y="175"/>
                  </a:cubicBezTo>
                  <a:cubicBezTo>
                    <a:pt x="370" y="82"/>
                    <a:pt x="370" y="82"/>
                    <a:pt x="370" y="82"/>
                  </a:cubicBezTo>
                  <a:cubicBezTo>
                    <a:pt x="369" y="81"/>
                    <a:pt x="367" y="80"/>
                    <a:pt x="366" y="80"/>
                  </a:cubicBezTo>
                  <a:cubicBezTo>
                    <a:pt x="365" y="80"/>
                    <a:pt x="364" y="80"/>
                    <a:pt x="362" y="80"/>
                  </a:cubicBezTo>
                  <a:cubicBezTo>
                    <a:pt x="361" y="80"/>
                    <a:pt x="361" y="80"/>
                    <a:pt x="361" y="80"/>
                  </a:cubicBezTo>
                  <a:cubicBezTo>
                    <a:pt x="355" y="80"/>
                    <a:pt x="355" y="80"/>
                    <a:pt x="355" y="80"/>
                  </a:cubicBezTo>
                  <a:cubicBezTo>
                    <a:pt x="351" y="80"/>
                    <a:pt x="351" y="80"/>
                    <a:pt x="351" y="80"/>
                  </a:cubicBezTo>
                  <a:cubicBezTo>
                    <a:pt x="351" y="80"/>
                    <a:pt x="350" y="80"/>
                    <a:pt x="350" y="80"/>
                  </a:cubicBezTo>
                  <a:cubicBezTo>
                    <a:pt x="349" y="80"/>
                    <a:pt x="348" y="80"/>
                    <a:pt x="348" y="81"/>
                  </a:cubicBezTo>
                  <a:cubicBezTo>
                    <a:pt x="348" y="82"/>
                    <a:pt x="349" y="83"/>
                    <a:pt x="350" y="83"/>
                  </a:cubicBezTo>
                  <a:cubicBezTo>
                    <a:pt x="357" y="84"/>
                    <a:pt x="361" y="87"/>
                    <a:pt x="365" y="93"/>
                  </a:cubicBezTo>
                  <a:cubicBezTo>
                    <a:pt x="368" y="99"/>
                    <a:pt x="369" y="107"/>
                    <a:pt x="369" y="118"/>
                  </a:cubicBezTo>
                  <a:cubicBezTo>
                    <a:pt x="369" y="178"/>
                    <a:pt x="369" y="178"/>
                    <a:pt x="369" y="178"/>
                  </a:cubicBezTo>
                  <a:cubicBezTo>
                    <a:pt x="369" y="185"/>
                    <a:pt x="369" y="190"/>
                    <a:pt x="367" y="192"/>
                  </a:cubicBezTo>
                  <a:cubicBezTo>
                    <a:pt x="365" y="195"/>
                    <a:pt x="362" y="198"/>
                    <a:pt x="357" y="199"/>
                  </a:cubicBezTo>
                  <a:cubicBezTo>
                    <a:pt x="355" y="200"/>
                    <a:pt x="354" y="201"/>
                    <a:pt x="354" y="202"/>
                  </a:cubicBezTo>
                  <a:cubicBezTo>
                    <a:pt x="354" y="203"/>
                    <a:pt x="355" y="203"/>
                    <a:pt x="357" y="203"/>
                  </a:cubicBezTo>
                  <a:cubicBezTo>
                    <a:pt x="357" y="203"/>
                    <a:pt x="358" y="203"/>
                    <a:pt x="360" y="203"/>
                  </a:cubicBezTo>
                  <a:cubicBezTo>
                    <a:pt x="362" y="203"/>
                    <a:pt x="364" y="202"/>
                    <a:pt x="367" y="202"/>
                  </a:cubicBezTo>
                  <a:cubicBezTo>
                    <a:pt x="371" y="202"/>
                    <a:pt x="371" y="202"/>
                    <a:pt x="371" y="202"/>
                  </a:cubicBezTo>
                  <a:cubicBezTo>
                    <a:pt x="380" y="203"/>
                    <a:pt x="380" y="203"/>
                    <a:pt x="380" y="203"/>
                  </a:cubicBezTo>
                  <a:cubicBezTo>
                    <a:pt x="384" y="203"/>
                    <a:pt x="387" y="203"/>
                    <a:pt x="388" y="203"/>
                  </a:cubicBezTo>
                  <a:cubicBezTo>
                    <a:pt x="389" y="203"/>
                    <a:pt x="390" y="203"/>
                    <a:pt x="390" y="203"/>
                  </a:cubicBezTo>
                  <a:cubicBezTo>
                    <a:pt x="392" y="203"/>
                    <a:pt x="392" y="203"/>
                    <a:pt x="392" y="202"/>
                  </a:cubicBezTo>
                  <a:cubicBezTo>
                    <a:pt x="392" y="200"/>
                    <a:pt x="391" y="200"/>
                    <a:pt x="389" y="199"/>
                  </a:cubicBezTo>
                  <a:cubicBezTo>
                    <a:pt x="385" y="199"/>
                    <a:pt x="381" y="198"/>
                    <a:pt x="380" y="196"/>
                  </a:cubicBezTo>
                  <a:cubicBezTo>
                    <a:pt x="378" y="195"/>
                    <a:pt x="377" y="192"/>
                    <a:pt x="377" y="188"/>
                  </a:cubicBezTo>
                  <a:cubicBezTo>
                    <a:pt x="377" y="182"/>
                    <a:pt x="377" y="182"/>
                    <a:pt x="377" y="182"/>
                  </a:cubicBezTo>
                  <a:cubicBezTo>
                    <a:pt x="377" y="178"/>
                    <a:pt x="377" y="178"/>
                    <a:pt x="377" y="178"/>
                  </a:cubicBezTo>
                  <a:cubicBezTo>
                    <a:pt x="377" y="117"/>
                    <a:pt x="377" y="117"/>
                    <a:pt x="377" y="117"/>
                  </a:cubicBezTo>
                  <a:cubicBezTo>
                    <a:pt x="377" y="115"/>
                    <a:pt x="377" y="113"/>
                    <a:pt x="378" y="113"/>
                  </a:cubicBezTo>
                  <a:cubicBezTo>
                    <a:pt x="379" y="113"/>
                    <a:pt x="379" y="113"/>
                    <a:pt x="380" y="114"/>
                  </a:cubicBezTo>
                  <a:cubicBezTo>
                    <a:pt x="380" y="115"/>
                    <a:pt x="380" y="115"/>
                    <a:pt x="380" y="115"/>
                  </a:cubicBezTo>
                  <a:cubicBezTo>
                    <a:pt x="456" y="201"/>
                    <a:pt x="456" y="201"/>
                    <a:pt x="456" y="201"/>
                  </a:cubicBezTo>
                  <a:cubicBezTo>
                    <a:pt x="458" y="203"/>
                    <a:pt x="458" y="203"/>
                    <a:pt x="458" y="203"/>
                  </a:cubicBezTo>
                  <a:cubicBezTo>
                    <a:pt x="458" y="204"/>
                    <a:pt x="459" y="204"/>
                    <a:pt x="460" y="204"/>
                  </a:cubicBezTo>
                  <a:cubicBezTo>
                    <a:pt x="461" y="204"/>
                    <a:pt x="462" y="203"/>
                    <a:pt x="462" y="202"/>
                  </a:cubicBezTo>
                  <a:cubicBezTo>
                    <a:pt x="463" y="200"/>
                    <a:pt x="463" y="196"/>
                    <a:pt x="463" y="190"/>
                  </a:cubicBezTo>
                  <a:cubicBezTo>
                    <a:pt x="463" y="115"/>
                    <a:pt x="463" y="115"/>
                    <a:pt x="463" y="115"/>
                  </a:cubicBezTo>
                  <a:cubicBezTo>
                    <a:pt x="463" y="109"/>
                    <a:pt x="463" y="109"/>
                    <a:pt x="463" y="109"/>
                  </a:cubicBezTo>
                  <a:close/>
                  <a:moveTo>
                    <a:pt x="512" y="88"/>
                  </a:moveTo>
                  <a:cubicBezTo>
                    <a:pt x="513" y="87"/>
                    <a:pt x="515" y="87"/>
                    <a:pt x="519" y="87"/>
                  </a:cubicBezTo>
                  <a:cubicBezTo>
                    <a:pt x="533" y="87"/>
                    <a:pt x="533" y="87"/>
                    <a:pt x="533" y="87"/>
                  </a:cubicBezTo>
                  <a:cubicBezTo>
                    <a:pt x="542" y="87"/>
                    <a:pt x="548" y="87"/>
                    <a:pt x="552" y="88"/>
                  </a:cubicBezTo>
                  <a:cubicBezTo>
                    <a:pt x="555" y="89"/>
                    <a:pt x="558" y="91"/>
                    <a:pt x="559" y="94"/>
                  </a:cubicBezTo>
                  <a:cubicBezTo>
                    <a:pt x="559" y="95"/>
                    <a:pt x="560" y="97"/>
                    <a:pt x="560" y="99"/>
                  </a:cubicBezTo>
                  <a:cubicBezTo>
                    <a:pt x="560" y="101"/>
                    <a:pt x="560" y="101"/>
                    <a:pt x="560" y="101"/>
                  </a:cubicBezTo>
                  <a:cubicBezTo>
                    <a:pt x="560" y="103"/>
                    <a:pt x="560" y="104"/>
                    <a:pt x="562" y="104"/>
                  </a:cubicBezTo>
                  <a:cubicBezTo>
                    <a:pt x="563" y="104"/>
                    <a:pt x="563" y="104"/>
                    <a:pt x="564" y="103"/>
                  </a:cubicBezTo>
                  <a:cubicBezTo>
                    <a:pt x="564" y="102"/>
                    <a:pt x="564" y="100"/>
                    <a:pt x="564" y="96"/>
                  </a:cubicBezTo>
                  <a:cubicBezTo>
                    <a:pt x="565" y="91"/>
                    <a:pt x="565" y="91"/>
                    <a:pt x="565" y="91"/>
                  </a:cubicBezTo>
                  <a:cubicBezTo>
                    <a:pt x="565" y="87"/>
                    <a:pt x="565" y="85"/>
                    <a:pt x="566" y="84"/>
                  </a:cubicBezTo>
                  <a:cubicBezTo>
                    <a:pt x="566" y="83"/>
                    <a:pt x="566" y="82"/>
                    <a:pt x="566" y="82"/>
                  </a:cubicBezTo>
                  <a:cubicBezTo>
                    <a:pt x="566" y="80"/>
                    <a:pt x="565" y="79"/>
                    <a:pt x="563" y="79"/>
                  </a:cubicBezTo>
                  <a:cubicBezTo>
                    <a:pt x="562" y="79"/>
                    <a:pt x="561" y="79"/>
                    <a:pt x="559" y="80"/>
                  </a:cubicBezTo>
                  <a:cubicBezTo>
                    <a:pt x="559" y="80"/>
                    <a:pt x="556" y="80"/>
                    <a:pt x="553" y="80"/>
                  </a:cubicBezTo>
                  <a:cubicBezTo>
                    <a:pt x="540" y="81"/>
                    <a:pt x="540" y="81"/>
                    <a:pt x="540" y="81"/>
                  </a:cubicBezTo>
                  <a:cubicBezTo>
                    <a:pt x="535" y="81"/>
                    <a:pt x="528" y="81"/>
                    <a:pt x="521" y="81"/>
                  </a:cubicBezTo>
                  <a:cubicBezTo>
                    <a:pt x="509" y="81"/>
                    <a:pt x="499" y="81"/>
                    <a:pt x="490" y="80"/>
                  </a:cubicBezTo>
                  <a:cubicBezTo>
                    <a:pt x="488" y="79"/>
                    <a:pt x="486" y="79"/>
                    <a:pt x="484" y="79"/>
                  </a:cubicBezTo>
                  <a:cubicBezTo>
                    <a:pt x="482" y="79"/>
                    <a:pt x="480" y="80"/>
                    <a:pt x="480" y="82"/>
                  </a:cubicBezTo>
                  <a:cubicBezTo>
                    <a:pt x="480" y="83"/>
                    <a:pt x="481" y="83"/>
                    <a:pt x="483" y="83"/>
                  </a:cubicBezTo>
                  <a:cubicBezTo>
                    <a:pt x="488" y="83"/>
                    <a:pt x="492" y="85"/>
                    <a:pt x="494" y="88"/>
                  </a:cubicBezTo>
                  <a:cubicBezTo>
                    <a:pt x="496" y="91"/>
                    <a:pt x="497" y="96"/>
                    <a:pt x="497" y="105"/>
                  </a:cubicBezTo>
                  <a:cubicBezTo>
                    <a:pt x="497" y="180"/>
                    <a:pt x="497" y="180"/>
                    <a:pt x="497" y="180"/>
                  </a:cubicBezTo>
                  <a:cubicBezTo>
                    <a:pt x="496" y="186"/>
                    <a:pt x="496" y="186"/>
                    <a:pt x="496" y="186"/>
                  </a:cubicBezTo>
                  <a:cubicBezTo>
                    <a:pt x="496" y="193"/>
                    <a:pt x="494" y="198"/>
                    <a:pt x="490" y="199"/>
                  </a:cubicBezTo>
                  <a:cubicBezTo>
                    <a:pt x="487" y="200"/>
                    <a:pt x="487" y="200"/>
                    <a:pt x="487" y="200"/>
                  </a:cubicBezTo>
                  <a:cubicBezTo>
                    <a:pt x="485" y="200"/>
                    <a:pt x="484" y="201"/>
                    <a:pt x="484" y="202"/>
                  </a:cubicBezTo>
                  <a:cubicBezTo>
                    <a:pt x="484" y="203"/>
                    <a:pt x="485" y="204"/>
                    <a:pt x="487" y="204"/>
                  </a:cubicBezTo>
                  <a:cubicBezTo>
                    <a:pt x="488" y="204"/>
                    <a:pt x="490" y="204"/>
                    <a:pt x="492" y="203"/>
                  </a:cubicBezTo>
                  <a:cubicBezTo>
                    <a:pt x="496" y="202"/>
                    <a:pt x="503" y="202"/>
                    <a:pt x="514" y="202"/>
                  </a:cubicBezTo>
                  <a:cubicBezTo>
                    <a:pt x="521" y="202"/>
                    <a:pt x="531" y="203"/>
                    <a:pt x="542" y="204"/>
                  </a:cubicBezTo>
                  <a:cubicBezTo>
                    <a:pt x="545" y="204"/>
                    <a:pt x="547" y="204"/>
                    <a:pt x="549" y="204"/>
                  </a:cubicBezTo>
                  <a:cubicBezTo>
                    <a:pt x="557" y="204"/>
                    <a:pt x="564" y="201"/>
                    <a:pt x="569" y="194"/>
                  </a:cubicBezTo>
                  <a:cubicBezTo>
                    <a:pt x="573" y="189"/>
                    <a:pt x="575" y="185"/>
                    <a:pt x="575" y="181"/>
                  </a:cubicBezTo>
                  <a:cubicBezTo>
                    <a:pt x="575" y="179"/>
                    <a:pt x="575" y="178"/>
                    <a:pt x="574" y="178"/>
                  </a:cubicBezTo>
                  <a:cubicBezTo>
                    <a:pt x="573" y="178"/>
                    <a:pt x="572" y="179"/>
                    <a:pt x="572" y="180"/>
                  </a:cubicBezTo>
                  <a:cubicBezTo>
                    <a:pt x="565" y="190"/>
                    <a:pt x="550" y="196"/>
                    <a:pt x="527" y="196"/>
                  </a:cubicBezTo>
                  <a:cubicBezTo>
                    <a:pt x="519" y="196"/>
                    <a:pt x="515" y="195"/>
                    <a:pt x="513" y="194"/>
                  </a:cubicBezTo>
                  <a:cubicBezTo>
                    <a:pt x="511" y="193"/>
                    <a:pt x="510" y="189"/>
                    <a:pt x="510" y="184"/>
                  </a:cubicBezTo>
                  <a:cubicBezTo>
                    <a:pt x="510" y="151"/>
                    <a:pt x="510" y="151"/>
                    <a:pt x="510" y="151"/>
                  </a:cubicBezTo>
                  <a:cubicBezTo>
                    <a:pt x="510" y="149"/>
                    <a:pt x="510" y="149"/>
                    <a:pt x="510" y="149"/>
                  </a:cubicBezTo>
                  <a:cubicBezTo>
                    <a:pt x="510" y="147"/>
                    <a:pt x="511" y="146"/>
                    <a:pt x="512" y="145"/>
                  </a:cubicBezTo>
                  <a:cubicBezTo>
                    <a:pt x="513" y="144"/>
                    <a:pt x="514" y="144"/>
                    <a:pt x="517" y="144"/>
                  </a:cubicBezTo>
                  <a:cubicBezTo>
                    <a:pt x="537" y="144"/>
                    <a:pt x="537" y="144"/>
                    <a:pt x="537" y="144"/>
                  </a:cubicBezTo>
                  <a:cubicBezTo>
                    <a:pt x="542" y="144"/>
                    <a:pt x="546" y="145"/>
                    <a:pt x="548" y="146"/>
                  </a:cubicBezTo>
                  <a:cubicBezTo>
                    <a:pt x="550" y="148"/>
                    <a:pt x="552" y="150"/>
                    <a:pt x="552" y="154"/>
                  </a:cubicBezTo>
                  <a:cubicBezTo>
                    <a:pt x="553" y="157"/>
                    <a:pt x="553" y="157"/>
                    <a:pt x="553" y="157"/>
                  </a:cubicBezTo>
                  <a:cubicBezTo>
                    <a:pt x="553" y="158"/>
                    <a:pt x="554" y="159"/>
                    <a:pt x="555" y="159"/>
                  </a:cubicBezTo>
                  <a:cubicBezTo>
                    <a:pt x="556" y="159"/>
                    <a:pt x="557" y="158"/>
                    <a:pt x="557" y="157"/>
                  </a:cubicBezTo>
                  <a:cubicBezTo>
                    <a:pt x="557" y="156"/>
                    <a:pt x="557" y="155"/>
                    <a:pt x="557" y="154"/>
                  </a:cubicBezTo>
                  <a:cubicBezTo>
                    <a:pt x="556" y="150"/>
                    <a:pt x="556" y="147"/>
                    <a:pt x="556" y="143"/>
                  </a:cubicBezTo>
                  <a:cubicBezTo>
                    <a:pt x="556" y="138"/>
                    <a:pt x="556" y="133"/>
                    <a:pt x="557" y="127"/>
                  </a:cubicBezTo>
                  <a:cubicBezTo>
                    <a:pt x="557" y="127"/>
                    <a:pt x="557" y="126"/>
                    <a:pt x="557" y="125"/>
                  </a:cubicBezTo>
                  <a:cubicBezTo>
                    <a:pt x="557" y="124"/>
                    <a:pt x="556" y="123"/>
                    <a:pt x="555" y="123"/>
                  </a:cubicBezTo>
                  <a:cubicBezTo>
                    <a:pt x="554" y="123"/>
                    <a:pt x="553" y="124"/>
                    <a:pt x="553" y="125"/>
                  </a:cubicBezTo>
                  <a:cubicBezTo>
                    <a:pt x="552" y="129"/>
                    <a:pt x="551" y="132"/>
                    <a:pt x="550" y="133"/>
                  </a:cubicBezTo>
                  <a:cubicBezTo>
                    <a:pt x="549" y="134"/>
                    <a:pt x="547" y="135"/>
                    <a:pt x="544" y="135"/>
                  </a:cubicBezTo>
                  <a:cubicBezTo>
                    <a:pt x="540" y="136"/>
                    <a:pt x="536" y="136"/>
                    <a:pt x="529" y="136"/>
                  </a:cubicBezTo>
                  <a:cubicBezTo>
                    <a:pt x="516" y="136"/>
                    <a:pt x="516" y="136"/>
                    <a:pt x="516" y="136"/>
                  </a:cubicBezTo>
                  <a:cubicBezTo>
                    <a:pt x="513" y="136"/>
                    <a:pt x="511" y="136"/>
                    <a:pt x="511" y="136"/>
                  </a:cubicBezTo>
                  <a:cubicBezTo>
                    <a:pt x="510" y="135"/>
                    <a:pt x="510" y="133"/>
                    <a:pt x="510" y="131"/>
                  </a:cubicBezTo>
                  <a:cubicBezTo>
                    <a:pt x="510" y="95"/>
                    <a:pt x="510" y="95"/>
                    <a:pt x="510" y="95"/>
                  </a:cubicBezTo>
                  <a:cubicBezTo>
                    <a:pt x="510" y="91"/>
                    <a:pt x="511" y="89"/>
                    <a:pt x="512" y="88"/>
                  </a:cubicBezTo>
                  <a:close/>
                  <a:moveTo>
                    <a:pt x="603" y="87"/>
                  </a:moveTo>
                  <a:cubicBezTo>
                    <a:pt x="596" y="93"/>
                    <a:pt x="593" y="101"/>
                    <a:pt x="593" y="111"/>
                  </a:cubicBezTo>
                  <a:cubicBezTo>
                    <a:pt x="593" y="119"/>
                    <a:pt x="595" y="126"/>
                    <a:pt x="601" y="132"/>
                  </a:cubicBezTo>
                  <a:cubicBezTo>
                    <a:pt x="606" y="137"/>
                    <a:pt x="616" y="142"/>
                    <a:pt x="629" y="147"/>
                  </a:cubicBezTo>
                  <a:cubicBezTo>
                    <a:pt x="642" y="151"/>
                    <a:pt x="649" y="154"/>
                    <a:pt x="652" y="157"/>
                  </a:cubicBezTo>
                  <a:cubicBezTo>
                    <a:pt x="657" y="161"/>
                    <a:pt x="660" y="167"/>
                    <a:pt x="660" y="173"/>
                  </a:cubicBezTo>
                  <a:cubicBezTo>
                    <a:pt x="660" y="180"/>
                    <a:pt x="657" y="186"/>
                    <a:pt x="651" y="191"/>
                  </a:cubicBezTo>
                  <a:cubicBezTo>
                    <a:pt x="646" y="196"/>
                    <a:pt x="639" y="198"/>
                    <a:pt x="631" y="198"/>
                  </a:cubicBezTo>
                  <a:cubicBezTo>
                    <a:pt x="623" y="198"/>
                    <a:pt x="615" y="196"/>
                    <a:pt x="608" y="191"/>
                  </a:cubicBezTo>
                  <a:cubicBezTo>
                    <a:pt x="601" y="186"/>
                    <a:pt x="597" y="179"/>
                    <a:pt x="595" y="172"/>
                  </a:cubicBezTo>
                  <a:cubicBezTo>
                    <a:pt x="594" y="169"/>
                    <a:pt x="593" y="168"/>
                    <a:pt x="592" y="168"/>
                  </a:cubicBezTo>
                  <a:cubicBezTo>
                    <a:pt x="591" y="168"/>
                    <a:pt x="590" y="168"/>
                    <a:pt x="590" y="170"/>
                  </a:cubicBezTo>
                  <a:cubicBezTo>
                    <a:pt x="590" y="172"/>
                    <a:pt x="591" y="176"/>
                    <a:pt x="592" y="182"/>
                  </a:cubicBezTo>
                  <a:cubicBezTo>
                    <a:pt x="594" y="187"/>
                    <a:pt x="594" y="189"/>
                    <a:pt x="595" y="190"/>
                  </a:cubicBezTo>
                  <a:cubicBezTo>
                    <a:pt x="595" y="193"/>
                    <a:pt x="596" y="195"/>
                    <a:pt x="596" y="196"/>
                  </a:cubicBezTo>
                  <a:cubicBezTo>
                    <a:pt x="596" y="197"/>
                    <a:pt x="597" y="198"/>
                    <a:pt x="598" y="198"/>
                  </a:cubicBezTo>
                  <a:cubicBezTo>
                    <a:pt x="601" y="200"/>
                    <a:pt x="605" y="202"/>
                    <a:pt x="610" y="203"/>
                  </a:cubicBezTo>
                  <a:cubicBezTo>
                    <a:pt x="616" y="204"/>
                    <a:pt x="621" y="205"/>
                    <a:pt x="626" y="205"/>
                  </a:cubicBezTo>
                  <a:cubicBezTo>
                    <a:pt x="638" y="205"/>
                    <a:pt x="649" y="201"/>
                    <a:pt x="657" y="194"/>
                  </a:cubicBezTo>
                  <a:cubicBezTo>
                    <a:pt x="665" y="187"/>
                    <a:pt x="669" y="178"/>
                    <a:pt x="669" y="167"/>
                  </a:cubicBezTo>
                  <a:cubicBezTo>
                    <a:pt x="669" y="150"/>
                    <a:pt x="658" y="139"/>
                    <a:pt x="636" y="131"/>
                  </a:cubicBezTo>
                  <a:cubicBezTo>
                    <a:pt x="625" y="128"/>
                    <a:pt x="617" y="125"/>
                    <a:pt x="615" y="124"/>
                  </a:cubicBezTo>
                  <a:cubicBezTo>
                    <a:pt x="612" y="122"/>
                    <a:pt x="609" y="120"/>
                    <a:pt x="607" y="117"/>
                  </a:cubicBezTo>
                  <a:cubicBezTo>
                    <a:pt x="604" y="113"/>
                    <a:pt x="602" y="109"/>
                    <a:pt x="602" y="104"/>
                  </a:cubicBezTo>
                  <a:cubicBezTo>
                    <a:pt x="602" y="98"/>
                    <a:pt x="605" y="94"/>
                    <a:pt x="609" y="90"/>
                  </a:cubicBezTo>
                  <a:cubicBezTo>
                    <a:pt x="613" y="86"/>
                    <a:pt x="618" y="84"/>
                    <a:pt x="625" y="84"/>
                  </a:cubicBezTo>
                  <a:cubicBezTo>
                    <a:pt x="633" y="84"/>
                    <a:pt x="640" y="86"/>
                    <a:pt x="647" y="90"/>
                  </a:cubicBezTo>
                  <a:cubicBezTo>
                    <a:pt x="653" y="95"/>
                    <a:pt x="658" y="100"/>
                    <a:pt x="660" y="106"/>
                  </a:cubicBezTo>
                  <a:cubicBezTo>
                    <a:pt x="661" y="109"/>
                    <a:pt x="662" y="111"/>
                    <a:pt x="663" y="111"/>
                  </a:cubicBezTo>
                  <a:cubicBezTo>
                    <a:pt x="664" y="111"/>
                    <a:pt x="665" y="110"/>
                    <a:pt x="665" y="108"/>
                  </a:cubicBezTo>
                  <a:cubicBezTo>
                    <a:pt x="665" y="107"/>
                    <a:pt x="665" y="106"/>
                    <a:pt x="664" y="104"/>
                  </a:cubicBezTo>
                  <a:cubicBezTo>
                    <a:pt x="663" y="95"/>
                    <a:pt x="663" y="95"/>
                    <a:pt x="663" y="95"/>
                  </a:cubicBezTo>
                  <a:cubicBezTo>
                    <a:pt x="662" y="90"/>
                    <a:pt x="662" y="87"/>
                    <a:pt x="662" y="86"/>
                  </a:cubicBezTo>
                  <a:cubicBezTo>
                    <a:pt x="662" y="83"/>
                    <a:pt x="661" y="81"/>
                    <a:pt x="659" y="82"/>
                  </a:cubicBezTo>
                  <a:cubicBezTo>
                    <a:pt x="659" y="82"/>
                    <a:pt x="659" y="82"/>
                    <a:pt x="658" y="82"/>
                  </a:cubicBezTo>
                  <a:cubicBezTo>
                    <a:pt x="657" y="83"/>
                    <a:pt x="657" y="83"/>
                    <a:pt x="657" y="83"/>
                  </a:cubicBezTo>
                  <a:cubicBezTo>
                    <a:pt x="656" y="84"/>
                    <a:pt x="656" y="84"/>
                    <a:pt x="655" y="84"/>
                  </a:cubicBezTo>
                  <a:cubicBezTo>
                    <a:pt x="655" y="84"/>
                    <a:pt x="654" y="84"/>
                    <a:pt x="653" y="84"/>
                  </a:cubicBezTo>
                  <a:cubicBezTo>
                    <a:pt x="647" y="81"/>
                    <a:pt x="647" y="81"/>
                    <a:pt x="647" y="81"/>
                  </a:cubicBezTo>
                  <a:cubicBezTo>
                    <a:pt x="643" y="79"/>
                    <a:pt x="638" y="78"/>
                    <a:pt x="631" y="78"/>
                  </a:cubicBezTo>
                  <a:cubicBezTo>
                    <a:pt x="620" y="78"/>
                    <a:pt x="611" y="81"/>
                    <a:pt x="603" y="87"/>
                  </a:cubicBezTo>
                  <a:close/>
                  <a:moveTo>
                    <a:pt x="700" y="87"/>
                  </a:moveTo>
                  <a:cubicBezTo>
                    <a:pt x="692" y="93"/>
                    <a:pt x="689" y="101"/>
                    <a:pt x="689" y="111"/>
                  </a:cubicBezTo>
                  <a:cubicBezTo>
                    <a:pt x="689" y="119"/>
                    <a:pt x="692" y="126"/>
                    <a:pt x="697" y="132"/>
                  </a:cubicBezTo>
                  <a:cubicBezTo>
                    <a:pt x="703" y="137"/>
                    <a:pt x="712" y="142"/>
                    <a:pt x="725" y="147"/>
                  </a:cubicBezTo>
                  <a:cubicBezTo>
                    <a:pt x="738" y="151"/>
                    <a:pt x="746" y="154"/>
                    <a:pt x="748" y="157"/>
                  </a:cubicBezTo>
                  <a:cubicBezTo>
                    <a:pt x="754" y="161"/>
                    <a:pt x="756" y="167"/>
                    <a:pt x="756" y="173"/>
                  </a:cubicBezTo>
                  <a:cubicBezTo>
                    <a:pt x="756" y="180"/>
                    <a:pt x="753" y="186"/>
                    <a:pt x="748" y="191"/>
                  </a:cubicBezTo>
                  <a:cubicBezTo>
                    <a:pt x="742" y="196"/>
                    <a:pt x="735" y="198"/>
                    <a:pt x="727" y="198"/>
                  </a:cubicBezTo>
                  <a:cubicBezTo>
                    <a:pt x="719" y="198"/>
                    <a:pt x="711" y="196"/>
                    <a:pt x="704" y="191"/>
                  </a:cubicBezTo>
                  <a:cubicBezTo>
                    <a:pt x="698" y="186"/>
                    <a:pt x="693" y="179"/>
                    <a:pt x="691" y="172"/>
                  </a:cubicBezTo>
                  <a:cubicBezTo>
                    <a:pt x="690" y="169"/>
                    <a:pt x="689" y="168"/>
                    <a:pt x="688" y="168"/>
                  </a:cubicBezTo>
                  <a:cubicBezTo>
                    <a:pt x="687" y="168"/>
                    <a:pt x="686" y="168"/>
                    <a:pt x="686" y="170"/>
                  </a:cubicBezTo>
                  <a:cubicBezTo>
                    <a:pt x="686" y="172"/>
                    <a:pt x="687" y="176"/>
                    <a:pt x="688" y="182"/>
                  </a:cubicBezTo>
                  <a:cubicBezTo>
                    <a:pt x="690" y="187"/>
                    <a:pt x="691" y="189"/>
                    <a:pt x="691" y="190"/>
                  </a:cubicBezTo>
                  <a:cubicBezTo>
                    <a:pt x="691" y="193"/>
                    <a:pt x="692" y="195"/>
                    <a:pt x="692" y="196"/>
                  </a:cubicBezTo>
                  <a:cubicBezTo>
                    <a:pt x="693" y="197"/>
                    <a:pt x="693" y="198"/>
                    <a:pt x="694" y="198"/>
                  </a:cubicBezTo>
                  <a:cubicBezTo>
                    <a:pt x="697" y="200"/>
                    <a:pt x="701" y="202"/>
                    <a:pt x="707" y="203"/>
                  </a:cubicBezTo>
                  <a:cubicBezTo>
                    <a:pt x="712" y="204"/>
                    <a:pt x="717" y="205"/>
                    <a:pt x="722" y="205"/>
                  </a:cubicBezTo>
                  <a:cubicBezTo>
                    <a:pt x="734" y="205"/>
                    <a:pt x="745" y="201"/>
                    <a:pt x="753" y="194"/>
                  </a:cubicBezTo>
                  <a:cubicBezTo>
                    <a:pt x="761" y="187"/>
                    <a:pt x="765" y="178"/>
                    <a:pt x="765" y="167"/>
                  </a:cubicBezTo>
                  <a:cubicBezTo>
                    <a:pt x="765" y="150"/>
                    <a:pt x="754" y="139"/>
                    <a:pt x="732" y="131"/>
                  </a:cubicBezTo>
                  <a:cubicBezTo>
                    <a:pt x="721" y="128"/>
                    <a:pt x="714" y="125"/>
                    <a:pt x="711" y="124"/>
                  </a:cubicBezTo>
                  <a:cubicBezTo>
                    <a:pt x="708" y="122"/>
                    <a:pt x="705" y="120"/>
                    <a:pt x="703" y="117"/>
                  </a:cubicBezTo>
                  <a:cubicBezTo>
                    <a:pt x="700" y="113"/>
                    <a:pt x="699" y="109"/>
                    <a:pt x="699" y="104"/>
                  </a:cubicBezTo>
                  <a:cubicBezTo>
                    <a:pt x="699" y="98"/>
                    <a:pt x="701" y="94"/>
                    <a:pt x="705" y="90"/>
                  </a:cubicBezTo>
                  <a:cubicBezTo>
                    <a:pt x="709" y="86"/>
                    <a:pt x="715" y="84"/>
                    <a:pt x="721" y="84"/>
                  </a:cubicBezTo>
                  <a:cubicBezTo>
                    <a:pt x="729" y="84"/>
                    <a:pt x="736" y="86"/>
                    <a:pt x="743" y="90"/>
                  </a:cubicBezTo>
                  <a:cubicBezTo>
                    <a:pt x="750" y="95"/>
                    <a:pt x="754" y="100"/>
                    <a:pt x="756" y="106"/>
                  </a:cubicBezTo>
                  <a:cubicBezTo>
                    <a:pt x="757" y="109"/>
                    <a:pt x="758" y="111"/>
                    <a:pt x="759" y="111"/>
                  </a:cubicBezTo>
                  <a:cubicBezTo>
                    <a:pt x="760" y="111"/>
                    <a:pt x="761" y="110"/>
                    <a:pt x="761" y="108"/>
                  </a:cubicBezTo>
                  <a:cubicBezTo>
                    <a:pt x="761" y="107"/>
                    <a:pt x="761" y="106"/>
                    <a:pt x="760" y="104"/>
                  </a:cubicBezTo>
                  <a:cubicBezTo>
                    <a:pt x="759" y="95"/>
                    <a:pt x="759" y="95"/>
                    <a:pt x="759" y="95"/>
                  </a:cubicBezTo>
                  <a:cubicBezTo>
                    <a:pt x="758" y="90"/>
                    <a:pt x="758" y="87"/>
                    <a:pt x="758" y="86"/>
                  </a:cubicBezTo>
                  <a:cubicBezTo>
                    <a:pt x="758" y="83"/>
                    <a:pt x="757" y="81"/>
                    <a:pt x="756" y="82"/>
                  </a:cubicBezTo>
                  <a:cubicBezTo>
                    <a:pt x="755" y="82"/>
                    <a:pt x="755" y="82"/>
                    <a:pt x="755" y="82"/>
                  </a:cubicBezTo>
                  <a:cubicBezTo>
                    <a:pt x="753" y="83"/>
                    <a:pt x="753" y="83"/>
                    <a:pt x="753" y="83"/>
                  </a:cubicBezTo>
                  <a:cubicBezTo>
                    <a:pt x="753" y="84"/>
                    <a:pt x="752" y="84"/>
                    <a:pt x="751" y="84"/>
                  </a:cubicBezTo>
                  <a:cubicBezTo>
                    <a:pt x="751" y="84"/>
                    <a:pt x="750" y="84"/>
                    <a:pt x="750" y="84"/>
                  </a:cubicBezTo>
                  <a:cubicBezTo>
                    <a:pt x="743" y="81"/>
                    <a:pt x="743" y="81"/>
                    <a:pt x="743" y="81"/>
                  </a:cubicBezTo>
                  <a:cubicBezTo>
                    <a:pt x="739" y="79"/>
                    <a:pt x="734" y="78"/>
                    <a:pt x="727" y="78"/>
                  </a:cubicBezTo>
                  <a:cubicBezTo>
                    <a:pt x="716" y="78"/>
                    <a:pt x="707" y="81"/>
                    <a:pt x="700" y="87"/>
                  </a:cubicBezTo>
                  <a:close/>
                  <a:moveTo>
                    <a:pt x="808" y="88"/>
                  </a:moveTo>
                  <a:cubicBezTo>
                    <a:pt x="809" y="87"/>
                    <a:pt x="812" y="87"/>
                    <a:pt x="815" y="87"/>
                  </a:cubicBezTo>
                  <a:cubicBezTo>
                    <a:pt x="829" y="87"/>
                    <a:pt x="829" y="87"/>
                    <a:pt x="829" y="87"/>
                  </a:cubicBezTo>
                  <a:cubicBezTo>
                    <a:pt x="838" y="87"/>
                    <a:pt x="845" y="87"/>
                    <a:pt x="848" y="88"/>
                  </a:cubicBezTo>
                  <a:cubicBezTo>
                    <a:pt x="852" y="89"/>
                    <a:pt x="854" y="91"/>
                    <a:pt x="855" y="94"/>
                  </a:cubicBezTo>
                  <a:cubicBezTo>
                    <a:pt x="856" y="95"/>
                    <a:pt x="856" y="97"/>
                    <a:pt x="856" y="99"/>
                  </a:cubicBezTo>
                  <a:cubicBezTo>
                    <a:pt x="856" y="101"/>
                    <a:pt x="856" y="101"/>
                    <a:pt x="856" y="101"/>
                  </a:cubicBezTo>
                  <a:cubicBezTo>
                    <a:pt x="856" y="103"/>
                    <a:pt x="857" y="104"/>
                    <a:pt x="858" y="104"/>
                  </a:cubicBezTo>
                  <a:cubicBezTo>
                    <a:pt x="859" y="104"/>
                    <a:pt x="860" y="104"/>
                    <a:pt x="860" y="103"/>
                  </a:cubicBezTo>
                  <a:cubicBezTo>
                    <a:pt x="860" y="102"/>
                    <a:pt x="860" y="100"/>
                    <a:pt x="861" y="96"/>
                  </a:cubicBezTo>
                  <a:cubicBezTo>
                    <a:pt x="861" y="91"/>
                    <a:pt x="861" y="91"/>
                    <a:pt x="861" y="91"/>
                  </a:cubicBezTo>
                  <a:cubicBezTo>
                    <a:pt x="861" y="87"/>
                    <a:pt x="862" y="85"/>
                    <a:pt x="862" y="84"/>
                  </a:cubicBezTo>
                  <a:cubicBezTo>
                    <a:pt x="862" y="83"/>
                    <a:pt x="862" y="82"/>
                    <a:pt x="862" y="82"/>
                  </a:cubicBezTo>
                  <a:cubicBezTo>
                    <a:pt x="862" y="80"/>
                    <a:pt x="861" y="79"/>
                    <a:pt x="859" y="79"/>
                  </a:cubicBezTo>
                  <a:cubicBezTo>
                    <a:pt x="858" y="79"/>
                    <a:pt x="857" y="79"/>
                    <a:pt x="856" y="80"/>
                  </a:cubicBezTo>
                  <a:cubicBezTo>
                    <a:pt x="855" y="80"/>
                    <a:pt x="853" y="80"/>
                    <a:pt x="849" y="80"/>
                  </a:cubicBezTo>
                  <a:cubicBezTo>
                    <a:pt x="837" y="81"/>
                    <a:pt x="837" y="81"/>
                    <a:pt x="837" y="81"/>
                  </a:cubicBezTo>
                  <a:cubicBezTo>
                    <a:pt x="831" y="81"/>
                    <a:pt x="824" y="81"/>
                    <a:pt x="817" y="81"/>
                  </a:cubicBezTo>
                  <a:cubicBezTo>
                    <a:pt x="805" y="81"/>
                    <a:pt x="795" y="81"/>
                    <a:pt x="787" y="80"/>
                  </a:cubicBezTo>
                  <a:cubicBezTo>
                    <a:pt x="784" y="79"/>
                    <a:pt x="782" y="79"/>
                    <a:pt x="781" y="79"/>
                  </a:cubicBezTo>
                  <a:cubicBezTo>
                    <a:pt x="778" y="79"/>
                    <a:pt x="777" y="80"/>
                    <a:pt x="777" y="82"/>
                  </a:cubicBezTo>
                  <a:cubicBezTo>
                    <a:pt x="777" y="83"/>
                    <a:pt x="777" y="83"/>
                    <a:pt x="779" y="83"/>
                  </a:cubicBezTo>
                  <a:cubicBezTo>
                    <a:pt x="785" y="83"/>
                    <a:pt x="788" y="85"/>
                    <a:pt x="790" y="88"/>
                  </a:cubicBezTo>
                  <a:cubicBezTo>
                    <a:pt x="792" y="91"/>
                    <a:pt x="793" y="96"/>
                    <a:pt x="793" y="105"/>
                  </a:cubicBezTo>
                  <a:cubicBezTo>
                    <a:pt x="793" y="180"/>
                    <a:pt x="793" y="180"/>
                    <a:pt x="793" y="180"/>
                  </a:cubicBezTo>
                  <a:cubicBezTo>
                    <a:pt x="793" y="186"/>
                    <a:pt x="793" y="186"/>
                    <a:pt x="793" y="186"/>
                  </a:cubicBezTo>
                  <a:cubicBezTo>
                    <a:pt x="793" y="193"/>
                    <a:pt x="791" y="198"/>
                    <a:pt x="786" y="199"/>
                  </a:cubicBezTo>
                  <a:cubicBezTo>
                    <a:pt x="783" y="200"/>
                    <a:pt x="783" y="200"/>
                    <a:pt x="783" y="200"/>
                  </a:cubicBezTo>
                  <a:cubicBezTo>
                    <a:pt x="781" y="200"/>
                    <a:pt x="781" y="201"/>
                    <a:pt x="781" y="202"/>
                  </a:cubicBezTo>
                  <a:cubicBezTo>
                    <a:pt x="781" y="203"/>
                    <a:pt x="782" y="204"/>
                    <a:pt x="783" y="204"/>
                  </a:cubicBezTo>
                  <a:cubicBezTo>
                    <a:pt x="784" y="204"/>
                    <a:pt x="786" y="204"/>
                    <a:pt x="788" y="203"/>
                  </a:cubicBezTo>
                  <a:cubicBezTo>
                    <a:pt x="792" y="202"/>
                    <a:pt x="800" y="202"/>
                    <a:pt x="810" y="202"/>
                  </a:cubicBezTo>
                  <a:cubicBezTo>
                    <a:pt x="818" y="202"/>
                    <a:pt x="827" y="203"/>
                    <a:pt x="838" y="204"/>
                  </a:cubicBezTo>
                  <a:cubicBezTo>
                    <a:pt x="841" y="204"/>
                    <a:pt x="844" y="204"/>
                    <a:pt x="845" y="204"/>
                  </a:cubicBezTo>
                  <a:cubicBezTo>
                    <a:pt x="853" y="204"/>
                    <a:pt x="860" y="201"/>
                    <a:pt x="865" y="194"/>
                  </a:cubicBezTo>
                  <a:cubicBezTo>
                    <a:pt x="870" y="189"/>
                    <a:pt x="872" y="185"/>
                    <a:pt x="872" y="181"/>
                  </a:cubicBezTo>
                  <a:cubicBezTo>
                    <a:pt x="872" y="179"/>
                    <a:pt x="871" y="178"/>
                    <a:pt x="870" y="178"/>
                  </a:cubicBezTo>
                  <a:cubicBezTo>
                    <a:pt x="869" y="178"/>
                    <a:pt x="869" y="179"/>
                    <a:pt x="868" y="180"/>
                  </a:cubicBezTo>
                  <a:cubicBezTo>
                    <a:pt x="861" y="190"/>
                    <a:pt x="846" y="196"/>
                    <a:pt x="823" y="196"/>
                  </a:cubicBezTo>
                  <a:cubicBezTo>
                    <a:pt x="816" y="196"/>
                    <a:pt x="811" y="195"/>
                    <a:pt x="809" y="194"/>
                  </a:cubicBezTo>
                  <a:cubicBezTo>
                    <a:pt x="807" y="193"/>
                    <a:pt x="807" y="189"/>
                    <a:pt x="807" y="184"/>
                  </a:cubicBezTo>
                  <a:cubicBezTo>
                    <a:pt x="807" y="151"/>
                    <a:pt x="807" y="151"/>
                    <a:pt x="807" y="151"/>
                  </a:cubicBezTo>
                  <a:cubicBezTo>
                    <a:pt x="806" y="149"/>
                    <a:pt x="806" y="149"/>
                    <a:pt x="806" y="149"/>
                  </a:cubicBezTo>
                  <a:cubicBezTo>
                    <a:pt x="806" y="147"/>
                    <a:pt x="807" y="146"/>
                    <a:pt x="808" y="145"/>
                  </a:cubicBezTo>
                  <a:cubicBezTo>
                    <a:pt x="809" y="144"/>
                    <a:pt x="811" y="144"/>
                    <a:pt x="814" y="144"/>
                  </a:cubicBezTo>
                  <a:cubicBezTo>
                    <a:pt x="833" y="144"/>
                    <a:pt x="833" y="144"/>
                    <a:pt x="833" y="144"/>
                  </a:cubicBezTo>
                  <a:cubicBezTo>
                    <a:pt x="839" y="144"/>
                    <a:pt x="842" y="145"/>
                    <a:pt x="844" y="146"/>
                  </a:cubicBezTo>
                  <a:cubicBezTo>
                    <a:pt x="846" y="148"/>
                    <a:pt x="848" y="150"/>
                    <a:pt x="849" y="154"/>
                  </a:cubicBezTo>
                  <a:cubicBezTo>
                    <a:pt x="849" y="157"/>
                    <a:pt x="849" y="157"/>
                    <a:pt x="849" y="157"/>
                  </a:cubicBezTo>
                  <a:cubicBezTo>
                    <a:pt x="849" y="158"/>
                    <a:pt x="850" y="159"/>
                    <a:pt x="851" y="159"/>
                  </a:cubicBezTo>
                  <a:cubicBezTo>
                    <a:pt x="853" y="159"/>
                    <a:pt x="853" y="158"/>
                    <a:pt x="853" y="157"/>
                  </a:cubicBezTo>
                  <a:cubicBezTo>
                    <a:pt x="853" y="156"/>
                    <a:pt x="853" y="155"/>
                    <a:pt x="853" y="154"/>
                  </a:cubicBezTo>
                  <a:cubicBezTo>
                    <a:pt x="853" y="150"/>
                    <a:pt x="852" y="147"/>
                    <a:pt x="852" y="143"/>
                  </a:cubicBezTo>
                  <a:cubicBezTo>
                    <a:pt x="852" y="138"/>
                    <a:pt x="853" y="133"/>
                    <a:pt x="853" y="127"/>
                  </a:cubicBezTo>
                  <a:cubicBezTo>
                    <a:pt x="853" y="127"/>
                    <a:pt x="853" y="126"/>
                    <a:pt x="853" y="125"/>
                  </a:cubicBezTo>
                  <a:cubicBezTo>
                    <a:pt x="853" y="124"/>
                    <a:pt x="853" y="123"/>
                    <a:pt x="852" y="123"/>
                  </a:cubicBezTo>
                  <a:cubicBezTo>
                    <a:pt x="850" y="123"/>
                    <a:pt x="850" y="124"/>
                    <a:pt x="849" y="125"/>
                  </a:cubicBezTo>
                  <a:cubicBezTo>
                    <a:pt x="849" y="129"/>
                    <a:pt x="848" y="132"/>
                    <a:pt x="847" y="133"/>
                  </a:cubicBezTo>
                  <a:cubicBezTo>
                    <a:pt x="846" y="134"/>
                    <a:pt x="844" y="135"/>
                    <a:pt x="840" y="135"/>
                  </a:cubicBezTo>
                  <a:cubicBezTo>
                    <a:pt x="837" y="136"/>
                    <a:pt x="832" y="136"/>
                    <a:pt x="826" y="136"/>
                  </a:cubicBezTo>
                  <a:cubicBezTo>
                    <a:pt x="812" y="136"/>
                    <a:pt x="812" y="136"/>
                    <a:pt x="812" y="136"/>
                  </a:cubicBezTo>
                  <a:cubicBezTo>
                    <a:pt x="809" y="136"/>
                    <a:pt x="808" y="136"/>
                    <a:pt x="807" y="136"/>
                  </a:cubicBezTo>
                  <a:cubicBezTo>
                    <a:pt x="807" y="135"/>
                    <a:pt x="807" y="133"/>
                    <a:pt x="807" y="131"/>
                  </a:cubicBezTo>
                  <a:cubicBezTo>
                    <a:pt x="807" y="95"/>
                    <a:pt x="807" y="95"/>
                    <a:pt x="807" y="95"/>
                  </a:cubicBezTo>
                  <a:cubicBezTo>
                    <a:pt x="807" y="91"/>
                    <a:pt x="807" y="89"/>
                    <a:pt x="808" y="88"/>
                  </a:cubicBezTo>
                  <a:close/>
                  <a:moveTo>
                    <a:pt x="910" y="88"/>
                  </a:moveTo>
                  <a:cubicBezTo>
                    <a:pt x="912" y="87"/>
                    <a:pt x="914" y="87"/>
                    <a:pt x="918" y="87"/>
                  </a:cubicBezTo>
                  <a:cubicBezTo>
                    <a:pt x="932" y="87"/>
                    <a:pt x="932" y="87"/>
                    <a:pt x="932" y="87"/>
                  </a:cubicBezTo>
                  <a:cubicBezTo>
                    <a:pt x="941" y="87"/>
                    <a:pt x="947" y="87"/>
                    <a:pt x="951" y="88"/>
                  </a:cubicBezTo>
                  <a:cubicBezTo>
                    <a:pt x="954" y="89"/>
                    <a:pt x="956" y="91"/>
                    <a:pt x="957" y="94"/>
                  </a:cubicBezTo>
                  <a:cubicBezTo>
                    <a:pt x="958" y="95"/>
                    <a:pt x="959" y="97"/>
                    <a:pt x="959" y="99"/>
                  </a:cubicBezTo>
                  <a:cubicBezTo>
                    <a:pt x="959" y="101"/>
                    <a:pt x="959" y="101"/>
                    <a:pt x="959" y="101"/>
                  </a:cubicBezTo>
                  <a:cubicBezTo>
                    <a:pt x="959" y="103"/>
                    <a:pt x="959" y="104"/>
                    <a:pt x="960" y="104"/>
                  </a:cubicBezTo>
                  <a:cubicBezTo>
                    <a:pt x="961" y="104"/>
                    <a:pt x="962" y="104"/>
                    <a:pt x="962" y="103"/>
                  </a:cubicBezTo>
                  <a:cubicBezTo>
                    <a:pt x="963" y="102"/>
                    <a:pt x="963" y="100"/>
                    <a:pt x="963" y="96"/>
                  </a:cubicBezTo>
                  <a:cubicBezTo>
                    <a:pt x="964" y="91"/>
                    <a:pt x="964" y="91"/>
                    <a:pt x="964" y="91"/>
                  </a:cubicBezTo>
                  <a:cubicBezTo>
                    <a:pt x="964" y="87"/>
                    <a:pt x="964" y="85"/>
                    <a:pt x="964" y="84"/>
                  </a:cubicBezTo>
                  <a:cubicBezTo>
                    <a:pt x="964" y="83"/>
                    <a:pt x="965" y="82"/>
                    <a:pt x="965" y="82"/>
                  </a:cubicBezTo>
                  <a:cubicBezTo>
                    <a:pt x="965" y="80"/>
                    <a:pt x="964" y="79"/>
                    <a:pt x="962" y="79"/>
                  </a:cubicBezTo>
                  <a:cubicBezTo>
                    <a:pt x="961" y="79"/>
                    <a:pt x="960" y="79"/>
                    <a:pt x="958" y="80"/>
                  </a:cubicBezTo>
                  <a:cubicBezTo>
                    <a:pt x="957" y="80"/>
                    <a:pt x="955" y="80"/>
                    <a:pt x="952" y="80"/>
                  </a:cubicBezTo>
                  <a:cubicBezTo>
                    <a:pt x="939" y="81"/>
                    <a:pt x="939" y="81"/>
                    <a:pt x="939" y="81"/>
                  </a:cubicBezTo>
                  <a:cubicBezTo>
                    <a:pt x="933" y="81"/>
                    <a:pt x="927" y="81"/>
                    <a:pt x="920" y="81"/>
                  </a:cubicBezTo>
                  <a:cubicBezTo>
                    <a:pt x="908" y="81"/>
                    <a:pt x="897" y="81"/>
                    <a:pt x="889" y="80"/>
                  </a:cubicBezTo>
                  <a:cubicBezTo>
                    <a:pt x="886" y="79"/>
                    <a:pt x="884" y="79"/>
                    <a:pt x="883" y="79"/>
                  </a:cubicBezTo>
                  <a:cubicBezTo>
                    <a:pt x="880" y="79"/>
                    <a:pt x="879" y="80"/>
                    <a:pt x="879" y="82"/>
                  </a:cubicBezTo>
                  <a:cubicBezTo>
                    <a:pt x="879" y="83"/>
                    <a:pt x="880" y="83"/>
                    <a:pt x="881" y="83"/>
                  </a:cubicBezTo>
                  <a:cubicBezTo>
                    <a:pt x="887" y="83"/>
                    <a:pt x="891" y="85"/>
                    <a:pt x="892" y="88"/>
                  </a:cubicBezTo>
                  <a:cubicBezTo>
                    <a:pt x="894" y="91"/>
                    <a:pt x="895" y="96"/>
                    <a:pt x="895" y="105"/>
                  </a:cubicBezTo>
                  <a:cubicBezTo>
                    <a:pt x="895" y="180"/>
                    <a:pt x="895" y="180"/>
                    <a:pt x="895" y="180"/>
                  </a:cubicBezTo>
                  <a:cubicBezTo>
                    <a:pt x="895" y="186"/>
                    <a:pt x="895" y="186"/>
                    <a:pt x="895" y="186"/>
                  </a:cubicBezTo>
                  <a:cubicBezTo>
                    <a:pt x="895" y="193"/>
                    <a:pt x="893" y="198"/>
                    <a:pt x="889" y="199"/>
                  </a:cubicBezTo>
                  <a:cubicBezTo>
                    <a:pt x="885" y="200"/>
                    <a:pt x="885" y="200"/>
                    <a:pt x="885" y="200"/>
                  </a:cubicBezTo>
                  <a:cubicBezTo>
                    <a:pt x="884" y="200"/>
                    <a:pt x="883" y="201"/>
                    <a:pt x="883" y="202"/>
                  </a:cubicBezTo>
                  <a:cubicBezTo>
                    <a:pt x="883" y="203"/>
                    <a:pt x="884" y="204"/>
                    <a:pt x="886" y="204"/>
                  </a:cubicBezTo>
                  <a:cubicBezTo>
                    <a:pt x="887" y="204"/>
                    <a:pt x="888" y="204"/>
                    <a:pt x="890" y="203"/>
                  </a:cubicBezTo>
                  <a:cubicBezTo>
                    <a:pt x="895" y="202"/>
                    <a:pt x="902" y="202"/>
                    <a:pt x="913" y="202"/>
                  </a:cubicBezTo>
                  <a:cubicBezTo>
                    <a:pt x="920" y="202"/>
                    <a:pt x="929" y="203"/>
                    <a:pt x="941" y="204"/>
                  </a:cubicBezTo>
                  <a:cubicBezTo>
                    <a:pt x="944" y="204"/>
                    <a:pt x="946" y="204"/>
                    <a:pt x="948" y="204"/>
                  </a:cubicBezTo>
                  <a:cubicBezTo>
                    <a:pt x="956" y="204"/>
                    <a:pt x="962" y="201"/>
                    <a:pt x="968" y="194"/>
                  </a:cubicBezTo>
                  <a:cubicBezTo>
                    <a:pt x="972" y="189"/>
                    <a:pt x="974" y="185"/>
                    <a:pt x="974" y="181"/>
                  </a:cubicBezTo>
                  <a:cubicBezTo>
                    <a:pt x="974" y="179"/>
                    <a:pt x="974" y="178"/>
                    <a:pt x="972" y="178"/>
                  </a:cubicBezTo>
                  <a:cubicBezTo>
                    <a:pt x="972" y="178"/>
                    <a:pt x="971" y="179"/>
                    <a:pt x="970" y="180"/>
                  </a:cubicBezTo>
                  <a:cubicBezTo>
                    <a:pt x="964" y="190"/>
                    <a:pt x="949" y="196"/>
                    <a:pt x="925" y="196"/>
                  </a:cubicBezTo>
                  <a:cubicBezTo>
                    <a:pt x="918" y="196"/>
                    <a:pt x="913" y="195"/>
                    <a:pt x="912" y="194"/>
                  </a:cubicBezTo>
                  <a:cubicBezTo>
                    <a:pt x="910" y="193"/>
                    <a:pt x="909" y="189"/>
                    <a:pt x="909" y="184"/>
                  </a:cubicBezTo>
                  <a:cubicBezTo>
                    <a:pt x="909" y="151"/>
                    <a:pt x="909" y="151"/>
                    <a:pt x="909" y="151"/>
                  </a:cubicBezTo>
                  <a:cubicBezTo>
                    <a:pt x="909" y="149"/>
                    <a:pt x="909" y="149"/>
                    <a:pt x="909" y="149"/>
                  </a:cubicBezTo>
                  <a:cubicBezTo>
                    <a:pt x="909" y="147"/>
                    <a:pt x="909" y="146"/>
                    <a:pt x="910" y="145"/>
                  </a:cubicBezTo>
                  <a:cubicBezTo>
                    <a:pt x="911" y="144"/>
                    <a:pt x="913" y="144"/>
                    <a:pt x="916" y="144"/>
                  </a:cubicBezTo>
                  <a:cubicBezTo>
                    <a:pt x="936" y="144"/>
                    <a:pt x="936" y="144"/>
                    <a:pt x="936" y="144"/>
                  </a:cubicBezTo>
                  <a:cubicBezTo>
                    <a:pt x="941" y="144"/>
                    <a:pt x="945" y="145"/>
                    <a:pt x="947" y="146"/>
                  </a:cubicBezTo>
                  <a:cubicBezTo>
                    <a:pt x="949" y="148"/>
                    <a:pt x="950" y="150"/>
                    <a:pt x="951" y="154"/>
                  </a:cubicBezTo>
                  <a:cubicBezTo>
                    <a:pt x="951" y="157"/>
                    <a:pt x="951" y="157"/>
                    <a:pt x="951" y="157"/>
                  </a:cubicBezTo>
                  <a:cubicBezTo>
                    <a:pt x="952" y="158"/>
                    <a:pt x="952" y="159"/>
                    <a:pt x="954" y="159"/>
                  </a:cubicBezTo>
                  <a:cubicBezTo>
                    <a:pt x="955" y="159"/>
                    <a:pt x="955" y="158"/>
                    <a:pt x="955" y="157"/>
                  </a:cubicBezTo>
                  <a:cubicBezTo>
                    <a:pt x="955" y="156"/>
                    <a:pt x="955" y="155"/>
                    <a:pt x="955" y="154"/>
                  </a:cubicBezTo>
                  <a:cubicBezTo>
                    <a:pt x="955" y="150"/>
                    <a:pt x="955" y="147"/>
                    <a:pt x="955" y="143"/>
                  </a:cubicBezTo>
                  <a:cubicBezTo>
                    <a:pt x="955" y="138"/>
                    <a:pt x="955" y="133"/>
                    <a:pt x="956" y="127"/>
                  </a:cubicBezTo>
                  <a:cubicBezTo>
                    <a:pt x="956" y="127"/>
                    <a:pt x="956" y="126"/>
                    <a:pt x="956" y="125"/>
                  </a:cubicBezTo>
                  <a:cubicBezTo>
                    <a:pt x="956" y="124"/>
                    <a:pt x="955" y="123"/>
                    <a:pt x="954" y="123"/>
                  </a:cubicBezTo>
                  <a:cubicBezTo>
                    <a:pt x="953" y="123"/>
                    <a:pt x="952" y="124"/>
                    <a:pt x="952" y="125"/>
                  </a:cubicBezTo>
                  <a:cubicBezTo>
                    <a:pt x="951" y="129"/>
                    <a:pt x="950" y="132"/>
                    <a:pt x="949" y="133"/>
                  </a:cubicBezTo>
                  <a:cubicBezTo>
                    <a:pt x="948" y="134"/>
                    <a:pt x="946" y="135"/>
                    <a:pt x="943" y="135"/>
                  </a:cubicBezTo>
                  <a:cubicBezTo>
                    <a:pt x="939" y="136"/>
                    <a:pt x="934" y="136"/>
                    <a:pt x="928" y="136"/>
                  </a:cubicBezTo>
                  <a:cubicBezTo>
                    <a:pt x="914" y="136"/>
                    <a:pt x="914" y="136"/>
                    <a:pt x="914" y="136"/>
                  </a:cubicBezTo>
                  <a:cubicBezTo>
                    <a:pt x="912" y="136"/>
                    <a:pt x="910" y="136"/>
                    <a:pt x="910" y="136"/>
                  </a:cubicBezTo>
                  <a:cubicBezTo>
                    <a:pt x="909" y="135"/>
                    <a:pt x="909" y="133"/>
                    <a:pt x="909" y="131"/>
                  </a:cubicBezTo>
                  <a:cubicBezTo>
                    <a:pt x="909" y="95"/>
                    <a:pt x="909" y="95"/>
                    <a:pt x="909" y="95"/>
                  </a:cubicBezTo>
                  <a:cubicBezTo>
                    <a:pt x="909" y="91"/>
                    <a:pt x="909" y="89"/>
                    <a:pt x="910" y="88"/>
                  </a:cubicBezTo>
                  <a:close/>
                  <a:moveTo>
                    <a:pt x="32" y="6"/>
                  </a:moveTo>
                  <a:cubicBezTo>
                    <a:pt x="33" y="5"/>
                    <a:pt x="35" y="5"/>
                    <a:pt x="39" y="5"/>
                  </a:cubicBezTo>
                  <a:cubicBezTo>
                    <a:pt x="42" y="5"/>
                    <a:pt x="44" y="5"/>
                    <a:pt x="46" y="7"/>
                  </a:cubicBezTo>
                  <a:cubicBezTo>
                    <a:pt x="47" y="8"/>
                    <a:pt x="48" y="9"/>
                    <a:pt x="49" y="12"/>
                  </a:cubicBezTo>
                  <a:cubicBezTo>
                    <a:pt x="49" y="13"/>
                    <a:pt x="50" y="13"/>
                    <a:pt x="50" y="13"/>
                  </a:cubicBezTo>
                  <a:cubicBezTo>
                    <a:pt x="51" y="13"/>
                    <a:pt x="51" y="13"/>
                    <a:pt x="51" y="12"/>
                  </a:cubicBezTo>
                  <a:cubicBezTo>
                    <a:pt x="51" y="11"/>
                    <a:pt x="51" y="10"/>
                    <a:pt x="51" y="9"/>
                  </a:cubicBezTo>
                  <a:cubicBezTo>
                    <a:pt x="51" y="7"/>
                    <a:pt x="51" y="6"/>
                    <a:pt x="51" y="6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2"/>
                    <a:pt x="50" y="1"/>
                    <a:pt x="48" y="1"/>
                  </a:cubicBezTo>
                  <a:cubicBezTo>
                    <a:pt x="48" y="1"/>
                    <a:pt x="47" y="1"/>
                    <a:pt x="46" y="1"/>
                  </a:cubicBezTo>
                  <a:cubicBezTo>
                    <a:pt x="39" y="1"/>
                    <a:pt x="32" y="2"/>
                    <a:pt x="26" y="2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1"/>
                    <a:pt x="5" y="1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2"/>
                    <a:pt x="2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6"/>
                    <a:pt x="1" y="16"/>
                  </a:cubicBezTo>
                  <a:cubicBezTo>
                    <a:pt x="2" y="16"/>
                    <a:pt x="2" y="16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1"/>
                    <a:pt x="4" y="9"/>
                    <a:pt x="5" y="8"/>
                  </a:cubicBezTo>
                  <a:cubicBezTo>
                    <a:pt x="5" y="7"/>
                    <a:pt x="6" y="7"/>
                    <a:pt x="7" y="6"/>
                  </a:cubicBezTo>
                  <a:cubicBezTo>
                    <a:pt x="9" y="5"/>
                    <a:pt x="13" y="5"/>
                    <a:pt x="18" y="5"/>
                  </a:cubicBezTo>
                  <a:cubicBezTo>
                    <a:pt x="20" y="5"/>
                    <a:pt x="21" y="6"/>
                    <a:pt x="21" y="8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7"/>
                    <a:pt x="21" y="49"/>
                    <a:pt x="20" y="50"/>
                  </a:cubicBezTo>
                  <a:cubicBezTo>
                    <a:pt x="19" y="51"/>
                    <a:pt x="17" y="52"/>
                    <a:pt x="15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3"/>
                    <a:pt x="13" y="53"/>
                    <a:pt x="13" y="54"/>
                  </a:cubicBezTo>
                  <a:cubicBezTo>
                    <a:pt x="13" y="54"/>
                    <a:pt x="14" y="55"/>
                    <a:pt x="14" y="55"/>
                  </a:cubicBezTo>
                  <a:cubicBezTo>
                    <a:pt x="15" y="55"/>
                    <a:pt x="15" y="55"/>
                    <a:pt x="16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6" y="54"/>
                    <a:pt x="27" y="54"/>
                    <a:pt x="29" y="54"/>
                  </a:cubicBezTo>
                  <a:cubicBezTo>
                    <a:pt x="29" y="54"/>
                    <a:pt x="30" y="54"/>
                    <a:pt x="30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40" y="54"/>
                    <a:pt x="40" y="54"/>
                    <a:pt x="40" y="53"/>
                  </a:cubicBezTo>
                  <a:cubicBezTo>
                    <a:pt x="40" y="53"/>
                    <a:pt x="40" y="52"/>
                    <a:pt x="39" y="52"/>
                  </a:cubicBezTo>
                  <a:cubicBezTo>
                    <a:pt x="36" y="52"/>
                    <a:pt x="33" y="51"/>
                    <a:pt x="32" y="49"/>
                  </a:cubicBezTo>
                  <a:cubicBezTo>
                    <a:pt x="31" y="47"/>
                    <a:pt x="30" y="44"/>
                    <a:pt x="30" y="4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8"/>
                    <a:pt x="31" y="6"/>
                    <a:pt x="32" y="6"/>
                  </a:cubicBezTo>
                  <a:close/>
                  <a:moveTo>
                    <a:pt x="108" y="28"/>
                  </a:moveTo>
                  <a:cubicBezTo>
                    <a:pt x="108" y="29"/>
                    <a:pt x="108" y="31"/>
                    <a:pt x="108" y="33"/>
                  </a:cubicBezTo>
                  <a:cubicBezTo>
                    <a:pt x="108" y="42"/>
                    <a:pt x="108" y="42"/>
                    <a:pt x="108" y="42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3" y="52"/>
                  </a:cubicBezTo>
                  <a:cubicBezTo>
                    <a:pt x="103" y="52"/>
                    <a:pt x="102" y="53"/>
                    <a:pt x="102" y="53"/>
                  </a:cubicBezTo>
                  <a:cubicBezTo>
                    <a:pt x="102" y="54"/>
                    <a:pt x="103" y="54"/>
                    <a:pt x="104" y="54"/>
                  </a:cubicBezTo>
                  <a:cubicBezTo>
                    <a:pt x="104" y="54"/>
                    <a:pt x="105" y="54"/>
                    <a:pt x="107" y="54"/>
                  </a:cubicBezTo>
                  <a:cubicBezTo>
                    <a:pt x="109" y="54"/>
                    <a:pt x="111" y="54"/>
                    <a:pt x="113" y="54"/>
                  </a:cubicBezTo>
                  <a:cubicBezTo>
                    <a:pt x="116" y="54"/>
                    <a:pt x="118" y="54"/>
                    <a:pt x="121" y="54"/>
                  </a:cubicBezTo>
                  <a:cubicBezTo>
                    <a:pt x="123" y="54"/>
                    <a:pt x="124" y="54"/>
                    <a:pt x="124" y="54"/>
                  </a:cubicBezTo>
                  <a:cubicBezTo>
                    <a:pt x="126" y="54"/>
                    <a:pt x="126" y="54"/>
                    <a:pt x="126" y="53"/>
                  </a:cubicBezTo>
                  <a:cubicBezTo>
                    <a:pt x="126" y="53"/>
                    <a:pt x="126" y="52"/>
                    <a:pt x="125" y="52"/>
                  </a:cubicBezTo>
                  <a:cubicBezTo>
                    <a:pt x="122" y="52"/>
                    <a:pt x="120" y="51"/>
                    <a:pt x="119" y="50"/>
                  </a:cubicBezTo>
                  <a:cubicBezTo>
                    <a:pt x="118" y="48"/>
                    <a:pt x="117" y="46"/>
                    <a:pt x="117" y="42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5"/>
                    <a:pt x="119" y="3"/>
                    <a:pt x="122" y="3"/>
                  </a:cubicBezTo>
                  <a:cubicBezTo>
                    <a:pt x="123" y="3"/>
                    <a:pt x="123" y="2"/>
                    <a:pt x="123" y="2"/>
                  </a:cubicBezTo>
                  <a:cubicBezTo>
                    <a:pt x="123" y="1"/>
                    <a:pt x="122" y="1"/>
                    <a:pt x="122" y="1"/>
                  </a:cubicBezTo>
                  <a:cubicBezTo>
                    <a:pt x="121" y="1"/>
                    <a:pt x="119" y="1"/>
                    <a:pt x="117" y="1"/>
                  </a:cubicBezTo>
                  <a:cubicBezTo>
                    <a:pt x="114" y="1"/>
                    <a:pt x="112" y="1"/>
                    <a:pt x="111" y="1"/>
                  </a:cubicBezTo>
                  <a:cubicBezTo>
                    <a:pt x="108" y="1"/>
                    <a:pt x="106" y="1"/>
                    <a:pt x="104" y="1"/>
                  </a:cubicBezTo>
                  <a:cubicBezTo>
                    <a:pt x="103" y="1"/>
                    <a:pt x="102" y="1"/>
                    <a:pt x="101" y="1"/>
                  </a:cubicBezTo>
                  <a:cubicBezTo>
                    <a:pt x="100" y="1"/>
                    <a:pt x="100" y="1"/>
                    <a:pt x="100" y="2"/>
                  </a:cubicBezTo>
                  <a:cubicBezTo>
                    <a:pt x="100" y="2"/>
                    <a:pt x="100" y="3"/>
                    <a:pt x="101" y="3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6" y="4"/>
                    <a:pt x="108" y="6"/>
                    <a:pt x="108" y="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20"/>
                    <a:pt x="108" y="22"/>
                    <a:pt x="108" y="23"/>
                  </a:cubicBezTo>
                  <a:cubicBezTo>
                    <a:pt x="107" y="23"/>
                    <a:pt x="106" y="24"/>
                    <a:pt x="105" y="24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5" y="24"/>
                    <a:pt x="83" y="24"/>
                    <a:pt x="83" y="23"/>
                  </a:cubicBezTo>
                  <a:cubicBezTo>
                    <a:pt x="83" y="23"/>
                    <a:pt x="82" y="21"/>
                    <a:pt x="82" y="18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5"/>
                    <a:pt x="84" y="3"/>
                    <a:pt x="87" y="3"/>
                  </a:cubicBezTo>
                  <a:cubicBezTo>
                    <a:pt x="88" y="3"/>
                    <a:pt x="88" y="2"/>
                    <a:pt x="88" y="2"/>
                  </a:cubicBezTo>
                  <a:cubicBezTo>
                    <a:pt x="88" y="1"/>
                    <a:pt x="88" y="1"/>
                    <a:pt x="87" y="1"/>
                  </a:cubicBezTo>
                  <a:cubicBezTo>
                    <a:pt x="86" y="1"/>
                    <a:pt x="84" y="1"/>
                    <a:pt x="82" y="1"/>
                  </a:cubicBezTo>
                  <a:cubicBezTo>
                    <a:pt x="79" y="1"/>
                    <a:pt x="77" y="1"/>
                    <a:pt x="76" y="1"/>
                  </a:cubicBezTo>
                  <a:cubicBezTo>
                    <a:pt x="74" y="1"/>
                    <a:pt x="71" y="1"/>
                    <a:pt x="69" y="1"/>
                  </a:cubicBezTo>
                  <a:cubicBezTo>
                    <a:pt x="68" y="1"/>
                    <a:pt x="67" y="1"/>
                    <a:pt x="66" y="1"/>
                  </a:cubicBezTo>
                  <a:cubicBezTo>
                    <a:pt x="66" y="1"/>
                    <a:pt x="65" y="1"/>
                    <a:pt x="65" y="2"/>
                  </a:cubicBezTo>
                  <a:cubicBezTo>
                    <a:pt x="65" y="2"/>
                    <a:pt x="66" y="3"/>
                    <a:pt x="66" y="3"/>
                  </a:cubicBezTo>
                  <a:cubicBezTo>
                    <a:pt x="69" y="3"/>
                    <a:pt x="71" y="4"/>
                    <a:pt x="72" y="5"/>
                  </a:cubicBezTo>
                  <a:cubicBezTo>
                    <a:pt x="73" y="6"/>
                    <a:pt x="73" y="7"/>
                    <a:pt x="73" y="9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46"/>
                    <a:pt x="73" y="48"/>
                    <a:pt x="72" y="50"/>
                  </a:cubicBezTo>
                  <a:cubicBezTo>
                    <a:pt x="72" y="51"/>
                    <a:pt x="70" y="52"/>
                    <a:pt x="69" y="52"/>
                  </a:cubicBezTo>
                  <a:cubicBezTo>
                    <a:pt x="68" y="52"/>
                    <a:pt x="68" y="53"/>
                    <a:pt x="68" y="53"/>
                  </a:cubicBezTo>
                  <a:cubicBezTo>
                    <a:pt x="68" y="54"/>
                    <a:pt x="68" y="54"/>
                    <a:pt x="69" y="54"/>
                  </a:cubicBezTo>
                  <a:cubicBezTo>
                    <a:pt x="69" y="54"/>
                    <a:pt x="70" y="54"/>
                    <a:pt x="72" y="54"/>
                  </a:cubicBezTo>
                  <a:cubicBezTo>
                    <a:pt x="74" y="54"/>
                    <a:pt x="77" y="54"/>
                    <a:pt x="78" y="54"/>
                  </a:cubicBezTo>
                  <a:cubicBezTo>
                    <a:pt x="81" y="54"/>
                    <a:pt x="84" y="54"/>
                    <a:pt x="87" y="54"/>
                  </a:cubicBezTo>
                  <a:cubicBezTo>
                    <a:pt x="88" y="54"/>
                    <a:pt x="89" y="54"/>
                    <a:pt x="89" y="54"/>
                  </a:cubicBezTo>
                  <a:cubicBezTo>
                    <a:pt x="91" y="54"/>
                    <a:pt x="91" y="54"/>
                    <a:pt x="91" y="53"/>
                  </a:cubicBezTo>
                  <a:cubicBezTo>
                    <a:pt x="91" y="53"/>
                    <a:pt x="91" y="52"/>
                    <a:pt x="90" y="52"/>
                  </a:cubicBezTo>
                  <a:cubicBezTo>
                    <a:pt x="87" y="52"/>
                    <a:pt x="85" y="51"/>
                    <a:pt x="84" y="50"/>
                  </a:cubicBezTo>
                  <a:cubicBezTo>
                    <a:pt x="83" y="48"/>
                    <a:pt x="82" y="46"/>
                    <a:pt x="82" y="4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0"/>
                    <a:pt x="83" y="29"/>
                    <a:pt x="83" y="28"/>
                  </a:cubicBezTo>
                  <a:cubicBezTo>
                    <a:pt x="83" y="28"/>
                    <a:pt x="85" y="28"/>
                    <a:pt x="86" y="28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8"/>
                    <a:pt x="107" y="28"/>
                    <a:pt x="108" y="28"/>
                  </a:cubicBezTo>
                  <a:close/>
                  <a:moveTo>
                    <a:pt x="157" y="8"/>
                  </a:moveTo>
                  <a:cubicBezTo>
                    <a:pt x="157" y="6"/>
                    <a:pt x="157" y="5"/>
                    <a:pt x="159" y="4"/>
                  </a:cubicBezTo>
                  <a:cubicBezTo>
                    <a:pt x="161" y="4"/>
                    <a:pt x="161" y="4"/>
                    <a:pt x="161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70" y="4"/>
                    <a:pt x="173" y="5"/>
                    <a:pt x="175" y="6"/>
                  </a:cubicBezTo>
                  <a:cubicBezTo>
                    <a:pt x="177" y="7"/>
                    <a:pt x="178" y="9"/>
                    <a:pt x="178" y="11"/>
                  </a:cubicBezTo>
                  <a:cubicBezTo>
                    <a:pt x="178" y="13"/>
                    <a:pt x="178" y="13"/>
                    <a:pt x="179" y="13"/>
                  </a:cubicBezTo>
                  <a:cubicBezTo>
                    <a:pt x="180" y="13"/>
                    <a:pt x="180" y="12"/>
                    <a:pt x="180" y="10"/>
                  </a:cubicBezTo>
                  <a:cubicBezTo>
                    <a:pt x="180" y="9"/>
                    <a:pt x="180" y="8"/>
                    <a:pt x="180" y="5"/>
                  </a:cubicBezTo>
                  <a:cubicBezTo>
                    <a:pt x="180" y="4"/>
                    <a:pt x="180" y="3"/>
                    <a:pt x="180" y="2"/>
                  </a:cubicBezTo>
                  <a:cubicBezTo>
                    <a:pt x="180" y="1"/>
                    <a:pt x="179" y="1"/>
                    <a:pt x="179" y="1"/>
                  </a:cubicBezTo>
                  <a:cubicBezTo>
                    <a:pt x="179" y="1"/>
                    <a:pt x="178" y="1"/>
                    <a:pt x="178" y="1"/>
                  </a:cubicBezTo>
                  <a:cubicBezTo>
                    <a:pt x="176" y="1"/>
                    <a:pt x="171" y="1"/>
                    <a:pt x="163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4" y="1"/>
                    <a:pt x="144" y="1"/>
                    <a:pt x="144" y="1"/>
                  </a:cubicBezTo>
                  <a:cubicBezTo>
                    <a:pt x="143" y="1"/>
                    <a:pt x="142" y="1"/>
                    <a:pt x="142" y="1"/>
                  </a:cubicBezTo>
                  <a:cubicBezTo>
                    <a:pt x="141" y="1"/>
                    <a:pt x="141" y="1"/>
                    <a:pt x="141" y="1"/>
                  </a:cubicBezTo>
                  <a:cubicBezTo>
                    <a:pt x="140" y="1"/>
                    <a:pt x="140" y="1"/>
                    <a:pt x="140" y="2"/>
                  </a:cubicBezTo>
                  <a:cubicBezTo>
                    <a:pt x="140" y="2"/>
                    <a:pt x="140" y="3"/>
                    <a:pt x="141" y="3"/>
                  </a:cubicBezTo>
                  <a:cubicBezTo>
                    <a:pt x="144" y="3"/>
                    <a:pt x="145" y="4"/>
                    <a:pt x="146" y="5"/>
                  </a:cubicBezTo>
                  <a:cubicBezTo>
                    <a:pt x="147" y="6"/>
                    <a:pt x="148" y="8"/>
                    <a:pt x="148" y="11"/>
                  </a:cubicBezTo>
                  <a:cubicBezTo>
                    <a:pt x="148" y="42"/>
                    <a:pt x="148" y="42"/>
                    <a:pt x="148" y="42"/>
                  </a:cubicBezTo>
                  <a:cubicBezTo>
                    <a:pt x="148" y="44"/>
                    <a:pt x="148" y="46"/>
                    <a:pt x="147" y="47"/>
                  </a:cubicBezTo>
                  <a:cubicBezTo>
                    <a:pt x="147" y="49"/>
                    <a:pt x="147" y="50"/>
                    <a:pt x="146" y="51"/>
                  </a:cubicBezTo>
                  <a:cubicBezTo>
                    <a:pt x="146" y="51"/>
                    <a:pt x="145" y="52"/>
                    <a:pt x="143" y="52"/>
                  </a:cubicBezTo>
                  <a:cubicBezTo>
                    <a:pt x="143" y="53"/>
                    <a:pt x="142" y="53"/>
                    <a:pt x="142" y="54"/>
                  </a:cubicBezTo>
                  <a:cubicBezTo>
                    <a:pt x="142" y="54"/>
                    <a:pt x="143" y="54"/>
                    <a:pt x="143" y="54"/>
                  </a:cubicBezTo>
                  <a:cubicBezTo>
                    <a:pt x="144" y="54"/>
                    <a:pt x="145" y="54"/>
                    <a:pt x="146" y="54"/>
                  </a:cubicBezTo>
                  <a:cubicBezTo>
                    <a:pt x="149" y="54"/>
                    <a:pt x="152" y="54"/>
                    <a:pt x="154" y="54"/>
                  </a:cubicBezTo>
                  <a:cubicBezTo>
                    <a:pt x="157" y="54"/>
                    <a:pt x="159" y="54"/>
                    <a:pt x="161" y="54"/>
                  </a:cubicBezTo>
                  <a:cubicBezTo>
                    <a:pt x="165" y="55"/>
                    <a:pt x="165" y="55"/>
                    <a:pt x="165" y="55"/>
                  </a:cubicBezTo>
                  <a:cubicBezTo>
                    <a:pt x="167" y="55"/>
                    <a:pt x="169" y="55"/>
                    <a:pt x="171" y="55"/>
                  </a:cubicBezTo>
                  <a:cubicBezTo>
                    <a:pt x="174" y="55"/>
                    <a:pt x="176" y="54"/>
                    <a:pt x="178" y="54"/>
                  </a:cubicBezTo>
                  <a:cubicBezTo>
                    <a:pt x="179" y="53"/>
                    <a:pt x="181" y="51"/>
                    <a:pt x="182" y="49"/>
                  </a:cubicBezTo>
                  <a:cubicBezTo>
                    <a:pt x="183" y="47"/>
                    <a:pt x="184" y="44"/>
                    <a:pt x="184" y="42"/>
                  </a:cubicBezTo>
                  <a:cubicBezTo>
                    <a:pt x="184" y="42"/>
                    <a:pt x="184" y="41"/>
                    <a:pt x="184" y="41"/>
                  </a:cubicBezTo>
                  <a:cubicBezTo>
                    <a:pt x="184" y="41"/>
                    <a:pt x="183" y="41"/>
                    <a:pt x="183" y="41"/>
                  </a:cubicBezTo>
                  <a:cubicBezTo>
                    <a:pt x="183" y="41"/>
                    <a:pt x="183" y="41"/>
                    <a:pt x="183" y="41"/>
                  </a:cubicBezTo>
                  <a:cubicBezTo>
                    <a:pt x="179" y="48"/>
                    <a:pt x="172" y="51"/>
                    <a:pt x="162" y="51"/>
                  </a:cubicBezTo>
                  <a:cubicBezTo>
                    <a:pt x="161" y="51"/>
                    <a:pt x="160" y="51"/>
                    <a:pt x="159" y="50"/>
                  </a:cubicBezTo>
                  <a:cubicBezTo>
                    <a:pt x="159" y="50"/>
                    <a:pt x="158" y="49"/>
                    <a:pt x="158" y="48"/>
                  </a:cubicBezTo>
                  <a:cubicBezTo>
                    <a:pt x="157" y="46"/>
                    <a:pt x="157" y="44"/>
                    <a:pt x="157" y="40"/>
                  </a:cubicBezTo>
                  <a:cubicBezTo>
                    <a:pt x="157" y="37"/>
                    <a:pt x="157" y="37"/>
                    <a:pt x="157" y="37"/>
                  </a:cubicBezTo>
                  <a:cubicBezTo>
                    <a:pt x="157" y="34"/>
                    <a:pt x="157" y="32"/>
                    <a:pt x="157" y="30"/>
                  </a:cubicBezTo>
                  <a:cubicBezTo>
                    <a:pt x="157" y="29"/>
                    <a:pt x="157" y="28"/>
                    <a:pt x="158" y="28"/>
                  </a:cubicBezTo>
                  <a:cubicBezTo>
                    <a:pt x="158" y="28"/>
                    <a:pt x="159" y="28"/>
                    <a:pt x="160" y="28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66" y="28"/>
                    <a:pt x="168" y="28"/>
                    <a:pt x="169" y="28"/>
                  </a:cubicBezTo>
                  <a:cubicBezTo>
                    <a:pt x="170" y="28"/>
                    <a:pt x="170" y="28"/>
                    <a:pt x="171" y="29"/>
                  </a:cubicBezTo>
                  <a:cubicBezTo>
                    <a:pt x="172" y="30"/>
                    <a:pt x="173" y="32"/>
                    <a:pt x="173" y="34"/>
                  </a:cubicBezTo>
                  <a:cubicBezTo>
                    <a:pt x="174" y="35"/>
                    <a:pt x="174" y="36"/>
                    <a:pt x="175" y="36"/>
                  </a:cubicBezTo>
                  <a:cubicBezTo>
                    <a:pt x="175" y="35"/>
                    <a:pt x="175" y="35"/>
                    <a:pt x="175" y="35"/>
                  </a:cubicBezTo>
                  <a:cubicBezTo>
                    <a:pt x="175" y="35"/>
                    <a:pt x="175" y="35"/>
                    <a:pt x="175" y="35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5" y="31"/>
                    <a:pt x="175" y="29"/>
                    <a:pt x="175" y="27"/>
                  </a:cubicBezTo>
                  <a:cubicBezTo>
                    <a:pt x="175" y="24"/>
                    <a:pt x="175" y="22"/>
                    <a:pt x="175" y="21"/>
                  </a:cubicBezTo>
                  <a:cubicBezTo>
                    <a:pt x="175" y="21"/>
                    <a:pt x="175" y="20"/>
                    <a:pt x="175" y="20"/>
                  </a:cubicBezTo>
                  <a:cubicBezTo>
                    <a:pt x="175" y="19"/>
                    <a:pt x="175" y="18"/>
                    <a:pt x="175" y="18"/>
                  </a:cubicBezTo>
                  <a:cubicBezTo>
                    <a:pt x="175" y="17"/>
                    <a:pt x="175" y="17"/>
                    <a:pt x="174" y="17"/>
                  </a:cubicBezTo>
                  <a:cubicBezTo>
                    <a:pt x="174" y="17"/>
                    <a:pt x="173" y="17"/>
                    <a:pt x="173" y="18"/>
                  </a:cubicBezTo>
                  <a:cubicBezTo>
                    <a:pt x="172" y="20"/>
                    <a:pt x="172" y="20"/>
                    <a:pt x="172" y="20"/>
                  </a:cubicBezTo>
                  <a:cubicBezTo>
                    <a:pt x="171" y="22"/>
                    <a:pt x="169" y="24"/>
                    <a:pt x="166" y="24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61" y="24"/>
                    <a:pt x="161" y="24"/>
                    <a:pt x="161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59" y="24"/>
                    <a:pt x="158" y="24"/>
                    <a:pt x="157" y="23"/>
                  </a:cubicBezTo>
                  <a:cubicBezTo>
                    <a:pt x="157" y="22"/>
                    <a:pt x="157" y="21"/>
                    <a:pt x="157" y="18"/>
                  </a:cubicBezTo>
                  <a:cubicBezTo>
                    <a:pt x="157" y="10"/>
                    <a:pt x="157" y="10"/>
                    <a:pt x="157" y="10"/>
                  </a:cubicBezTo>
                  <a:cubicBezTo>
                    <a:pt x="157" y="8"/>
                    <a:pt x="157" y="8"/>
                    <a:pt x="157" y="8"/>
                  </a:cubicBezTo>
                  <a:close/>
                  <a:moveTo>
                    <a:pt x="270" y="2"/>
                  </a:moveTo>
                  <a:cubicBezTo>
                    <a:pt x="270" y="2"/>
                    <a:pt x="271" y="3"/>
                    <a:pt x="272" y="3"/>
                  </a:cubicBezTo>
                  <a:cubicBezTo>
                    <a:pt x="274" y="3"/>
                    <a:pt x="276" y="3"/>
                    <a:pt x="277" y="5"/>
                  </a:cubicBezTo>
                  <a:cubicBezTo>
                    <a:pt x="279" y="6"/>
                    <a:pt x="279" y="8"/>
                    <a:pt x="280" y="10"/>
                  </a:cubicBezTo>
                  <a:cubicBezTo>
                    <a:pt x="280" y="18"/>
                    <a:pt x="280" y="18"/>
                    <a:pt x="280" y="18"/>
                  </a:cubicBezTo>
                  <a:cubicBezTo>
                    <a:pt x="280" y="21"/>
                    <a:pt x="280" y="21"/>
                    <a:pt x="280" y="21"/>
                  </a:cubicBezTo>
                  <a:cubicBezTo>
                    <a:pt x="280" y="29"/>
                    <a:pt x="279" y="34"/>
                    <a:pt x="278" y="38"/>
                  </a:cubicBezTo>
                  <a:cubicBezTo>
                    <a:pt x="278" y="42"/>
                    <a:pt x="276" y="45"/>
                    <a:pt x="274" y="47"/>
                  </a:cubicBezTo>
                  <a:cubicBezTo>
                    <a:pt x="271" y="50"/>
                    <a:pt x="267" y="51"/>
                    <a:pt x="262" y="51"/>
                  </a:cubicBezTo>
                  <a:cubicBezTo>
                    <a:pt x="257" y="51"/>
                    <a:pt x="253" y="50"/>
                    <a:pt x="250" y="47"/>
                  </a:cubicBezTo>
                  <a:cubicBezTo>
                    <a:pt x="248" y="45"/>
                    <a:pt x="246" y="43"/>
                    <a:pt x="246" y="40"/>
                  </a:cubicBezTo>
                  <a:cubicBezTo>
                    <a:pt x="245" y="37"/>
                    <a:pt x="245" y="33"/>
                    <a:pt x="245" y="27"/>
                  </a:cubicBezTo>
                  <a:cubicBezTo>
                    <a:pt x="245" y="20"/>
                    <a:pt x="245" y="20"/>
                    <a:pt x="245" y="20"/>
                  </a:cubicBezTo>
                  <a:cubicBezTo>
                    <a:pt x="245" y="10"/>
                    <a:pt x="245" y="10"/>
                    <a:pt x="245" y="10"/>
                  </a:cubicBezTo>
                  <a:cubicBezTo>
                    <a:pt x="245" y="7"/>
                    <a:pt x="246" y="6"/>
                    <a:pt x="246" y="5"/>
                  </a:cubicBezTo>
                  <a:cubicBezTo>
                    <a:pt x="247" y="4"/>
                    <a:pt x="248" y="3"/>
                    <a:pt x="249" y="3"/>
                  </a:cubicBezTo>
                  <a:cubicBezTo>
                    <a:pt x="250" y="3"/>
                    <a:pt x="251" y="3"/>
                    <a:pt x="251" y="3"/>
                  </a:cubicBezTo>
                  <a:cubicBezTo>
                    <a:pt x="251" y="2"/>
                    <a:pt x="251" y="2"/>
                    <a:pt x="251" y="2"/>
                  </a:cubicBezTo>
                  <a:cubicBezTo>
                    <a:pt x="251" y="1"/>
                    <a:pt x="251" y="1"/>
                    <a:pt x="249" y="1"/>
                  </a:cubicBezTo>
                  <a:cubicBezTo>
                    <a:pt x="249" y="1"/>
                    <a:pt x="248" y="1"/>
                    <a:pt x="247" y="1"/>
                  </a:cubicBezTo>
                  <a:cubicBezTo>
                    <a:pt x="244" y="1"/>
                    <a:pt x="241" y="1"/>
                    <a:pt x="238" y="1"/>
                  </a:cubicBezTo>
                  <a:cubicBezTo>
                    <a:pt x="236" y="1"/>
                    <a:pt x="234" y="1"/>
                    <a:pt x="231" y="1"/>
                  </a:cubicBezTo>
                  <a:cubicBezTo>
                    <a:pt x="230" y="1"/>
                    <a:pt x="229" y="1"/>
                    <a:pt x="229" y="1"/>
                  </a:cubicBezTo>
                  <a:cubicBezTo>
                    <a:pt x="228" y="1"/>
                    <a:pt x="228" y="1"/>
                    <a:pt x="228" y="2"/>
                  </a:cubicBezTo>
                  <a:cubicBezTo>
                    <a:pt x="228" y="2"/>
                    <a:pt x="228" y="3"/>
                    <a:pt x="229" y="3"/>
                  </a:cubicBezTo>
                  <a:cubicBezTo>
                    <a:pt x="231" y="3"/>
                    <a:pt x="232" y="3"/>
                    <a:pt x="233" y="4"/>
                  </a:cubicBezTo>
                  <a:cubicBezTo>
                    <a:pt x="235" y="5"/>
                    <a:pt x="235" y="5"/>
                    <a:pt x="236" y="6"/>
                  </a:cubicBezTo>
                  <a:cubicBezTo>
                    <a:pt x="236" y="7"/>
                    <a:pt x="236" y="8"/>
                    <a:pt x="236" y="10"/>
                  </a:cubicBezTo>
                  <a:cubicBezTo>
                    <a:pt x="236" y="17"/>
                    <a:pt x="236" y="17"/>
                    <a:pt x="236" y="17"/>
                  </a:cubicBezTo>
                  <a:cubicBezTo>
                    <a:pt x="236" y="32"/>
                    <a:pt x="236" y="32"/>
                    <a:pt x="236" y="32"/>
                  </a:cubicBezTo>
                  <a:cubicBezTo>
                    <a:pt x="236" y="41"/>
                    <a:pt x="238" y="48"/>
                    <a:pt x="243" y="51"/>
                  </a:cubicBezTo>
                  <a:cubicBezTo>
                    <a:pt x="247" y="54"/>
                    <a:pt x="252" y="55"/>
                    <a:pt x="259" y="55"/>
                  </a:cubicBezTo>
                  <a:cubicBezTo>
                    <a:pt x="268" y="55"/>
                    <a:pt x="275" y="52"/>
                    <a:pt x="279" y="46"/>
                  </a:cubicBezTo>
                  <a:cubicBezTo>
                    <a:pt x="280" y="44"/>
                    <a:pt x="281" y="40"/>
                    <a:pt x="282" y="36"/>
                  </a:cubicBezTo>
                  <a:cubicBezTo>
                    <a:pt x="283" y="31"/>
                    <a:pt x="283" y="25"/>
                    <a:pt x="283" y="17"/>
                  </a:cubicBezTo>
                  <a:cubicBezTo>
                    <a:pt x="283" y="13"/>
                    <a:pt x="283" y="13"/>
                    <a:pt x="283" y="13"/>
                  </a:cubicBezTo>
                  <a:cubicBezTo>
                    <a:pt x="283" y="9"/>
                    <a:pt x="283" y="9"/>
                    <a:pt x="283" y="9"/>
                  </a:cubicBezTo>
                  <a:cubicBezTo>
                    <a:pt x="283" y="5"/>
                    <a:pt x="284" y="3"/>
                    <a:pt x="286" y="3"/>
                  </a:cubicBezTo>
                  <a:cubicBezTo>
                    <a:pt x="288" y="3"/>
                    <a:pt x="288" y="3"/>
                    <a:pt x="288" y="3"/>
                  </a:cubicBezTo>
                  <a:cubicBezTo>
                    <a:pt x="288" y="2"/>
                    <a:pt x="289" y="2"/>
                    <a:pt x="289" y="2"/>
                  </a:cubicBezTo>
                  <a:cubicBezTo>
                    <a:pt x="289" y="1"/>
                    <a:pt x="288" y="1"/>
                    <a:pt x="288" y="1"/>
                  </a:cubicBezTo>
                  <a:cubicBezTo>
                    <a:pt x="287" y="1"/>
                    <a:pt x="287" y="1"/>
                    <a:pt x="286" y="1"/>
                  </a:cubicBezTo>
                  <a:cubicBezTo>
                    <a:pt x="285" y="1"/>
                    <a:pt x="284" y="1"/>
                    <a:pt x="283" y="1"/>
                  </a:cubicBezTo>
                  <a:cubicBezTo>
                    <a:pt x="279" y="1"/>
                    <a:pt x="279" y="1"/>
                    <a:pt x="279" y="1"/>
                  </a:cubicBezTo>
                  <a:cubicBezTo>
                    <a:pt x="275" y="1"/>
                    <a:pt x="275" y="1"/>
                    <a:pt x="275" y="1"/>
                  </a:cubicBezTo>
                  <a:cubicBezTo>
                    <a:pt x="273" y="1"/>
                    <a:pt x="272" y="1"/>
                    <a:pt x="272" y="1"/>
                  </a:cubicBezTo>
                  <a:cubicBezTo>
                    <a:pt x="272" y="1"/>
                    <a:pt x="271" y="1"/>
                    <a:pt x="271" y="1"/>
                  </a:cubicBezTo>
                  <a:cubicBezTo>
                    <a:pt x="271" y="1"/>
                    <a:pt x="270" y="1"/>
                    <a:pt x="270" y="2"/>
                  </a:cubicBezTo>
                  <a:cubicBezTo>
                    <a:pt x="270" y="2"/>
                    <a:pt x="270" y="2"/>
                    <a:pt x="270" y="2"/>
                  </a:cubicBezTo>
                  <a:close/>
                  <a:moveTo>
                    <a:pt x="325" y="8"/>
                  </a:moveTo>
                  <a:cubicBezTo>
                    <a:pt x="322" y="4"/>
                    <a:pt x="322" y="4"/>
                    <a:pt x="322" y="4"/>
                  </a:cubicBezTo>
                  <a:cubicBezTo>
                    <a:pt x="321" y="3"/>
                    <a:pt x="320" y="2"/>
                    <a:pt x="320" y="1"/>
                  </a:cubicBezTo>
                  <a:cubicBezTo>
                    <a:pt x="319" y="1"/>
                    <a:pt x="318" y="1"/>
                    <a:pt x="318" y="1"/>
                  </a:cubicBezTo>
                  <a:cubicBezTo>
                    <a:pt x="317" y="1"/>
                    <a:pt x="316" y="1"/>
                    <a:pt x="315" y="1"/>
                  </a:cubicBezTo>
                  <a:cubicBezTo>
                    <a:pt x="313" y="1"/>
                    <a:pt x="311" y="1"/>
                    <a:pt x="309" y="1"/>
                  </a:cubicBezTo>
                  <a:cubicBezTo>
                    <a:pt x="307" y="1"/>
                    <a:pt x="307" y="1"/>
                    <a:pt x="307" y="1"/>
                  </a:cubicBezTo>
                  <a:cubicBezTo>
                    <a:pt x="305" y="1"/>
                    <a:pt x="305" y="1"/>
                    <a:pt x="305" y="1"/>
                  </a:cubicBezTo>
                  <a:cubicBezTo>
                    <a:pt x="304" y="1"/>
                    <a:pt x="303" y="1"/>
                    <a:pt x="303" y="2"/>
                  </a:cubicBezTo>
                  <a:cubicBezTo>
                    <a:pt x="303" y="3"/>
                    <a:pt x="304" y="3"/>
                    <a:pt x="305" y="3"/>
                  </a:cubicBezTo>
                  <a:cubicBezTo>
                    <a:pt x="310" y="4"/>
                    <a:pt x="313" y="8"/>
                    <a:pt x="313" y="16"/>
                  </a:cubicBezTo>
                  <a:cubicBezTo>
                    <a:pt x="313" y="33"/>
                    <a:pt x="313" y="33"/>
                    <a:pt x="313" y="33"/>
                  </a:cubicBezTo>
                  <a:cubicBezTo>
                    <a:pt x="313" y="42"/>
                    <a:pt x="313" y="42"/>
                    <a:pt x="313" y="42"/>
                  </a:cubicBezTo>
                  <a:cubicBezTo>
                    <a:pt x="313" y="45"/>
                    <a:pt x="313" y="47"/>
                    <a:pt x="312" y="49"/>
                  </a:cubicBezTo>
                  <a:cubicBezTo>
                    <a:pt x="311" y="51"/>
                    <a:pt x="310" y="52"/>
                    <a:pt x="308" y="52"/>
                  </a:cubicBezTo>
                  <a:cubicBezTo>
                    <a:pt x="307" y="53"/>
                    <a:pt x="307" y="53"/>
                    <a:pt x="307" y="54"/>
                  </a:cubicBezTo>
                  <a:cubicBezTo>
                    <a:pt x="307" y="54"/>
                    <a:pt x="307" y="55"/>
                    <a:pt x="308" y="55"/>
                  </a:cubicBezTo>
                  <a:cubicBezTo>
                    <a:pt x="308" y="55"/>
                    <a:pt x="309" y="54"/>
                    <a:pt x="310" y="54"/>
                  </a:cubicBezTo>
                  <a:cubicBezTo>
                    <a:pt x="312" y="54"/>
                    <a:pt x="314" y="54"/>
                    <a:pt x="317" y="54"/>
                  </a:cubicBezTo>
                  <a:cubicBezTo>
                    <a:pt x="319" y="54"/>
                    <a:pt x="322" y="54"/>
                    <a:pt x="324" y="54"/>
                  </a:cubicBezTo>
                  <a:cubicBezTo>
                    <a:pt x="325" y="54"/>
                    <a:pt x="325" y="54"/>
                    <a:pt x="325" y="54"/>
                  </a:cubicBezTo>
                  <a:cubicBezTo>
                    <a:pt x="326" y="54"/>
                    <a:pt x="327" y="54"/>
                    <a:pt x="327" y="53"/>
                  </a:cubicBezTo>
                  <a:cubicBezTo>
                    <a:pt x="327" y="53"/>
                    <a:pt x="326" y="52"/>
                    <a:pt x="325" y="52"/>
                  </a:cubicBezTo>
                  <a:cubicBezTo>
                    <a:pt x="321" y="52"/>
                    <a:pt x="319" y="50"/>
                    <a:pt x="318" y="47"/>
                  </a:cubicBezTo>
                  <a:cubicBezTo>
                    <a:pt x="317" y="45"/>
                    <a:pt x="317" y="39"/>
                    <a:pt x="317" y="31"/>
                  </a:cubicBezTo>
                  <a:cubicBezTo>
                    <a:pt x="317" y="16"/>
                    <a:pt x="317" y="16"/>
                    <a:pt x="317" y="16"/>
                  </a:cubicBezTo>
                  <a:cubicBezTo>
                    <a:pt x="317" y="15"/>
                    <a:pt x="317" y="15"/>
                    <a:pt x="317" y="15"/>
                  </a:cubicBezTo>
                  <a:cubicBezTo>
                    <a:pt x="317" y="14"/>
                    <a:pt x="317" y="13"/>
                    <a:pt x="318" y="13"/>
                  </a:cubicBezTo>
                  <a:cubicBezTo>
                    <a:pt x="318" y="13"/>
                    <a:pt x="318" y="14"/>
                    <a:pt x="319" y="14"/>
                  </a:cubicBezTo>
                  <a:cubicBezTo>
                    <a:pt x="354" y="54"/>
                    <a:pt x="354" y="54"/>
                    <a:pt x="354" y="54"/>
                  </a:cubicBezTo>
                  <a:cubicBezTo>
                    <a:pt x="355" y="54"/>
                    <a:pt x="355" y="54"/>
                    <a:pt x="356" y="54"/>
                  </a:cubicBezTo>
                  <a:cubicBezTo>
                    <a:pt x="356" y="54"/>
                    <a:pt x="356" y="54"/>
                    <a:pt x="356" y="53"/>
                  </a:cubicBezTo>
                  <a:cubicBezTo>
                    <a:pt x="356" y="49"/>
                    <a:pt x="356" y="49"/>
                    <a:pt x="356" y="49"/>
                  </a:cubicBezTo>
                  <a:cubicBezTo>
                    <a:pt x="356" y="46"/>
                    <a:pt x="356" y="46"/>
                    <a:pt x="356" y="46"/>
                  </a:cubicBezTo>
                  <a:cubicBezTo>
                    <a:pt x="356" y="41"/>
                    <a:pt x="356" y="41"/>
                    <a:pt x="356" y="41"/>
                  </a:cubicBezTo>
                  <a:cubicBezTo>
                    <a:pt x="356" y="38"/>
                    <a:pt x="356" y="38"/>
                    <a:pt x="356" y="38"/>
                  </a:cubicBezTo>
                  <a:cubicBezTo>
                    <a:pt x="357" y="14"/>
                    <a:pt x="357" y="14"/>
                    <a:pt x="357" y="14"/>
                  </a:cubicBezTo>
                  <a:cubicBezTo>
                    <a:pt x="357" y="12"/>
                    <a:pt x="357" y="12"/>
                    <a:pt x="357" y="12"/>
                  </a:cubicBezTo>
                  <a:cubicBezTo>
                    <a:pt x="357" y="6"/>
                    <a:pt x="359" y="3"/>
                    <a:pt x="362" y="3"/>
                  </a:cubicBezTo>
                  <a:cubicBezTo>
                    <a:pt x="363" y="3"/>
                    <a:pt x="363" y="2"/>
                    <a:pt x="363" y="2"/>
                  </a:cubicBezTo>
                  <a:cubicBezTo>
                    <a:pt x="363" y="1"/>
                    <a:pt x="363" y="1"/>
                    <a:pt x="362" y="1"/>
                  </a:cubicBezTo>
                  <a:cubicBezTo>
                    <a:pt x="362" y="1"/>
                    <a:pt x="361" y="1"/>
                    <a:pt x="361" y="1"/>
                  </a:cubicBezTo>
                  <a:cubicBezTo>
                    <a:pt x="357" y="1"/>
                    <a:pt x="354" y="1"/>
                    <a:pt x="352" y="1"/>
                  </a:cubicBezTo>
                  <a:cubicBezTo>
                    <a:pt x="351" y="1"/>
                    <a:pt x="350" y="1"/>
                    <a:pt x="349" y="1"/>
                  </a:cubicBezTo>
                  <a:cubicBezTo>
                    <a:pt x="347" y="1"/>
                    <a:pt x="345" y="1"/>
                    <a:pt x="344" y="1"/>
                  </a:cubicBezTo>
                  <a:cubicBezTo>
                    <a:pt x="344" y="1"/>
                    <a:pt x="343" y="1"/>
                    <a:pt x="343" y="2"/>
                  </a:cubicBezTo>
                  <a:cubicBezTo>
                    <a:pt x="343" y="2"/>
                    <a:pt x="344" y="3"/>
                    <a:pt x="345" y="3"/>
                  </a:cubicBezTo>
                  <a:cubicBezTo>
                    <a:pt x="348" y="3"/>
                    <a:pt x="351" y="4"/>
                    <a:pt x="352" y="6"/>
                  </a:cubicBezTo>
                  <a:cubicBezTo>
                    <a:pt x="353" y="8"/>
                    <a:pt x="354" y="13"/>
                    <a:pt x="354" y="19"/>
                  </a:cubicBezTo>
                  <a:cubicBezTo>
                    <a:pt x="354" y="24"/>
                    <a:pt x="354" y="29"/>
                    <a:pt x="353" y="35"/>
                  </a:cubicBezTo>
                  <a:cubicBezTo>
                    <a:pt x="353" y="37"/>
                    <a:pt x="353" y="37"/>
                    <a:pt x="352" y="37"/>
                  </a:cubicBezTo>
                  <a:cubicBezTo>
                    <a:pt x="352" y="37"/>
                    <a:pt x="351" y="36"/>
                    <a:pt x="349" y="34"/>
                  </a:cubicBezTo>
                  <a:cubicBezTo>
                    <a:pt x="348" y="33"/>
                    <a:pt x="348" y="33"/>
                    <a:pt x="348" y="33"/>
                  </a:cubicBezTo>
                  <a:cubicBezTo>
                    <a:pt x="327" y="10"/>
                    <a:pt x="327" y="10"/>
                    <a:pt x="327" y="10"/>
                  </a:cubicBezTo>
                  <a:cubicBezTo>
                    <a:pt x="327" y="10"/>
                    <a:pt x="326" y="9"/>
                    <a:pt x="325" y="8"/>
                  </a:cubicBezTo>
                  <a:cubicBezTo>
                    <a:pt x="325" y="8"/>
                    <a:pt x="325" y="8"/>
                    <a:pt x="325" y="8"/>
                  </a:cubicBezTo>
                  <a:close/>
                  <a:moveTo>
                    <a:pt x="396" y="9"/>
                  </a:moveTo>
                  <a:cubicBezTo>
                    <a:pt x="396" y="7"/>
                    <a:pt x="396" y="5"/>
                    <a:pt x="397" y="5"/>
                  </a:cubicBezTo>
                  <a:cubicBezTo>
                    <a:pt x="397" y="4"/>
                    <a:pt x="398" y="3"/>
                    <a:pt x="400" y="3"/>
                  </a:cubicBezTo>
                  <a:cubicBezTo>
                    <a:pt x="401" y="3"/>
                    <a:pt x="401" y="3"/>
                    <a:pt x="401" y="3"/>
                  </a:cubicBezTo>
                  <a:cubicBezTo>
                    <a:pt x="401" y="3"/>
                    <a:pt x="401" y="2"/>
                    <a:pt x="401" y="2"/>
                  </a:cubicBezTo>
                  <a:cubicBezTo>
                    <a:pt x="401" y="1"/>
                    <a:pt x="401" y="1"/>
                    <a:pt x="400" y="1"/>
                  </a:cubicBezTo>
                  <a:cubicBezTo>
                    <a:pt x="399" y="1"/>
                    <a:pt x="397" y="1"/>
                    <a:pt x="394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89" y="1"/>
                    <a:pt x="387" y="2"/>
                    <a:pt x="386" y="2"/>
                  </a:cubicBezTo>
                  <a:cubicBezTo>
                    <a:pt x="383" y="2"/>
                    <a:pt x="382" y="1"/>
                    <a:pt x="381" y="1"/>
                  </a:cubicBezTo>
                  <a:cubicBezTo>
                    <a:pt x="380" y="1"/>
                    <a:pt x="379" y="1"/>
                    <a:pt x="379" y="1"/>
                  </a:cubicBezTo>
                  <a:cubicBezTo>
                    <a:pt x="378" y="1"/>
                    <a:pt x="378" y="1"/>
                    <a:pt x="378" y="2"/>
                  </a:cubicBezTo>
                  <a:cubicBezTo>
                    <a:pt x="378" y="2"/>
                    <a:pt x="378" y="3"/>
                    <a:pt x="378" y="3"/>
                  </a:cubicBezTo>
                  <a:cubicBezTo>
                    <a:pt x="379" y="3"/>
                    <a:pt x="380" y="3"/>
                    <a:pt x="381" y="4"/>
                  </a:cubicBezTo>
                  <a:cubicBezTo>
                    <a:pt x="383" y="4"/>
                    <a:pt x="385" y="5"/>
                    <a:pt x="386" y="6"/>
                  </a:cubicBezTo>
                  <a:cubicBezTo>
                    <a:pt x="386" y="7"/>
                    <a:pt x="387" y="8"/>
                    <a:pt x="387" y="11"/>
                  </a:cubicBezTo>
                  <a:cubicBezTo>
                    <a:pt x="387" y="42"/>
                    <a:pt x="387" y="42"/>
                    <a:pt x="387" y="42"/>
                  </a:cubicBezTo>
                  <a:cubicBezTo>
                    <a:pt x="387" y="45"/>
                    <a:pt x="387" y="45"/>
                    <a:pt x="387" y="45"/>
                  </a:cubicBezTo>
                  <a:cubicBezTo>
                    <a:pt x="387" y="47"/>
                    <a:pt x="386" y="49"/>
                    <a:pt x="386" y="50"/>
                  </a:cubicBezTo>
                  <a:cubicBezTo>
                    <a:pt x="385" y="51"/>
                    <a:pt x="384" y="52"/>
                    <a:pt x="382" y="52"/>
                  </a:cubicBezTo>
                  <a:cubicBezTo>
                    <a:pt x="381" y="53"/>
                    <a:pt x="381" y="53"/>
                    <a:pt x="381" y="53"/>
                  </a:cubicBezTo>
                  <a:cubicBezTo>
                    <a:pt x="381" y="54"/>
                    <a:pt x="381" y="54"/>
                    <a:pt x="381" y="54"/>
                  </a:cubicBezTo>
                  <a:cubicBezTo>
                    <a:pt x="381" y="54"/>
                    <a:pt x="382" y="54"/>
                    <a:pt x="382" y="54"/>
                  </a:cubicBezTo>
                  <a:cubicBezTo>
                    <a:pt x="383" y="54"/>
                    <a:pt x="384" y="54"/>
                    <a:pt x="385" y="54"/>
                  </a:cubicBezTo>
                  <a:cubicBezTo>
                    <a:pt x="386" y="54"/>
                    <a:pt x="389" y="54"/>
                    <a:pt x="391" y="54"/>
                  </a:cubicBezTo>
                  <a:cubicBezTo>
                    <a:pt x="393" y="54"/>
                    <a:pt x="396" y="54"/>
                    <a:pt x="399" y="54"/>
                  </a:cubicBezTo>
                  <a:cubicBezTo>
                    <a:pt x="401" y="54"/>
                    <a:pt x="402" y="54"/>
                    <a:pt x="402" y="54"/>
                  </a:cubicBezTo>
                  <a:cubicBezTo>
                    <a:pt x="404" y="54"/>
                    <a:pt x="405" y="54"/>
                    <a:pt x="405" y="53"/>
                  </a:cubicBezTo>
                  <a:cubicBezTo>
                    <a:pt x="405" y="53"/>
                    <a:pt x="404" y="52"/>
                    <a:pt x="403" y="52"/>
                  </a:cubicBezTo>
                  <a:cubicBezTo>
                    <a:pt x="401" y="52"/>
                    <a:pt x="400" y="52"/>
                    <a:pt x="398" y="51"/>
                  </a:cubicBezTo>
                  <a:cubicBezTo>
                    <a:pt x="397" y="49"/>
                    <a:pt x="396" y="48"/>
                    <a:pt x="396" y="46"/>
                  </a:cubicBezTo>
                  <a:cubicBezTo>
                    <a:pt x="396" y="42"/>
                    <a:pt x="396" y="42"/>
                    <a:pt x="396" y="42"/>
                  </a:cubicBezTo>
                  <a:cubicBezTo>
                    <a:pt x="396" y="9"/>
                    <a:pt x="396" y="9"/>
                    <a:pt x="396" y="9"/>
                  </a:cubicBezTo>
                  <a:close/>
                  <a:moveTo>
                    <a:pt x="434" y="6"/>
                  </a:moveTo>
                  <a:cubicBezTo>
                    <a:pt x="434" y="4"/>
                    <a:pt x="435" y="3"/>
                    <a:pt x="437" y="3"/>
                  </a:cubicBezTo>
                  <a:cubicBezTo>
                    <a:pt x="438" y="3"/>
                    <a:pt x="438" y="2"/>
                    <a:pt x="438" y="2"/>
                  </a:cubicBezTo>
                  <a:cubicBezTo>
                    <a:pt x="438" y="1"/>
                    <a:pt x="438" y="1"/>
                    <a:pt x="437" y="1"/>
                  </a:cubicBezTo>
                  <a:cubicBezTo>
                    <a:pt x="437" y="1"/>
                    <a:pt x="436" y="1"/>
                    <a:pt x="434" y="1"/>
                  </a:cubicBezTo>
                  <a:cubicBezTo>
                    <a:pt x="430" y="1"/>
                    <a:pt x="430" y="1"/>
                    <a:pt x="430" y="1"/>
                  </a:cubicBezTo>
                  <a:cubicBezTo>
                    <a:pt x="423" y="1"/>
                    <a:pt x="423" y="1"/>
                    <a:pt x="423" y="1"/>
                  </a:cubicBezTo>
                  <a:cubicBezTo>
                    <a:pt x="422" y="1"/>
                    <a:pt x="420" y="1"/>
                    <a:pt x="419" y="1"/>
                  </a:cubicBezTo>
                  <a:cubicBezTo>
                    <a:pt x="418" y="1"/>
                    <a:pt x="418" y="1"/>
                    <a:pt x="418" y="1"/>
                  </a:cubicBezTo>
                  <a:cubicBezTo>
                    <a:pt x="417" y="1"/>
                    <a:pt x="417" y="1"/>
                    <a:pt x="417" y="2"/>
                  </a:cubicBezTo>
                  <a:cubicBezTo>
                    <a:pt x="417" y="2"/>
                    <a:pt x="417" y="3"/>
                    <a:pt x="418" y="3"/>
                  </a:cubicBezTo>
                  <a:cubicBezTo>
                    <a:pt x="420" y="3"/>
                    <a:pt x="421" y="4"/>
                    <a:pt x="422" y="6"/>
                  </a:cubicBezTo>
                  <a:cubicBezTo>
                    <a:pt x="423" y="7"/>
                    <a:pt x="425" y="10"/>
                    <a:pt x="427" y="15"/>
                  </a:cubicBezTo>
                  <a:cubicBezTo>
                    <a:pt x="428" y="19"/>
                    <a:pt x="430" y="24"/>
                    <a:pt x="432" y="29"/>
                  </a:cubicBezTo>
                  <a:cubicBezTo>
                    <a:pt x="442" y="50"/>
                    <a:pt x="442" y="50"/>
                    <a:pt x="442" y="50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3" y="54"/>
                    <a:pt x="443" y="54"/>
                    <a:pt x="443" y="54"/>
                  </a:cubicBezTo>
                  <a:cubicBezTo>
                    <a:pt x="444" y="55"/>
                    <a:pt x="444" y="55"/>
                    <a:pt x="445" y="55"/>
                  </a:cubicBezTo>
                  <a:cubicBezTo>
                    <a:pt x="445" y="55"/>
                    <a:pt x="446" y="55"/>
                    <a:pt x="446" y="53"/>
                  </a:cubicBezTo>
                  <a:cubicBezTo>
                    <a:pt x="447" y="53"/>
                    <a:pt x="447" y="51"/>
                    <a:pt x="449" y="48"/>
                  </a:cubicBezTo>
                  <a:cubicBezTo>
                    <a:pt x="449" y="48"/>
                    <a:pt x="450" y="46"/>
                    <a:pt x="452" y="41"/>
                  </a:cubicBezTo>
                  <a:cubicBezTo>
                    <a:pt x="459" y="26"/>
                    <a:pt x="459" y="26"/>
                    <a:pt x="459" y="26"/>
                  </a:cubicBezTo>
                  <a:cubicBezTo>
                    <a:pt x="465" y="13"/>
                    <a:pt x="465" y="13"/>
                    <a:pt x="465" y="13"/>
                  </a:cubicBezTo>
                  <a:cubicBezTo>
                    <a:pt x="466" y="9"/>
                    <a:pt x="468" y="6"/>
                    <a:pt x="469" y="5"/>
                  </a:cubicBezTo>
                  <a:cubicBezTo>
                    <a:pt x="470" y="4"/>
                    <a:pt x="471" y="3"/>
                    <a:pt x="472" y="3"/>
                  </a:cubicBezTo>
                  <a:cubicBezTo>
                    <a:pt x="473" y="2"/>
                    <a:pt x="474" y="2"/>
                    <a:pt x="474" y="1"/>
                  </a:cubicBezTo>
                  <a:cubicBezTo>
                    <a:pt x="474" y="1"/>
                    <a:pt x="473" y="0"/>
                    <a:pt x="473" y="0"/>
                  </a:cubicBezTo>
                  <a:cubicBezTo>
                    <a:pt x="473" y="0"/>
                    <a:pt x="472" y="1"/>
                    <a:pt x="471" y="1"/>
                  </a:cubicBezTo>
                  <a:cubicBezTo>
                    <a:pt x="470" y="1"/>
                    <a:pt x="468" y="1"/>
                    <a:pt x="465" y="1"/>
                  </a:cubicBezTo>
                  <a:cubicBezTo>
                    <a:pt x="464" y="1"/>
                    <a:pt x="463" y="1"/>
                    <a:pt x="461" y="1"/>
                  </a:cubicBezTo>
                  <a:cubicBezTo>
                    <a:pt x="457" y="1"/>
                    <a:pt x="457" y="1"/>
                    <a:pt x="457" y="1"/>
                  </a:cubicBezTo>
                  <a:cubicBezTo>
                    <a:pt x="456" y="1"/>
                    <a:pt x="455" y="1"/>
                    <a:pt x="455" y="1"/>
                  </a:cubicBezTo>
                  <a:cubicBezTo>
                    <a:pt x="454" y="1"/>
                    <a:pt x="454" y="1"/>
                    <a:pt x="454" y="2"/>
                  </a:cubicBezTo>
                  <a:cubicBezTo>
                    <a:pt x="454" y="2"/>
                    <a:pt x="455" y="2"/>
                    <a:pt x="455" y="3"/>
                  </a:cubicBezTo>
                  <a:cubicBezTo>
                    <a:pt x="458" y="3"/>
                    <a:pt x="459" y="4"/>
                    <a:pt x="460" y="5"/>
                  </a:cubicBezTo>
                  <a:cubicBezTo>
                    <a:pt x="461" y="6"/>
                    <a:pt x="462" y="7"/>
                    <a:pt x="462" y="9"/>
                  </a:cubicBezTo>
                  <a:cubicBezTo>
                    <a:pt x="462" y="11"/>
                    <a:pt x="461" y="16"/>
                    <a:pt x="458" y="22"/>
                  </a:cubicBezTo>
                  <a:cubicBezTo>
                    <a:pt x="449" y="42"/>
                    <a:pt x="449" y="42"/>
                    <a:pt x="449" y="42"/>
                  </a:cubicBezTo>
                  <a:cubicBezTo>
                    <a:pt x="449" y="42"/>
                    <a:pt x="448" y="43"/>
                    <a:pt x="448" y="43"/>
                  </a:cubicBezTo>
                  <a:cubicBezTo>
                    <a:pt x="448" y="43"/>
                    <a:pt x="447" y="42"/>
                    <a:pt x="447" y="41"/>
                  </a:cubicBezTo>
                  <a:cubicBezTo>
                    <a:pt x="438" y="20"/>
                    <a:pt x="438" y="20"/>
                    <a:pt x="438" y="20"/>
                  </a:cubicBezTo>
                  <a:cubicBezTo>
                    <a:pt x="435" y="13"/>
                    <a:pt x="434" y="9"/>
                    <a:pt x="434" y="6"/>
                  </a:cubicBezTo>
                  <a:cubicBezTo>
                    <a:pt x="434" y="6"/>
                    <a:pt x="434" y="6"/>
                    <a:pt x="434" y="6"/>
                  </a:cubicBezTo>
                  <a:close/>
                  <a:moveTo>
                    <a:pt x="505" y="8"/>
                  </a:moveTo>
                  <a:cubicBezTo>
                    <a:pt x="505" y="6"/>
                    <a:pt x="505" y="5"/>
                    <a:pt x="507" y="4"/>
                  </a:cubicBezTo>
                  <a:cubicBezTo>
                    <a:pt x="509" y="4"/>
                    <a:pt x="509" y="4"/>
                    <a:pt x="509" y="4"/>
                  </a:cubicBezTo>
                  <a:cubicBezTo>
                    <a:pt x="514" y="4"/>
                    <a:pt x="514" y="4"/>
                    <a:pt x="514" y="4"/>
                  </a:cubicBezTo>
                  <a:cubicBezTo>
                    <a:pt x="518" y="4"/>
                    <a:pt x="521" y="5"/>
                    <a:pt x="523" y="6"/>
                  </a:cubicBezTo>
                  <a:cubicBezTo>
                    <a:pt x="525" y="7"/>
                    <a:pt x="526" y="9"/>
                    <a:pt x="526" y="11"/>
                  </a:cubicBezTo>
                  <a:cubicBezTo>
                    <a:pt x="526" y="13"/>
                    <a:pt x="526" y="13"/>
                    <a:pt x="527" y="13"/>
                  </a:cubicBezTo>
                  <a:cubicBezTo>
                    <a:pt x="528" y="13"/>
                    <a:pt x="528" y="12"/>
                    <a:pt x="528" y="10"/>
                  </a:cubicBezTo>
                  <a:cubicBezTo>
                    <a:pt x="528" y="9"/>
                    <a:pt x="528" y="8"/>
                    <a:pt x="528" y="5"/>
                  </a:cubicBezTo>
                  <a:cubicBezTo>
                    <a:pt x="528" y="4"/>
                    <a:pt x="528" y="3"/>
                    <a:pt x="528" y="2"/>
                  </a:cubicBezTo>
                  <a:cubicBezTo>
                    <a:pt x="528" y="1"/>
                    <a:pt x="527" y="1"/>
                    <a:pt x="527" y="1"/>
                  </a:cubicBezTo>
                  <a:cubicBezTo>
                    <a:pt x="527" y="1"/>
                    <a:pt x="526" y="1"/>
                    <a:pt x="526" y="1"/>
                  </a:cubicBezTo>
                  <a:cubicBezTo>
                    <a:pt x="524" y="1"/>
                    <a:pt x="519" y="1"/>
                    <a:pt x="510" y="1"/>
                  </a:cubicBezTo>
                  <a:cubicBezTo>
                    <a:pt x="496" y="1"/>
                    <a:pt x="496" y="1"/>
                    <a:pt x="496" y="1"/>
                  </a:cubicBezTo>
                  <a:cubicBezTo>
                    <a:pt x="492" y="1"/>
                    <a:pt x="492" y="1"/>
                    <a:pt x="492" y="1"/>
                  </a:cubicBezTo>
                  <a:cubicBezTo>
                    <a:pt x="491" y="1"/>
                    <a:pt x="490" y="1"/>
                    <a:pt x="490" y="1"/>
                  </a:cubicBezTo>
                  <a:cubicBezTo>
                    <a:pt x="489" y="1"/>
                    <a:pt x="489" y="1"/>
                    <a:pt x="489" y="1"/>
                  </a:cubicBezTo>
                  <a:cubicBezTo>
                    <a:pt x="488" y="1"/>
                    <a:pt x="487" y="1"/>
                    <a:pt x="487" y="2"/>
                  </a:cubicBezTo>
                  <a:cubicBezTo>
                    <a:pt x="487" y="2"/>
                    <a:pt x="488" y="3"/>
                    <a:pt x="489" y="3"/>
                  </a:cubicBezTo>
                  <a:cubicBezTo>
                    <a:pt x="491" y="3"/>
                    <a:pt x="493" y="4"/>
                    <a:pt x="494" y="5"/>
                  </a:cubicBezTo>
                  <a:cubicBezTo>
                    <a:pt x="495" y="6"/>
                    <a:pt x="496" y="8"/>
                    <a:pt x="496" y="11"/>
                  </a:cubicBezTo>
                  <a:cubicBezTo>
                    <a:pt x="496" y="42"/>
                    <a:pt x="496" y="42"/>
                    <a:pt x="496" y="42"/>
                  </a:cubicBezTo>
                  <a:cubicBezTo>
                    <a:pt x="496" y="44"/>
                    <a:pt x="496" y="46"/>
                    <a:pt x="495" y="47"/>
                  </a:cubicBezTo>
                  <a:cubicBezTo>
                    <a:pt x="495" y="49"/>
                    <a:pt x="495" y="50"/>
                    <a:pt x="494" y="51"/>
                  </a:cubicBezTo>
                  <a:cubicBezTo>
                    <a:pt x="494" y="51"/>
                    <a:pt x="493" y="52"/>
                    <a:pt x="491" y="52"/>
                  </a:cubicBezTo>
                  <a:cubicBezTo>
                    <a:pt x="491" y="53"/>
                    <a:pt x="490" y="53"/>
                    <a:pt x="490" y="54"/>
                  </a:cubicBezTo>
                  <a:cubicBezTo>
                    <a:pt x="490" y="54"/>
                    <a:pt x="491" y="54"/>
                    <a:pt x="491" y="54"/>
                  </a:cubicBezTo>
                  <a:cubicBezTo>
                    <a:pt x="492" y="54"/>
                    <a:pt x="493" y="54"/>
                    <a:pt x="494" y="54"/>
                  </a:cubicBezTo>
                  <a:cubicBezTo>
                    <a:pt x="497" y="54"/>
                    <a:pt x="500" y="54"/>
                    <a:pt x="502" y="54"/>
                  </a:cubicBezTo>
                  <a:cubicBezTo>
                    <a:pt x="505" y="54"/>
                    <a:pt x="507" y="54"/>
                    <a:pt x="509" y="54"/>
                  </a:cubicBezTo>
                  <a:cubicBezTo>
                    <a:pt x="513" y="55"/>
                    <a:pt x="513" y="55"/>
                    <a:pt x="513" y="55"/>
                  </a:cubicBezTo>
                  <a:cubicBezTo>
                    <a:pt x="515" y="55"/>
                    <a:pt x="517" y="55"/>
                    <a:pt x="519" y="55"/>
                  </a:cubicBezTo>
                  <a:cubicBezTo>
                    <a:pt x="522" y="55"/>
                    <a:pt x="524" y="54"/>
                    <a:pt x="526" y="54"/>
                  </a:cubicBezTo>
                  <a:cubicBezTo>
                    <a:pt x="527" y="53"/>
                    <a:pt x="529" y="51"/>
                    <a:pt x="530" y="49"/>
                  </a:cubicBezTo>
                  <a:cubicBezTo>
                    <a:pt x="531" y="47"/>
                    <a:pt x="532" y="44"/>
                    <a:pt x="532" y="42"/>
                  </a:cubicBezTo>
                  <a:cubicBezTo>
                    <a:pt x="532" y="42"/>
                    <a:pt x="532" y="41"/>
                    <a:pt x="532" y="41"/>
                  </a:cubicBezTo>
                  <a:cubicBezTo>
                    <a:pt x="532" y="41"/>
                    <a:pt x="531" y="41"/>
                    <a:pt x="531" y="41"/>
                  </a:cubicBezTo>
                  <a:cubicBezTo>
                    <a:pt x="531" y="41"/>
                    <a:pt x="531" y="41"/>
                    <a:pt x="531" y="41"/>
                  </a:cubicBezTo>
                  <a:cubicBezTo>
                    <a:pt x="527" y="48"/>
                    <a:pt x="520" y="51"/>
                    <a:pt x="510" y="51"/>
                  </a:cubicBezTo>
                  <a:cubicBezTo>
                    <a:pt x="509" y="51"/>
                    <a:pt x="508" y="51"/>
                    <a:pt x="507" y="50"/>
                  </a:cubicBezTo>
                  <a:cubicBezTo>
                    <a:pt x="507" y="50"/>
                    <a:pt x="506" y="49"/>
                    <a:pt x="506" y="48"/>
                  </a:cubicBezTo>
                  <a:cubicBezTo>
                    <a:pt x="505" y="46"/>
                    <a:pt x="505" y="44"/>
                    <a:pt x="505" y="40"/>
                  </a:cubicBezTo>
                  <a:cubicBezTo>
                    <a:pt x="505" y="37"/>
                    <a:pt x="505" y="37"/>
                    <a:pt x="505" y="37"/>
                  </a:cubicBezTo>
                  <a:cubicBezTo>
                    <a:pt x="505" y="34"/>
                    <a:pt x="505" y="32"/>
                    <a:pt x="505" y="30"/>
                  </a:cubicBezTo>
                  <a:cubicBezTo>
                    <a:pt x="505" y="29"/>
                    <a:pt x="505" y="28"/>
                    <a:pt x="506" y="28"/>
                  </a:cubicBezTo>
                  <a:cubicBezTo>
                    <a:pt x="506" y="28"/>
                    <a:pt x="507" y="28"/>
                    <a:pt x="508" y="28"/>
                  </a:cubicBezTo>
                  <a:cubicBezTo>
                    <a:pt x="511" y="28"/>
                    <a:pt x="511" y="28"/>
                    <a:pt x="511" y="28"/>
                  </a:cubicBezTo>
                  <a:cubicBezTo>
                    <a:pt x="514" y="28"/>
                    <a:pt x="516" y="28"/>
                    <a:pt x="517" y="28"/>
                  </a:cubicBezTo>
                  <a:cubicBezTo>
                    <a:pt x="518" y="28"/>
                    <a:pt x="518" y="28"/>
                    <a:pt x="519" y="29"/>
                  </a:cubicBezTo>
                  <a:cubicBezTo>
                    <a:pt x="520" y="30"/>
                    <a:pt x="521" y="32"/>
                    <a:pt x="521" y="34"/>
                  </a:cubicBezTo>
                  <a:cubicBezTo>
                    <a:pt x="522" y="35"/>
                    <a:pt x="522" y="36"/>
                    <a:pt x="523" y="36"/>
                  </a:cubicBezTo>
                  <a:cubicBezTo>
                    <a:pt x="523" y="35"/>
                    <a:pt x="523" y="35"/>
                    <a:pt x="523" y="35"/>
                  </a:cubicBezTo>
                  <a:cubicBezTo>
                    <a:pt x="523" y="35"/>
                    <a:pt x="523" y="35"/>
                    <a:pt x="523" y="35"/>
                  </a:cubicBezTo>
                  <a:cubicBezTo>
                    <a:pt x="523" y="33"/>
                    <a:pt x="523" y="33"/>
                    <a:pt x="523" y="33"/>
                  </a:cubicBezTo>
                  <a:cubicBezTo>
                    <a:pt x="523" y="31"/>
                    <a:pt x="523" y="29"/>
                    <a:pt x="523" y="27"/>
                  </a:cubicBezTo>
                  <a:cubicBezTo>
                    <a:pt x="523" y="24"/>
                    <a:pt x="523" y="22"/>
                    <a:pt x="523" y="21"/>
                  </a:cubicBezTo>
                  <a:cubicBezTo>
                    <a:pt x="523" y="21"/>
                    <a:pt x="523" y="20"/>
                    <a:pt x="523" y="20"/>
                  </a:cubicBezTo>
                  <a:cubicBezTo>
                    <a:pt x="523" y="19"/>
                    <a:pt x="523" y="18"/>
                    <a:pt x="523" y="18"/>
                  </a:cubicBezTo>
                  <a:cubicBezTo>
                    <a:pt x="523" y="17"/>
                    <a:pt x="523" y="17"/>
                    <a:pt x="522" y="17"/>
                  </a:cubicBezTo>
                  <a:cubicBezTo>
                    <a:pt x="521" y="17"/>
                    <a:pt x="521" y="17"/>
                    <a:pt x="521" y="18"/>
                  </a:cubicBezTo>
                  <a:cubicBezTo>
                    <a:pt x="520" y="20"/>
                    <a:pt x="520" y="20"/>
                    <a:pt x="520" y="20"/>
                  </a:cubicBezTo>
                  <a:cubicBezTo>
                    <a:pt x="519" y="22"/>
                    <a:pt x="517" y="24"/>
                    <a:pt x="514" y="24"/>
                  </a:cubicBezTo>
                  <a:cubicBezTo>
                    <a:pt x="511" y="24"/>
                    <a:pt x="511" y="24"/>
                    <a:pt x="511" y="24"/>
                  </a:cubicBezTo>
                  <a:cubicBezTo>
                    <a:pt x="509" y="24"/>
                    <a:pt x="509" y="24"/>
                    <a:pt x="509" y="24"/>
                  </a:cubicBezTo>
                  <a:cubicBezTo>
                    <a:pt x="508" y="24"/>
                    <a:pt x="508" y="24"/>
                    <a:pt x="508" y="24"/>
                  </a:cubicBezTo>
                  <a:cubicBezTo>
                    <a:pt x="506" y="24"/>
                    <a:pt x="506" y="24"/>
                    <a:pt x="505" y="23"/>
                  </a:cubicBezTo>
                  <a:cubicBezTo>
                    <a:pt x="505" y="22"/>
                    <a:pt x="505" y="21"/>
                    <a:pt x="505" y="18"/>
                  </a:cubicBezTo>
                  <a:cubicBezTo>
                    <a:pt x="505" y="10"/>
                    <a:pt x="505" y="10"/>
                    <a:pt x="505" y="10"/>
                  </a:cubicBezTo>
                  <a:cubicBezTo>
                    <a:pt x="505" y="8"/>
                    <a:pt x="505" y="8"/>
                    <a:pt x="505" y="8"/>
                  </a:cubicBezTo>
                  <a:close/>
                  <a:moveTo>
                    <a:pt x="563" y="31"/>
                  </a:moveTo>
                  <a:cubicBezTo>
                    <a:pt x="563" y="30"/>
                    <a:pt x="563" y="29"/>
                    <a:pt x="563" y="29"/>
                  </a:cubicBezTo>
                  <a:cubicBezTo>
                    <a:pt x="565" y="29"/>
                    <a:pt x="565" y="29"/>
                    <a:pt x="565" y="29"/>
                  </a:cubicBezTo>
                  <a:cubicBezTo>
                    <a:pt x="567" y="29"/>
                    <a:pt x="567" y="29"/>
                    <a:pt x="567" y="29"/>
                  </a:cubicBezTo>
                  <a:cubicBezTo>
                    <a:pt x="569" y="29"/>
                    <a:pt x="571" y="29"/>
                    <a:pt x="572" y="30"/>
                  </a:cubicBezTo>
                  <a:cubicBezTo>
                    <a:pt x="573" y="31"/>
                    <a:pt x="574" y="33"/>
                    <a:pt x="575" y="36"/>
                  </a:cubicBezTo>
                  <a:cubicBezTo>
                    <a:pt x="579" y="43"/>
                    <a:pt x="582" y="48"/>
                    <a:pt x="584" y="50"/>
                  </a:cubicBezTo>
                  <a:cubicBezTo>
                    <a:pt x="586" y="53"/>
                    <a:pt x="589" y="54"/>
                    <a:pt x="591" y="54"/>
                  </a:cubicBezTo>
                  <a:cubicBezTo>
                    <a:pt x="593" y="54"/>
                    <a:pt x="595" y="54"/>
                    <a:pt x="597" y="53"/>
                  </a:cubicBezTo>
                  <a:cubicBezTo>
                    <a:pt x="599" y="52"/>
                    <a:pt x="600" y="51"/>
                    <a:pt x="600" y="50"/>
                  </a:cubicBezTo>
                  <a:cubicBezTo>
                    <a:pt x="600" y="50"/>
                    <a:pt x="600" y="49"/>
                    <a:pt x="599" y="49"/>
                  </a:cubicBezTo>
                  <a:cubicBezTo>
                    <a:pt x="599" y="49"/>
                    <a:pt x="599" y="49"/>
                    <a:pt x="599" y="50"/>
                  </a:cubicBezTo>
                  <a:cubicBezTo>
                    <a:pt x="598" y="50"/>
                    <a:pt x="597" y="50"/>
                    <a:pt x="597" y="50"/>
                  </a:cubicBezTo>
                  <a:cubicBezTo>
                    <a:pt x="595" y="50"/>
                    <a:pt x="594" y="49"/>
                    <a:pt x="593" y="48"/>
                  </a:cubicBezTo>
                  <a:cubicBezTo>
                    <a:pt x="592" y="47"/>
                    <a:pt x="591" y="46"/>
                    <a:pt x="589" y="43"/>
                  </a:cubicBezTo>
                  <a:cubicBezTo>
                    <a:pt x="585" y="36"/>
                    <a:pt x="585" y="36"/>
                    <a:pt x="585" y="36"/>
                  </a:cubicBezTo>
                  <a:cubicBezTo>
                    <a:pt x="582" y="30"/>
                    <a:pt x="582" y="30"/>
                    <a:pt x="582" y="30"/>
                  </a:cubicBezTo>
                  <a:cubicBezTo>
                    <a:pt x="581" y="29"/>
                    <a:pt x="581" y="29"/>
                    <a:pt x="581" y="28"/>
                  </a:cubicBezTo>
                  <a:cubicBezTo>
                    <a:pt x="581" y="28"/>
                    <a:pt x="581" y="28"/>
                    <a:pt x="581" y="27"/>
                  </a:cubicBezTo>
                  <a:cubicBezTo>
                    <a:pt x="580" y="27"/>
                    <a:pt x="581" y="27"/>
                    <a:pt x="581" y="27"/>
                  </a:cubicBezTo>
                  <a:cubicBezTo>
                    <a:pt x="584" y="25"/>
                    <a:pt x="586" y="24"/>
                    <a:pt x="587" y="22"/>
                  </a:cubicBezTo>
                  <a:cubicBezTo>
                    <a:pt x="589" y="20"/>
                    <a:pt x="589" y="17"/>
                    <a:pt x="589" y="15"/>
                  </a:cubicBezTo>
                  <a:cubicBezTo>
                    <a:pt x="589" y="11"/>
                    <a:pt x="588" y="7"/>
                    <a:pt x="584" y="5"/>
                  </a:cubicBezTo>
                  <a:cubicBezTo>
                    <a:pt x="581" y="2"/>
                    <a:pt x="577" y="1"/>
                    <a:pt x="572" y="1"/>
                  </a:cubicBezTo>
                  <a:cubicBezTo>
                    <a:pt x="571" y="1"/>
                    <a:pt x="568" y="1"/>
                    <a:pt x="563" y="1"/>
                  </a:cubicBezTo>
                  <a:cubicBezTo>
                    <a:pt x="559" y="1"/>
                    <a:pt x="556" y="2"/>
                    <a:pt x="554" y="2"/>
                  </a:cubicBezTo>
                  <a:cubicBezTo>
                    <a:pt x="551" y="2"/>
                    <a:pt x="549" y="1"/>
                    <a:pt x="547" y="1"/>
                  </a:cubicBezTo>
                  <a:cubicBezTo>
                    <a:pt x="546" y="1"/>
                    <a:pt x="546" y="1"/>
                    <a:pt x="546" y="1"/>
                  </a:cubicBezTo>
                  <a:cubicBezTo>
                    <a:pt x="545" y="1"/>
                    <a:pt x="545" y="1"/>
                    <a:pt x="545" y="2"/>
                  </a:cubicBezTo>
                  <a:cubicBezTo>
                    <a:pt x="545" y="3"/>
                    <a:pt x="545" y="3"/>
                    <a:pt x="546" y="4"/>
                  </a:cubicBezTo>
                  <a:cubicBezTo>
                    <a:pt x="549" y="4"/>
                    <a:pt x="551" y="5"/>
                    <a:pt x="552" y="7"/>
                  </a:cubicBezTo>
                  <a:cubicBezTo>
                    <a:pt x="553" y="8"/>
                    <a:pt x="554" y="10"/>
                    <a:pt x="554" y="13"/>
                  </a:cubicBezTo>
                  <a:cubicBezTo>
                    <a:pt x="554" y="41"/>
                    <a:pt x="554" y="41"/>
                    <a:pt x="554" y="41"/>
                  </a:cubicBezTo>
                  <a:cubicBezTo>
                    <a:pt x="554" y="43"/>
                    <a:pt x="554" y="43"/>
                    <a:pt x="554" y="43"/>
                  </a:cubicBezTo>
                  <a:cubicBezTo>
                    <a:pt x="554" y="46"/>
                    <a:pt x="554" y="46"/>
                    <a:pt x="554" y="46"/>
                  </a:cubicBezTo>
                  <a:cubicBezTo>
                    <a:pt x="554" y="48"/>
                    <a:pt x="553" y="49"/>
                    <a:pt x="553" y="50"/>
                  </a:cubicBezTo>
                  <a:cubicBezTo>
                    <a:pt x="552" y="51"/>
                    <a:pt x="551" y="52"/>
                    <a:pt x="549" y="53"/>
                  </a:cubicBezTo>
                  <a:cubicBezTo>
                    <a:pt x="548" y="53"/>
                    <a:pt x="548" y="53"/>
                    <a:pt x="548" y="54"/>
                  </a:cubicBezTo>
                  <a:cubicBezTo>
                    <a:pt x="548" y="54"/>
                    <a:pt x="549" y="55"/>
                    <a:pt x="550" y="55"/>
                  </a:cubicBezTo>
                  <a:cubicBezTo>
                    <a:pt x="550" y="55"/>
                    <a:pt x="550" y="55"/>
                    <a:pt x="551" y="55"/>
                  </a:cubicBezTo>
                  <a:cubicBezTo>
                    <a:pt x="554" y="54"/>
                    <a:pt x="554" y="54"/>
                    <a:pt x="554" y="54"/>
                  </a:cubicBezTo>
                  <a:cubicBezTo>
                    <a:pt x="557" y="54"/>
                    <a:pt x="557" y="54"/>
                    <a:pt x="557" y="54"/>
                  </a:cubicBezTo>
                  <a:cubicBezTo>
                    <a:pt x="558" y="54"/>
                    <a:pt x="560" y="54"/>
                    <a:pt x="562" y="54"/>
                  </a:cubicBezTo>
                  <a:cubicBezTo>
                    <a:pt x="564" y="54"/>
                    <a:pt x="566" y="54"/>
                    <a:pt x="568" y="54"/>
                  </a:cubicBezTo>
                  <a:cubicBezTo>
                    <a:pt x="569" y="54"/>
                    <a:pt x="569" y="54"/>
                    <a:pt x="570" y="54"/>
                  </a:cubicBezTo>
                  <a:cubicBezTo>
                    <a:pt x="570" y="54"/>
                    <a:pt x="571" y="54"/>
                    <a:pt x="571" y="53"/>
                  </a:cubicBezTo>
                  <a:cubicBezTo>
                    <a:pt x="571" y="53"/>
                    <a:pt x="570" y="52"/>
                    <a:pt x="569" y="52"/>
                  </a:cubicBezTo>
                  <a:cubicBezTo>
                    <a:pt x="567" y="52"/>
                    <a:pt x="565" y="51"/>
                    <a:pt x="564" y="49"/>
                  </a:cubicBezTo>
                  <a:cubicBezTo>
                    <a:pt x="563" y="47"/>
                    <a:pt x="563" y="44"/>
                    <a:pt x="563" y="39"/>
                  </a:cubicBezTo>
                  <a:cubicBezTo>
                    <a:pt x="563" y="31"/>
                    <a:pt x="563" y="31"/>
                    <a:pt x="563" y="31"/>
                  </a:cubicBezTo>
                  <a:close/>
                  <a:moveTo>
                    <a:pt x="564" y="5"/>
                  </a:moveTo>
                  <a:cubicBezTo>
                    <a:pt x="564" y="4"/>
                    <a:pt x="565" y="3"/>
                    <a:pt x="567" y="3"/>
                  </a:cubicBezTo>
                  <a:cubicBezTo>
                    <a:pt x="571" y="3"/>
                    <a:pt x="574" y="5"/>
                    <a:pt x="577" y="7"/>
                  </a:cubicBezTo>
                  <a:cubicBezTo>
                    <a:pt x="579" y="10"/>
                    <a:pt x="581" y="13"/>
                    <a:pt x="581" y="17"/>
                  </a:cubicBezTo>
                  <a:cubicBezTo>
                    <a:pt x="581" y="20"/>
                    <a:pt x="580" y="22"/>
                    <a:pt x="578" y="24"/>
                  </a:cubicBezTo>
                  <a:cubicBezTo>
                    <a:pt x="577" y="25"/>
                    <a:pt x="576" y="26"/>
                    <a:pt x="575" y="26"/>
                  </a:cubicBezTo>
                  <a:cubicBezTo>
                    <a:pt x="574" y="26"/>
                    <a:pt x="571" y="26"/>
                    <a:pt x="566" y="26"/>
                  </a:cubicBezTo>
                  <a:cubicBezTo>
                    <a:pt x="565" y="26"/>
                    <a:pt x="564" y="26"/>
                    <a:pt x="563" y="25"/>
                  </a:cubicBezTo>
                  <a:cubicBezTo>
                    <a:pt x="563" y="25"/>
                    <a:pt x="563" y="24"/>
                    <a:pt x="563" y="22"/>
                  </a:cubicBezTo>
                  <a:cubicBezTo>
                    <a:pt x="563" y="9"/>
                    <a:pt x="563" y="9"/>
                    <a:pt x="563" y="9"/>
                  </a:cubicBezTo>
                  <a:cubicBezTo>
                    <a:pt x="563" y="7"/>
                    <a:pt x="563" y="5"/>
                    <a:pt x="564" y="5"/>
                  </a:cubicBezTo>
                  <a:close/>
                  <a:moveTo>
                    <a:pt x="618" y="4"/>
                  </a:moveTo>
                  <a:cubicBezTo>
                    <a:pt x="616" y="7"/>
                    <a:pt x="614" y="11"/>
                    <a:pt x="614" y="15"/>
                  </a:cubicBezTo>
                  <a:cubicBezTo>
                    <a:pt x="614" y="19"/>
                    <a:pt x="615" y="22"/>
                    <a:pt x="617" y="24"/>
                  </a:cubicBezTo>
                  <a:cubicBezTo>
                    <a:pt x="619" y="26"/>
                    <a:pt x="623" y="29"/>
                    <a:pt x="629" y="31"/>
                  </a:cubicBezTo>
                  <a:cubicBezTo>
                    <a:pt x="634" y="34"/>
                    <a:pt x="634" y="34"/>
                    <a:pt x="634" y="34"/>
                  </a:cubicBezTo>
                  <a:cubicBezTo>
                    <a:pt x="637" y="35"/>
                    <a:pt x="639" y="36"/>
                    <a:pt x="640" y="37"/>
                  </a:cubicBezTo>
                  <a:cubicBezTo>
                    <a:pt x="641" y="39"/>
                    <a:pt x="642" y="40"/>
                    <a:pt x="642" y="42"/>
                  </a:cubicBezTo>
                  <a:cubicBezTo>
                    <a:pt x="642" y="45"/>
                    <a:pt x="641" y="47"/>
                    <a:pt x="639" y="49"/>
                  </a:cubicBezTo>
                  <a:cubicBezTo>
                    <a:pt x="637" y="51"/>
                    <a:pt x="634" y="52"/>
                    <a:pt x="632" y="52"/>
                  </a:cubicBezTo>
                  <a:cubicBezTo>
                    <a:pt x="628" y="52"/>
                    <a:pt x="625" y="51"/>
                    <a:pt x="622" y="48"/>
                  </a:cubicBezTo>
                  <a:cubicBezTo>
                    <a:pt x="619" y="45"/>
                    <a:pt x="616" y="41"/>
                    <a:pt x="615" y="37"/>
                  </a:cubicBezTo>
                  <a:cubicBezTo>
                    <a:pt x="615" y="36"/>
                    <a:pt x="615" y="36"/>
                    <a:pt x="614" y="36"/>
                  </a:cubicBezTo>
                  <a:cubicBezTo>
                    <a:pt x="614" y="36"/>
                    <a:pt x="613" y="36"/>
                    <a:pt x="613" y="37"/>
                  </a:cubicBezTo>
                  <a:cubicBezTo>
                    <a:pt x="613" y="38"/>
                    <a:pt x="614" y="41"/>
                    <a:pt x="615" y="44"/>
                  </a:cubicBezTo>
                  <a:cubicBezTo>
                    <a:pt x="615" y="47"/>
                    <a:pt x="616" y="48"/>
                    <a:pt x="616" y="50"/>
                  </a:cubicBezTo>
                  <a:cubicBezTo>
                    <a:pt x="616" y="51"/>
                    <a:pt x="616" y="51"/>
                    <a:pt x="616" y="52"/>
                  </a:cubicBezTo>
                  <a:cubicBezTo>
                    <a:pt x="616" y="52"/>
                    <a:pt x="617" y="52"/>
                    <a:pt x="618" y="52"/>
                  </a:cubicBezTo>
                  <a:cubicBezTo>
                    <a:pt x="619" y="52"/>
                    <a:pt x="621" y="53"/>
                    <a:pt x="622" y="53"/>
                  </a:cubicBezTo>
                  <a:cubicBezTo>
                    <a:pt x="626" y="55"/>
                    <a:pt x="629" y="55"/>
                    <a:pt x="631" y="55"/>
                  </a:cubicBezTo>
                  <a:cubicBezTo>
                    <a:pt x="635" y="55"/>
                    <a:pt x="639" y="54"/>
                    <a:pt x="642" y="50"/>
                  </a:cubicBezTo>
                  <a:cubicBezTo>
                    <a:pt x="646" y="47"/>
                    <a:pt x="647" y="43"/>
                    <a:pt x="647" y="38"/>
                  </a:cubicBezTo>
                  <a:cubicBezTo>
                    <a:pt x="647" y="34"/>
                    <a:pt x="646" y="31"/>
                    <a:pt x="644" y="28"/>
                  </a:cubicBezTo>
                  <a:cubicBezTo>
                    <a:pt x="642" y="25"/>
                    <a:pt x="638" y="23"/>
                    <a:pt x="631" y="21"/>
                  </a:cubicBezTo>
                  <a:cubicBezTo>
                    <a:pt x="626" y="18"/>
                    <a:pt x="623" y="17"/>
                    <a:pt x="622" y="16"/>
                  </a:cubicBezTo>
                  <a:cubicBezTo>
                    <a:pt x="621" y="15"/>
                    <a:pt x="620" y="13"/>
                    <a:pt x="620" y="11"/>
                  </a:cubicBezTo>
                  <a:cubicBezTo>
                    <a:pt x="620" y="9"/>
                    <a:pt x="621" y="7"/>
                    <a:pt x="623" y="5"/>
                  </a:cubicBezTo>
                  <a:cubicBezTo>
                    <a:pt x="624" y="4"/>
                    <a:pt x="626" y="3"/>
                    <a:pt x="629" y="3"/>
                  </a:cubicBezTo>
                  <a:cubicBezTo>
                    <a:pt x="632" y="3"/>
                    <a:pt x="635" y="4"/>
                    <a:pt x="638" y="7"/>
                  </a:cubicBezTo>
                  <a:cubicBezTo>
                    <a:pt x="641" y="9"/>
                    <a:pt x="643" y="13"/>
                    <a:pt x="644" y="16"/>
                  </a:cubicBezTo>
                  <a:cubicBezTo>
                    <a:pt x="644" y="17"/>
                    <a:pt x="645" y="18"/>
                    <a:pt x="645" y="18"/>
                  </a:cubicBezTo>
                  <a:cubicBezTo>
                    <a:pt x="646" y="18"/>
                    <a:pt x="646" y="17"/>
                    <a:pt x="646" y="16"/>
                  </a:cubicBezTo>
                  <a:cubicBezTo>
                    <a:pt x="646" y="16"/>
                    <a:pt x="646" y="16"/>
                    <a:pt x="646" y="15"/>
                  </a:cubicBezTo>
                  <a:cubicBezTo>
                    <a:pt x="646" y="12"/>
                    <a:pt x="646" y="12"/>
                    <a:pt x="646" y="12"/>
                  </a:cubicBezTo>
                  <a:cubicBezTo>
                    <a:pt x="645" y="8"/>
                    <a:pt x="645" y="8"/>
                    <a:pt x="645" y="8"/>
                  </a:cubicBezTo>
                  <a:cubicBezTo>
                    <a:pt x="645" y="7"/>
                    <a:pt x="645" y="7"/>
                    <a:pt x="645" y="6"/>
                  </a:cubicBezTo>
                  <a:cubicBezTo>
                    <a:pt x="645" y="3"/>
                    <a:pt x="645" y="3"/>
                    <a:pt x="645" y="3"/>
                  </a:cubicBezTo>
                  <a:cubicBezTo>
                    <a:pt x="645" y="2"/>
                    <a:pt x="645" y="2"/>
                    <a:pt x="644" y="2"/>
                  </a:cubicBezTo>
                  <a:cubicBezTo>
                    <a:pt x="644" y="2"/>
                    <a:pt x="644" y="2"/>
                    <a:pt x="644" y="2"/>
                  </a:cubicBezTo>
                  <a:cubicBezTo>
                    <a:pt x="642" y="3"/>
                    <a:pt x="642" y="3"/>
                    <a:pt x="642" y="3"/>
                  </a:cubicBezTo>
                  <a:cubicBezTo>
                    <a:pt x="642" y="3"/>
                    <a:pt x="641" y="3"/>
                    <a:pt x="641" y="3"/>
                  </a:cubicBezTo>
                  <a:cubicBezTo>
                    <a:pt x="641" y="3"/>
                    <a:pt x="640" y="3"/>
                    <a:pt x="639" y="3"/>
                  </a:cubicBezTo>
                  <a:cubicBezTo>
                    <a:pt x="636" y="1"/>
                    <a:pt x="636" y="1"/>
                    <a:pt x="636" y="1"/>
                  </a:cubicBezTo>
                  <a:cubicBezTo>
                    <a:pt x="634" y="1"/>
                    <a:pt x="631" y="0"/>
                    <a:pt x="629" y="0"/>
                  </a:cubicBezTo>
                  <a:cubicBezTo>
                    <a:pt x="625" y="0"/>
                    <a:pt x="621" y="1"/>
                    <a:pt x="618" y="4"/>
                  </a:cubicBezTo>
                  <a:close/>
                  <a:moveTo>
                    <a:pt x="680" y="9"/>
                  </a:moveTo>
                  <a:cubicBezTo>
                    <a:pt x="680" y="7"/>
                    <a:pt x="680" y="5"/>
                    <a:pt x="680" y="5"/>
                  </a:cubicBezTo>
                  <a:cubicBezTo>
                    <a:pt x="681" y="4"/>
                    <a:pt x="682" y="3"/>
                    <a:pt x="684" y="3"/>
                  </a:cubicBezTo>
                  <a:cubicBezTo>
                    <a:pt x="684" y="3"/>
                    <a:pt x="685" y="3"/>
                    <a:pt x="685" y="3"/>
                  </a:cubicBezTo>
                  <a:cubicBezTo>
                    <a:pt x="685" y="3"/>
                    <a:pt x="685" y="2"/>
                    <a:pt x="685" y="2"/>
                  </a:cubicBezTo>
                  <a:cubicBezTo>
                    <a:pt x="685" y="1"/>
                    <a:pt x="685" y="1"/>
                    <a:pt x="684" y="1"/>
                  </a:cubicBezTo>
                  <a:cubicBezTo>
                    <a:pt x="682" y="1"/>
                    <a:pt x="680" y="1"/>
                    <a:pt x="678" y="1"/>
                  </a:cubicBezTo>
                  <a:cubicBezTo>
                    <a:pt x="675" y="1"/>
                    <a:pt x="675" y="1"/>
                    <a:pt x="675" y="1"/>
                  </a:cubicBezTo>
                  <a:cubicBezTo>
                    <a:pt x="673" y="1"/>
                    <a:pt x="671" y="2"/>
                    <a:pt x="669" y="2"/>
                  </a:cubicBezTo>
                  <a:cubicBezTo>
                    <a:pt x="667" y="2"/>
                    <a:pt x="666" y="1"/>
                    <a:pt x="665" y="1"/>
                  </a:cubicBezTo>
                  <a:cubicBezTo>
                    <a:pt x="664" y="1"/>
                    <a:pt x="663" y="1"/>
                    <a:pt x="663" y="1"/>
                  </a:cubicBezTo>
                  <a:cubicBezTo>
                    <a:pt x="662" y="1"/>
                    <a:pt x="662" y="1"/>
                    <a:pt x="662" y="2"/>
                  </a:cubicBezTo>
                  <a:cubicBezTo>
                    <a:pt x="662" y="2"/>
                    <a:pt x="662" y="3"/>
                    <a:pt x="662" y="3"/>
                  </a:cubicBezTo>
                  <a:cubicBezTo>
                    <a:pt x="663" y="3"/>
                    <a:pt x="663" y="3"/>
                    <a:pt x="665" y="4"/>
                  </a:cubicBezTo>
                  <a:cubicBezTo>
                    <a:pt x="667" y="4"/>
                    <a:pt x="669" y="5"/>
                    <a:pt x="669" y="6"/>
                  </a:cubicBezTo>
                  <a:cubicBezTo>
                    <a:pt x="670" y="7"/>
                    <a:pt x="671" y="8"/>
                    <a:pt x="671" y="11"/>
                  </a:cubicBezTo>
                  <a:cubicBezTo>
                    <a:pt x="671" y="42"/>
                    <a:pt x="671" y="42"/>
                    <a:pt x="671" y="42"/>
                  </a:cubicBezTo>
                  <a:cubicBezTo>
                    <a:pt x="671" y="45"/>
                    <a:pt x="671" y="45"/>
                    <a:pt x="671" y="45"/>
                  </a:cubicBezTo>
                  <a:cubicBezTo>
                    <a:pt x="671" y="47"/>
                    <a:pt x="670" y="49"/>
                    <a:pt x="670" y="50"/>
                  </a:cubicBezTo>
                  <a:cubicBezTo>
                    <a:pt x="669" y="51"/>
                    <a:pt x="668" y="52"/>
                    <a:pt x="666" y="52"/>
                  </a:cubicBezTo>
                  <a:cubicBezTo>
                    <a:pt x="665" y="53"/>
                    <a:pt x="665" y="53"/>
                    <a:pt x="665" y="53"/>
                  </a:cubicBezTo>
                  <a:cubicBezTo>
                    <a:pt x="665" y="54"/>
                    <a:pt x="665" y="54"/>
                    <a:pt x="665" y="54"/>
                  </a:cubicBezTo>
                  <a:cubicBezTo>
                    <a:pt x="665" y="54"/>
                    <a:pt x="665" y="54"/>
                    <a:pt x="666" y="54"/>
                  </a:cubicBezTo>
                  <a:cubicBezTo>
                    <a:pt x="667" y="54"/>
                    <a:pt x="667" y="54"/>
                    <a:pt x="669" y="54"/>
                  </a:cubicBezTo>
                  <a:cubicBezTo>
                    <a:pt x="670" y="54"/>
                    <a:pt x="672" y="54"/>
                    <a:pt x="675" y="54"/>
                  </a:cubicBezTo>
                  <a:cubicBezTo>
                    <a:pt x="677" y="54"/>
                    <a:pt x="680" y="54"/>
                    <a:pt x="683" y="54"/>
                  </a:cubicBezTo>
                  <a:cubicBezTo>
                    <a:pt x="684" y="54"/>
                    <a:pt x="686" y="54"/>
                    <a:pt x="686" y="54"/>
                  </a:cubicBezTo>
                  <a:cubicBezTo>
                    <a:pt x="688" y="54"/>
                    <a:pt x="689" y="54"/>
                    <a:pt x="689" y="53"/>
                  </a:cubicBezTo>
                  <a:cubicBezTo>
                    <a:pt x="689" y="53"/>
                    <a:pt x="688" y="52"/>
                    <a:pt x="687" y="52"/>
                  </a:cubicBezTo>
                  <a:cubicBezTo>
                    <a:pt x="685" y="52"/>
                    <a:pt x="683" y="52"/>
                    <a:pt x="682" y="51"/>
                  </a:cubicBezTo>
                  <a:cubicBezTo>
                    <a:pt x="681" y="49"/>
                    <a:pt x="680" y="48"/>
                    <a:pt x="680" y="46"/>
                  </a:cubicBezTo>
                  <a:cubicBezTo>
                    <a:pt x="680" y="42"/>
                    <a:pt x="680" y="42"/>
                    <a:pt x="680" y="42"/>
                  </a:cubicBezTo>
                  <a:cubicBezTo>
                    <a:pt x="680" y="9"/>
                    <a:pt x="680" y="9"/>
                    <a:pt x="680" y="9"/>
                  </a:cubicBezTo>
                  <a:close/>
                  <a:moveTo>
                    <a:pt x="732" y="6"/>
                  </a:moveTo>
                  <a:cubicBezTo>
                    <a:pt x="733" y="5"/>
                    <a:pt x="735" y="5"/>
                    <a:pt x="739" y="5"/>
                  </a:cubicBezTo>
                  <a:cubicBezTo>
                    <a:pt x="742" y="5"/>
                    <a:pt x="744" y="5"/>
                    <a:pt x="746" y="7"/>
                  </a:cubicBezTo>
                  <a:cubicBezTo>
                    <a:pt x="748" y="8"/>
                    <a:pt x="749" y="9"/>
                    <a:pt x="749" y="12"/>
                  </a:cubicBezTo>
                  <a:cubicBezTo>
                    <a:pt x="749" y="13"/>
                    <a:pt x="750" y="13"/>
                    <a:pt x="750" y="13"/>
                  </a:cubicBezTo>
                  <a:cubicBezTo>
                    <a:pt x="751" y="13"/>
                    <a:pt x="751" y="13"/>
                    <a:pt x="751" y="12"/>
                  </a:cubicBezTo>
                  <a:cubicBezTo>
                    <a:pt x="751" y="11"/>
                    <a:pt x="751" y="10"/>
                    <a:pt x="751" y="9"/>
                  </a:cubicBezTo>
                  <a:cubicBezTo>
                    <a:pt x="751" y="7"/>
                    <a:pt x="751" y="6"/>
                    <a:pt x="751" y="6"/>
                  </a:cubicBezTo>
                  <a:cubicBezTo>
                    <a:pt x="751" y="3"/>
                    <a:pt x="751" y="3"/>
                    <a:pt x="751" y="3"/>
                  </a:cubicBezTo>
                  <a:cubicBezTo>
                    <a:pt x="750" y="2"/>
                    <a:pt x="750" y="1"/>
                    <a:pt x="748" y="1"/>
                  </a:cubicBezTo>
                  <a:cubicBezTo>
                    <a:pt x="748" y="1"/>
                    <a:pt x="747" y="1"/>
                    <a:pt x="746" y="1"/>
                  </a:cubicBezTo>
                  <a:cubicBezTo>
                    <a:pt x="739" y="1"/>
                    <a:pt x="732" y="2"/>
                    <a:pt x="726" y="2"/>
                  </a:cubicBezTo>
                  <a:cubicBezTo>
                    <a:pt x="717" y="1"/>
                    <a:pt x="717" y="1"/>
                    <a:pt x="717" y="1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7" y="1"/>
                    <a:pt x="706" y="1"/>
                    <a:pt x="705" y="1"/>
                  </a:cubicBezTo>
                  <a:cubicBezTo>
                    <a:pt x="704" y="1"/>
                    <a:pt x="704" y="1"/>
                    <a:pt x="703" y="1"/>
                  </a:cubicBezTo>
                  <a:cubicBezTo>
                    <a:pt x="702" y="1"/>
                    <a:pt x="702" y="2"/>
                    <a:pt x="702" y="3"/>
                  </a:cubicBezTo>
                  <a:cubicBezTo>
                    <a:pt x="701" y="5"/>
                    <a:pt x="701" y="5"/>
                    <a:pt x="701" y="5"/>
                  </a:cubicBezTo>
                  <a:cubicBezTo>
                    <a:pt x="701" y="8"/>
                    <a:pt x="701" y="8"/>
                    <a:pt x="701" y="8"/>
                  </a:cubicBezTo>
                  <a:cubicBezTo>
                    <a:pt x="701" y="12"/>
                    <a:pt x="701" y="12"/>
                    <a:pt x="701" y="12"/>
                  </a:cubicBezTo>
                  <a:cubicBezTo>
                    <a:pt x="700" y="13"/>
                    <a:pt x="700" y="14"/>
                    <a:pt x="700" y="15"/>
                  </a:cubicBezTo>
                  <a:cubicBezTo>
                    <a:pt x="700" y="16"/>
                    <a:pt x="701" y="16"/>
                    <a:pt x="701" y="16"/>
                  </a:cubicBezTo>
                  <a:cubicBezTo>
                    <a:pt x="702" y="16"/>
                    <a:pt x="702" y="16"/>
                    <a:pt x="703" y="14"/>
                  </a:cubicBezTo>
                  <a:cubicBezTo>
                    <a:pt x="703" y="13"/>
                    <a:pt x="703" y="13"/>
                    <a:pt x="703" y="13"/>
                  </a:cubicBezTo>
                  <a:cubicBezTo>
                    <a:pt x="704" y="11"/>
                    <a:pt x="704" y="9"/>
                    <a:pt x="705" y="8"/>
                  </a:cubicBezTo>
                  <a:cubicBezTo>
                    <a:pt x="705" y="7"/>
                    <a:pt x="706" y="7"/>
                    <a:pt x="708" y="6"/>
                  </a:cubicBezTo>
                  <a:cubicBezTo>
                    <a:pt x="710" y="5"/>
                    <a:pt x="713" y="5"/>
                    <a:pt x="718" y="5"/>
                  </a:cubicBezTo>
                  <a:cubicBezTo>
                    <a:pt x="720" y="5"/>
                    <a:pt x="722" y="6"/>
                    <a:pt x="722" y="8"/>
                  </a:cubicBezTo>
                  <a:cubicBezTo>
                    <a:pt x="722" y="43"/>
                    <a:pt x="722" y="43"/>
                    <a:pt x="722" y="43"/>
                  </a:cubicBezTo>
                  <a:cubicBezTo>
                    <a:pt x="722" y="44"/>
                    <a:pt x="722" y="44"/>
                    <a:pt x="722" y="44"/>
                  </a:cubicBezTo>
                  <a:cubicBezTo>
                    <a:pt x="722" y="47"/>
                    <a:pt x="721" y="49"/>
                    <a:pt x="720" y="50"/>
                  </a:cubicBezTo>
                  <a:cubicBezTo>
                    <a:pt x="719" y="51"/>
                    <a:pt x="717" y="52"/>
                    <a:pt x="715" y="52"/>
                  </a:cubicBezTo>
                  <a:cubicBezTo>
                    <a:pt x="714" y="52"/>
                    <a:pt x="714" y="52"/>
                    <a:pt x="714" y="52"/>
                  </a:cubicBezTo>
                  <a:cubicBezTo>
                    <a:pt x="713" y="53"/>
                    <a:pt x="713" y="53"/>
                    <a:pt x="713" y="54"/>
                  </a:cubicBezTo>
                  <a:cubicBezTo>
                    <a:pt x="713" y="54"/>
                    <a:pt x="714" y="55"/>
                    <a:pt x="714" y="55"/>
                  </a:cubicBezTo>
                  <a:cubicBezTo>
                    <a:pt x="715" y="55"/>
                    <a:pt x="715" y="55"/>
                    <a:pt x="716" y="54"/>
                  </a:cubicBezTo>
                  <a:cubicBezTo>
                    <a:pt x="725" y="54"/>
                    <a:pt x="725" y="54"/>
                    <a:pt x="725" y="54"/>
                  </a:cubicBezTo>
                  <a:cubicBezTo>
                    <a:pt x="726" y="54"/>
                    <a:pt x="727" y="54"/>
                    <a:pt x="729" y="54"/>
                  </a:cubicBezTo>
                  <a:cubicBezTo>
                    <a:pt x="730" y="54"/>
                    <a:pt x="730" y="54"/>
                    <a:pt x="731" y="54"/>
                  </a:cubicBezTo>
                  <a:cubicBezTo>
                    <a:pt x="735" y="54"/>
                    <a:pt x="735" y="54"/>
                    <a:pt x="735" y="54"/>
                  </a:cubicBezTo>
                  <a:cubicBezTo>
                    <a:pt x="738" y="54"/>
                    <a:pt x="738" y="54"/>
                    <a:pt x="738" y="54"/>
                  </a:cubicBezTo>
                  <a:cubicBezTo>
                    <a:pt x="739" y="54"/>
                    <a:pt x="739" y="54"/>
                    <a:pt x="739" y="54"/>
                  </a:cubicBezTo>
                  <a:cubicBezTo>
                    <a:pt x="740" y="54"/>
                    <a:pt x="740" y="54"/>
                    <a:pt x="740" y="53"/>
                  </a:cubicBezTo>
                  <a:cubicBezTo>
                    <a:pt x="740" y="53"/>
                    <a:pt x="740" y="52"/>
                    <a:pt x="739" y="52"/>
                  </a:cubicBezTo>
                  <a:cubicBezTo>
                    <a:pt x="736" y="52"/>
                    <a:pt x="734" y="51"/>
                    <a:pt x="732" y="49"/>
                  </a:cubicBezTo>
                  <a:cubicBezTo>
                    <a:pt x="731" y="47"/>
                    <a:pt x="730" y="44"/>
                    <a:pt x="730" y="40"/>
                  </a:cubicBezTo>
                  <a:cubicBezTo>
                    <a:pt x="730" y="10"/>
                    <a:pt x="730" y="10"/>
                    <a:pt x="730" y="10"/>
                  </a:cubicBezTo>
                  <a:cubicBezTo>
                    <a:pt x="730" y="8"/>
                    <a:pt x="731" y="6"/>
                    <a:pt x="732" y="6"/>
                  </a:cubicBezTo>
                  <a:close/>
                  <a:moveTo>
                    <a:pt x="795" y="31"/>
                  </a:moveTo>
                  <a:cubicBezTo>
                    <a:pt x="795" y="30"/>
                    <a:pt x="795" y="30"/>
                    <a:pt x="796" y="29"/>
                  </a:cubicBezTo>
                  <a:cubicBezTo>
                    <a:pt x="799" y="24"/>
                    <a:pt x="802" y="19"/>
                    <a:pt x="805" y="13"/>
                  </a:cubicBezTo>
                  <a:cubicBezTo>
                    <a:pt x="807" y="9"/>
                    <a:pt x="808" y="7"/>
                    <a:pt x="809" y="6"/>
                  </a:cubicBezTo>
                  <a:cubicBezTo>
                    <a:pt x="811" y="4"/>
                    <a:pt x="812" y="3"/>
                    <a:pt x="814" y="3"/>
                  </a:cubicBezTo>
                  <a:cubicBezTo>
                    <a:pt x="815" y="3"/>
                    <a:pt x="815" y="2"/>
                    <a:pt x="815" y="2"/>
                  </a:cubicBezTo>
                  <a:cubicBezTo>
                    <a:pt x="815" y="1"/>
                    <a:pt x="815" y="1"/>
                    <a:pt x="814" y="1"/>
                  </a:cubicBezTo>
                  <a:cubicBezTo>
                    <a:pt x="813" y="1"/>
                    <a:pt x="812" y="1"/>
                    <a:pt x="811" y="1"/>
                  </a:cubicBezTo>
                  <a:cubicBezTo>
                    <a:pt x="808" y="1"/>
                    <a:pt x="808" y="1"/>
                    <a:pt x="808" y="1"/>
                  </a:cubicBezTo>
                  <a:cubicBezTo>
                    <a:pt x="807" y="1"/>
                    <a:pt x="806" y="1"/>
                    <a:pt x="805" y="1"/>
                  </a:cubicBezTo>
                  <a:cubicBezTo>
                    <a:pt x="804" y="1"/>
                    <a:pt x="802" y="1"/>
                    <a:pt x="801" y="1"/>
                  </a:cubicBezTo>
                  <a:cubicBezTo>
                    <a:pt x="799" y="1"/>
                    <a:pt x="799" y="1"/>
                    <a:pt x="799" y="1"/>
                  </a:cubicBezTo>
                  <a:cubicBezTo>
                    <a:pt x="798" y="1"/>
                    <a:pt x="798" y="1"/>
                    <a:pt x="797" y="1"/>
                  </a:cubicBezTo>
                  <a:cubicBezTo>
                    <a:pt x="796" y="1"/>
                    <a:pt x="796" y="1"/>
                    <a:pt x="796" y="2"/>
                  </a:cubicBezTo>
                  <a:cubicBezTo>
                    <a:pt x="796" y="2"/>
                    <a:pt x="796" y="3"/>
                    <a:pt x="797" y="3"/>
                  </a:cubicBezTo>
                  <a:cubicBezTo>
                    <a:pt x="799" y="3"/>
                    <a:pt x="800" y="3"/>
                    <a:pt x="801" y="4"/>
                  </a:cubicBezTo>
                  <a:cubicBezTo>
                    <a:pt x="803" y="5"/>
                    <a:pt x="803" y="6"/>
                    <a:pt x="803" y="7"/>
                  </a:cubicBezTo>
                  <a:cubicBezTo>
                    <a:pt x="803" y="9"/>
                    <a:pt x="802" y="12"/>
                    <a:pt x="799" y="17"/>
                  </a:cubicBezTo>
                  <a:cubicBezTo>
                    <a:pt x="798" y="20"/>
                    <a:pt x="797" y="21"/>
                    <a:pt x="796" y="22"/>
                  </a:cubicBezTo>
                  <a:cubicBezTo>
                    <a:pt x="795" y="24"/>
                    <a:pt x="794" y="26"/>
                    <a:pt x="793" y="26"/>
                  </a:cubicBezTo>
                  <a:cubicBezTo>
                    <a:pt x="792" y="26"/>
                    <a:pt x="792" y="25"/>
                    <a:pt x="791" y="23"/>
                  </a:cubicBezTo>
                  <a:cubicBezTo>
                    <a:pt x="790" y="22"/>
                    <a:pt x="790" y="21"/>
                    <a:pt x="788" y="19"/>
                  </a:cubicBezTo>
                  <a:cubicBezTo>
                    <a:pt x="785" y="13"/>
                    <a:pt x="785" y="13"/>
                    <a:pt x="785" y="13"/>
                  </a:cubicBezTo>
                  <a:cubicBezTo>
                    <a:pt x="783" y="9"/>
                    <a:pt x="782" y="7"/>
                    <a:pt x="782" y="6"/>
                  </a:cubicBezTo>
                  <a:cubicBezTo>
                    <a:pt x="782" y="4"/>
                    <a:pt x="783" y="3"/>
                    <a:pt x="785" y="3"/>
                  </a:cubicBezTo>
                  <a:cubicBezTo>
                    <a:pt x="786" y="3"/>
                    <a:pt x="787" y="2"/>
                    <a:pt x="787" y="2"/>
                  </a:cubicBezTo>
                  <a:cubicBezTo>
                    <a:pt x="787" y="1"/>
                    <a:pt x="786" y="1"/>
                    <a:pt x="785" y="1"/>
                  </a:cubicBezTo>
                  <a:cubicBezTo>
                    <a:pt x="785" y="1"/>
                    <a:pt x="784" y="1"/>
                    <a:pt x="782" y="1"/>
                  </a:cubicBezTo>
                  <a:cubicBezTo>
                    <a:pt x="780" y="1"/>
                    <a:pt x="778" y="1"/>
                    <a:pt x="776" y="1"/>
                  </a:cubicBezTo>
                  <a:cubicBezTo>
                    <a:pt x="773" y="1"/>
                    <a:pt x="771" y="1"/>
                    <a:pt x="768" y="1"/>
                  </a:cubicBezTo>
                  <a:cubicBezTo>
                    <a:pt x="767" y="1"/>
                    <a:pt x="766" y="1"/>
                    <a:pt x="765" y="1"/>
                  </a:cubicBezTo>
                  <a:cubicBezTo>
                    <a:pt x="764" y="1"/>
                    <a:pt x="764" y="1"/>
                    <a:pt x="764" y="2"/>
                  </a:cubicBezTo>
                  <a:cubicBezTo>
                    <a:pt x="764" y="3"/>
                    <a:pt x="764" y="3"/>
                    <a:pt x="765" y="3"/>
                  </a:cubicBezTo>
                  <a:cubicBezTo>
                    <a:pt x="768" y="3"/>
                    <a:pt x="771" y="6"/>
                    <a:pt x="774" y="10"/>
                  </a:cubicBezTo>
                  <a:cubicBezTo>
                    <a:pt x="779" y="21"/>
                    <a:pt x="779" y="21"/>
                    <a:pt x="779" y="21"/>
                  </a:cubicBezTo>
                  <a:cubicBezTo>
                    <a:pt x="781" y="24"/>
                    <a:pt x="783" y="27"/>
                    <a:pt x="784" y="29"/>
                  </a:cubicBezTo>
                  <a:cubicBezTo>
                    <a:pt x="785" y="31"/>
                    <a:pt x="786" y="33"/>
                    <a:pt x="786" y="35"/>
                  </a:cubicBezTo>
                  <a:cubicBezTo>
                    <a:pt x="786" y="42"/>
                    <a:pt x="786" y="42"/>
                    <a:pt x="786" y="42"/>
                  </a:cubicBezTo>
                  <a:cubicBezTo>
                    <a:pt x="786" y="46"/>
                    <a:pt x="785" y="48"/>
                    <a:pt x="784" y="49"/>
                  </a:cubicBezTo>
                  <a:cubicBezTo>
                    <a:pt x="783" y="51"/>
                    <a:pt x="781" y="52"/>
                    <a:pt x="778" y="52"/>
                  </a:cubicBezTo>
                  <a:cubicBezTo>
                    <a:pt x="777" y="52"/>
                    <a:pt x="777" y="53"/>
                    <a:pt x="777" y="53"/>
                  </a:cubicBezTo>
                  <a:cubicBezTo>
                    <a:pt x="777" y="54"/>
                    <a:pt x="777" y="54"/>
                    <a:pt x="778" y="54"/>
                  </a:cubicBezTo>
                  <a:cubicBezTo>
                    <a:pt x="778" y="54"/>
                    <a:pt x="779" y="54"/>
                    <a:pt x="780" y="54"/>
                  </a:cubicBezTo>
                  <a:cubicBezTo>
                    <a:pt x="782" y="54"/>
                    <a:pt x="785" y="54"/>
                    <a:pt x="790" y="54"/>
                  </a:cubicBezTo>
                  <a:cubicBezTo>
                    <a:pt x="792" y="54"/>
                    <a:pt x="794" y="54"/>
                    <a:pt x="795" y="54"/>
                  </a:cubicBezTo>
                  <a:cubicBezTo>
                    <a:pt x="800" y="54"/>
                    <a:pt x="800" y="54"/>
                    <a:pt x="800" y="54"/>
                  </a:cubicBezTo>
                  <a:cubicBezTo>
                    <a:pt x="801" y="54"/>
                    <a:pt x="801" y="54"/>
                    <a:pt x="802" y="54"/>
                  </a:cubicBezTo>
                  <a:cubicBezTo>
                    <a:pt x="803" y="54"/>
                    <a:pt x="804" y="54"/>
                    <a:pt x="804" y="53"/>
                  </a:cubicBezTo>
                  <a:cubicBezTo>
                    <a:pt x="804" y="53"/>
                    <a:pt x="803" y="52"/>
                    <a:pt x="803" y="52"/>
                  </a:cubicBezTo>
                  <a:cubicBezTo>
                    <a:pt x="798" y="52"/>
                    <a:pt x="795" y="50"/>
                    <a:pt x="795" y="47"/>
                  </a:cubicBezTo>
                  <a:cubicBezTo>
                    <a:pt x="795" y="45"/>
                    <a:pt x="795" y="45"/>
                    <a:pt x="795" y="45"/>
                  </a:cubicBezTo>
                  <a:cubicBezTo>
                    <a:pt x="795" y="33"/>
                    <a:pt x="795" y="33"/>
                    <a:pt x="795" y="33"/>
                  </a:cubicBezTo>
                  <a:cubicBezTo>
                    <a:pt x="795" y="32"/>
                    <a:pt x="795" y="31"/>
                    <a:pt x="795" y="31"/>
                  </a:cubicBezTo>
                  <a:close/>
                  <a:moveTo>
                    <a:pt x="876" y="2"/>
                  </a:moveTo>
                  <a:cubicBezTo>
                    <a:pt x="872" y="4"/>
                    <a:pt x="869" y="6"/>
                    <a:pt x="866" y="9"/>
                  </a:cubicBezTo>
                  <a:cubicBezTo>
                    <a:pt x="864" y="11"/>
                    <a:pt x="863" y="14"/>
                    <a:pt x="861" y="18"/>
                  </a:cubicBezTo>
                  <a:cubicBezTo>
                    <a:pt x="860" y="21"/>
                    <a:pt x="859" y="25"/>
                    <a:pt x="859" y="28"/>
                  </a:cubicBezTo>
                  <a:cubicBezTo>
                    <a:pt x="859" y="36"/>
                    <a:pt x="862" y="43"/>
                    <a:pt x="867" y="48"/>
                  </a:cubicBezTo>
                  <a:cubicBezTo>
                    <a:pt x="872" y="53"/>
                    <a:pt x="879" y="55"/>
                    <a:pt x="887" y="55"/>
                  </a:cubicBezTo>
                  <a:cubicBezTo>
                    <a:pt x="896" y="55"/>
                    <a:pt x="903" y="52"/>
                    <a:pt x="908" y="47"/>
                  </a:cubicBezTo>
                  <a:cubicBezTo>
                    <a:pt x="913" y="41"/>
                    <a:pt x="915" y="34"/>
                    <a:pt x="915" y="26"/>
                  </a:cubicBezTo>
                  <a:cubicBezTo>
                    <a:pt x="915" y="18"/>
                    <a:pt x="913" y="12"/>
                    <a:pt x="908" y="7"/>
                  </a:cubicBezTo>
                  <a:cubicBezTo>
                    <a:pt x="903" y="2"/>
                    <a:pt x="896" y="0"/>
                    <a:pt x="888" y="0"/>
                  </a:cubicBezTo>
                  <a:cubicBezTo>
                    <a:pt x="884" y="0"/>
                    <a:pt x="880" y="1"/>
                    <a:pt x="876" y="2"/>
                  </a:cubicBezTo>
                  <a:close/>
                  <a:moveTo>
                    <a:pt x="898" y="8"/>
                  </a:moveTo>
                  <a:cubicBezTo>
                    <a:pt x="901" y="10"/>
                    <a:pt x="903" y="13"/>
                    <a:pt x="904" y="17"/>
                  </a:cubicBezTo>
                  <a:cubicBezTo>
                    <a:pt x="906" y="21"/>
                    <a:pt x="906" y="25"/>
                    <a:pt x="906" y="29"/>
                  </a:cubicBezTo>
                  <a:cubicBezTo>
                    <a:pt x="906" y="36"/>
                    <a:pt x="905" y="42"/>
                    <a:pt x="902" y="46"/>
                  </a:cubicBezTo>
                  <a:cubicBezTo>
                    <a:pt x="898" y="50"/>
                    <a:pt x="894" y="52"/>
                    <a:pt x="889" y="52"/>
                  </a:cubicBezTo>
                  <a:cubicBezTo>
                    <a:pt x="883" y="52"/>
                    <a:pt x="878" y="50"/>
                    <a:pt x="875" y="45"/>
                  </a:cubicBezTo>
                  <a:cubicBezTo>
                    <a:pt x="871" y="40"/>
                    <a:pt x="869" y="33"/>
                    <a:pt x="869" y="25"/>
                  </a:cubicBezTo>
                  <a:cubicBezTo>
                    <a:pt x="869" y="18"/>
                    <a:pt x="870" y="13"/>
                    <a:pt x="873" y="9"/>
                  </a:cubicBezTo>
                  <a:cubicBezTo>
                    <a:pt x="876" y="5"/>
                    <a:pt x="880" y="3"/>
                    <a:pt x="886" y="3"/>
                  </a:cubicBezTo>
                  <a:cubicBezTo>
                    <a:pt x="890" y="3"/>
                    <a:pt x="895" y="5"/>
                    <a:pt x="898" y="8"/>
                  </a:cubicBezTo>
                  <a:cubicBezTo>
                    <a:pt x="898" y="8"/>
                    <a:pt x="898" y="8"/>
                    <a:pt x="898" y="8"/>
                  </a:cubicBezTo>
                  <a:close/>
                  <a:moveTo>
                    <a:pt x="946" y="8"/>
                  </a:moveTo>
                  <a:cubicBezTo>
                    <a:pt x="946" y="7"/>
                    <a:pt x="946" y="6"/>
                    <a:pt x="947" y="5"/>
                  </a:cubicBezTo>
                  <a:cubicBezTo>
                    <a:pt x="947" y="5"/>
                    <a:pt x="948" y="4"/>
                    <a:pt x="950" y="4"/>
                  </a:cubicBezTo>
                  <a:cubicBezTo>
                    <a:pt x="951" y="4"/>
                    <a:pt x="951" y="4"/>
                    <a:pt x="951" y="4"/>
                  </a:cubicBezTo>
                  <a:cubicBezTo>
                    <a:pt x="957" y="4"/>
                    <a:pt x="957" y="4"/>
                    <a:pt x="957" y="4"/>
                  </a:cubicBezTo>
                  <a:cubicBezTo>
                    <a:pt x="962" y="4"/>
                    <a:pt x="966" y="6"/>
                    <a:pt x="967" y="9"/>
                  </a:cubicBezTo>
                  <a:cubicBezTo>
                    <a:pt x="967" y="10"/>
                    <a:pt x="967" y="10"/>
                    <a:pt x="967" y="11"/>
                  </a:cubicBezTo>
                  <a:cubicBezTo>
                    <a:pt x="967" y="12"/>
                    <a:pt x="967" y="12"/>
                    <a:pt x="967" y="12"/>
                  </a:cubicBezTo>
                  <a:cubicBezTo>
                    <a:pt x="967" y="13"/>
                    <a:pt x="967" y="13"/>
                    <a:pt x="968" y="13"/>
                  </a:cubicBezTo>
                  <a:cubicBezTo>
                    <a:pt x="969" y="13"/>
                    <a:pt x="969" y="12"/>
                    <a:pt x="969" y="10"/>
                  </a:cubicBezTo>
                  <a:cubicBezTo>
                    <a:pt x="969" y="10"/>
                    <a:pt x="969" y="9"/>
                    <a:pt x="969" y="8"/>
                  </a:cubicBezTo>
                  <a:cubicBezTo>
                    <a:pt x="969" y="5"/>
                    <a:pt x="969" y="5"/>
                    <a:pt x="969" y="5"/>
                  </a:cubicBezTo>
                  <a:cubicBezTo>
                    <a:pt x="969" y="5"/>
                    <a:pt x="969" y="4"/>
                    <a:pt x="969" y="3"/>
                  </a:cubicBezTo>
                  <a:cubicBezTo>
                    <a:pt x="968" y="1"/>
                    <a:pt x="968" y="1"/>
                    <a:pt x="967" y="1"/>
                  </a:cubicBezTo>
                  <a:cubicBezTo>
                    <a:pt x="967" y="1"/>
                    <a:pt x="966" y="1"/>
                    <a:pt x="964" y="1"/>
                  </a:cubicBezTo>
                  <a:cubicBezTo>
                    <a:pt x="961" y="1"/>
                    <a:pt x="957" y="1"/>
                    <a:pt x="954" y="1"/>
                  </a:cubicBezTo>
                  <a:cubicBezTo>
                    <a:pt x="944" y="1"/>
                    <a:pt x="944" y="1"/>
                    <a:pt x="944" y="1"/>
                  </a:cubicBezTo>
                  <a:cubicBezTo>
                    <a:pt x="937" y="1"/>
                    <a:pt x="937" y="1"/>
                    <a:pt x="937" y="1"/>
                  </a:cubicBezTo>
                  <a:cubicBezTo>
                    <a:pt x="935" y="1"/>
                    <a:pt x="933" y="1"/>
                    <a:pt x="932" y="1"/>
                  </a:cubicBezTo>
                  <a:cubicBezTo>
                    <a:pt x="931" y="1"/>
                    <a:pt x="930" y="1"/>
                    <a:pt x="930" y="1"/>
                  </a:cubicBezTo>
                  <a:cubicBezTo>
                    <a:pt x="929" y="1"/>
                    <a:pt x="929" y="1"/>
                    <a:pt x="929" y="2"/>
                  </a:cubicBezTo>
                  <a:cubicBezTo>
                    <a:pt x="929" y="3"/>
                    <a:pt x="929" y="3"/>
                    <a:pt x="930" y="3"/>
                  </a:cubicBezTo>
                  <a:cubicBezTo>
                    <a:pt x="932" y="3"/>
                    <a:pt x="934" y="4"/>
                    <a:pt x="935" y="5"/>
                  </a:cubicBezTo>
                  <a:cubicBezTo>
                    <a:pt x="936" y="6"/>
                    <a:pt x="937" y="8"/>
                    <a:pt x="937" y="11"/>
                  </a:cubicBezTo>
                  <a:cubicBezTo>
                    <a:pt x="937" y="43"/>
                    <a:pt x="937" y="43"/>
                    <a:pt x="937" y="43"/>
                  </a:cubicBezTo>
                  <a:cubicBezTo>
                    <a:pt x="937" y="46"/>
                    <a:pt x="937" y="49"/>
                    <a:pt x="936" y="50"/>
                  </a:cubicBezTo>
                  <a:cubicBezTo>
                    <a:pt x="936" y="51"/>
                    <a:pt x="935" y="52"/>
                    <a:pt x="933" y="53"/>
                  </a:cubicBezTo>
                  <a:cubicBezTo>
                    <a:pt x="932" y="53"/>
                    <a:pt x="932" y="53"/>
                    <a:pt x="932" y="54"/>
                  </a:cubicBezTo>
                  <a:cubicBezTo>
                    <a:pt x="932" y="54"/>
                    <a:pt x="932" y="55"/>
                    <a:pt x="933" y="55"/>
                  </a:cubicBezTo>
                  <a:cubicBezTo>
                    <a:pt x="934" y="55"/>
                    <a:pt x="935" y="55"/>
                    <a:pt x="937" y="54"/>
                  </a:cubicBezTo>
                  <a:cubicBezTo>
                    <a:pt x="938" y="54"/>
                    <a:pt x="940" y="54"/>
                    <a:pt x="942" y="54"/>
                  </a:cubicBezTo>
                  <a:cubicBezTo>
                    <a:pt x="946" y="54"/>
                    <a:pt x="946" y="54"/>
                    <a:pt x="946" y="54"/>
                  </a:cubicBezTo>
                  <a:cubicBezTo>
                    <a:pt x="949" y="54"/>
                    <a:pt x="951" y="54"/>
                    <a:pt x="952" y="54"/>
                  </a:cubicBezTo>
                  <a:cubicBezTo>
                    <a:pt x="953" y="54"/>
                    <a:pt x="954" y="54"/>
                    <a:pt x="954" y="54"/>
                  </a:cubicBezTo>
                  <a:cubicBezTo>
                    <a:pt x="955" y="54"/>
                    <a:pt x="955" y="54"/>
                    <a:pt x="955" y="53"/>
                  </a:cubicBezTo>
                  <a:cubicBezTo>
                    <a:pt x="955" y="53"/>
                    <a:pt x="955" y="52"/>
                    <a:pt x="954" y="52"/>
                  </a:cubicBezTo>
                  <a:cubicBezTo>
                    <a:pt x="951" y="52"/>
                    <a:pt x="949" y="51"/>
                    <a:pt x="948" y="50"/>
                  </a:cubicBezTo>
                  <a:cubicBezTo>
                    <a:pt x="947" y="48"/>
                    <a:pt x="946" y="45"/>
                    <a:pt x="946" y="42"/>
                  </a:cubicBezTo>
                  <a:cubicBezTo>
                    <a:pt x="946" y="37"/>
                    <a:pt x="946" y="37"/>
                    <a:pt x="946" y="37"/>
                  </a:cubicBezTo>
                  <a:cubicBezTo>
                    <a:pt x="946" y="34"/>
                    <a:pt x="946" y="34"/>
                    <a:pt x="946" y="34"/>
                  </a:cubicBezTo>
                  <a:cubicBezTo>
                    <a:pt x="946" y="31"/>
                    <a:pt x="946" y="29"/>
                    <a:pt x="947" y="28"/>
                  </a:cubicBezTo>
                  <a:cubicBezTo>
                    <a:pt x="947" y="28"/>
                    <a:pt x="950" y="28"/>
                    <a:pt x="953" y="28"/>
                  </a:cubicBezTo>
                  <a:cubicBezTo>
                    <a:pt x="957" y="28"/>
                    <a:pt x="959" y="28"/>
                    <a:pt x="960" y="29"/>
                  </a:cubicBezTo>
                  <a:cubicBezTo>
                    <a:pt x="961" y="30"/>
                    <a:pt x="962" y="32"/>
                    <a:pt x="962" y="34"/>
                  </a:cubicBezTo>
                  <a:cubicBezTo>
                    <a:pt x="963" y="35"/>
                    <a:pt x="963" y="35"/>
                    <a:pt x="963" y="35"/>
                  </a:cubicBezTo>
                  <a:cubicBezTo>
                    <a:pt x="964" y="35"/>
                    <a:pt x="964" y="35"/>
                    <a:pt x="964" y="35"/>
                  </a:cubicBezTo>
                  <a:cubicBezTo>
                    <a:pt x="964" y="34"/>
                    <a:pt x="964" y="34"/>
                    <a:pt x="964" y="33"/>
                  </a:cubicBezTo>
                  <a:cubicBezTo>
                    <a:pt x="964" y="26"/>
                    <a:pt x="964" y="26"/>
                    <a:pt x="964" y="26"/>
                  </a:cubicBezTo>
                  <a:cubicBezTo>
                    <a:pt x="964" y="24"/>
                    <a:pt x="964" y="22"/>
                    <a:pt x="964" y="20"/>
                  </a:cubicBezTo>
                  <a:cubicBezTo>
                    <a:pt x="964" y="20"/>
                    <a:pt x="964" y="19"/>
                    <a:pt x="964" y="19"/>
                  </a:cubicBezTo>
                  <a:cubicBezTo>
                    <a:pt x="964" y="19"/>
                    <a:pt x="964" y="18"/>
                    <a:pt x="964" y="18"/>
                  </a:cubicBezTo>
                  <a:cubicBezTo>
                    <a:pt x="964" y="17"/>
                    <a:pt x="963" y="17"/>
                    <a:pt x="962" y="17"/>
                  </a:cubicBezTo>
                  <a:cubicBezTo>
                    <a:pt x="962" y="17"/>
                    <a:pt x="962" y="17"/>
                    <a:pt x="962" y="18"/>
                  </a:cubicBezTo>
                  <a:cubicBezTo>
                    <a:pt x="961" y="20"/>
                    <a:pt x="960" y="22"/>
                    <a:pt x="959" y="23"/>
                  </a:cubicBezTo>
                  <a:cubicBezTo>
                    <a:pt x="958" y="24"/>
                    <a:pt x="956" y="24"/>
                    <a:pt x="954" y="24"/>
                  </a:cubicBezTo>
                  <a:cubicBezTo>
                    <a:pt x="950" y="24"/>
                    <a:pt x="950" y="24"/>
                    <a:pt x="950" y="24"/>
                  </a:cubicBezTo>
                  <a:cubicBezTo>
                    <a:pt x="949" y="24"/>
                    <a:pt x="949" y="24"/>
                    <a:pt x="949" y="24"/>
                  </a:cubicBezTo>
                  <a:cubicBezTo>
                    <a:pt x="948" y="24"/>
                    <a:pt x="947" y="24"/>
                    <a:pt x="946" y="23"/>
                  </a:cubicBezTo>
                  <a:cubicBezTo>
                    <a:pt x="946" y="23"/>
                    <a:pt x="946" y="22"/>
                    <a:pt x="946" y="20"/>
                  </a:cubicBezTo>
                  <a:cubicBezTo>
                    <a:pt x="946" y="8"/>
                    <a:pt x="946" y="8"/>
                    <a:pt x="946" y="8"/>
                  </a:cubicBezTo>
                  <a:close/>
                  <a:moveTo>
                    <a:pt x="259" y="242"/>
                  </a:moveTo>
                  <a:cubicBezTo>
                    <a:pt x="259" y="239"/>
                    <a:pt x="259" y="237"/>
                    <a:pt x="260" y="236"/>
                  </a:cubicBezTo>
                  <a:cubicBezTo>
                    <a:pt x="261" y="235"/>
                    <a:pt x="262" y="235"/>
                    <a:pt x="264" y="234"/>
                  </a:cubicBezTo>
                  <a:cubicBezTo>
                    <a:pt x="265" y="234"/>
                    <a:pt x="265" y="233"/>
                    <a:pt x="265" y="233"/>
                  </a:cubicBezTo>
                  <a:cubicBezTo>
                    <a:pt x="265" y="232"/>
                    <a:pt x="265" y="232"/>
                    <a:pt x="264" y="232"/>
                  </a:cubicBezTo>
                  <a:cubicBezTo>
                    <a:pt x="264" y="232"/>
                    <a:pt x="263" y="232"/>
                    <a:pt x="262" y="232"/>
                  </a:cubicBezTo>
                  <a:cubicBezTo>
                    <a:pt x="260" y="232"/>
                    <a:pt x="257" y="233"/>
                    <a:pt x="254" y="233"/>
                  </a:cubicBezTo>
                  <a:cubicBezTo>
                    <a:pt x="251" y="233"/>
                    <a:pt x="248" y="232"/>
                    <a:pt x="245" y="232"/>
                  </a:cubicBezTo>
                  <a:cubicBezTo>
                    <a:pt x="244" y="232"/>
                    <a:pt x="244" y="232"/>
                    <a:pt x="243" y="232"/>
                  </a:cubicBezTo>
                  <a:cubicBezTo>
                    <a:pt x="242" y="232"/>
                    <a:pt x="242" y="232"/>
                    <a:pt x="242" y="233"/>
                  </a:cubicBezTo>
                  <a:cubicBezTo>
                    <a:pt x="242" y="233"/>
                    <a:pt x="242" y="234"/>
                    <a:pt x="242" y="234"/>
                  </a:cubicBezTo>
                  <a:cubicBezTo>
                    <a:pt x="242" y="234"/>
                    <a:pt x="243" y="234"/>
                    <a:pt x="243" y="234"/>
                  </a:cubicBezTo>
                  <a:cubicBezTo>
                    <a:pt x="245" y="235"/>
                    <a:pt x="247" y="235"/>
                    <a:pt x="248" y="236"/>
                  </a:cubicBezTo>
                  <a:cubicBezTo>
                    <a:pt x="249" y="236"/>
                    <a:pt x="250" y="238"/>
                    <a:pt x="250" y="239"/>
                  </a:cubicBezTo>
                  <a:cubicBezTo>
                    <a:pt x="250" y="241"/>
                    <a:pt x="250" y="241"/>
                    <a:pt x="250" y="241"/>
                  </a:cubicBezTo>
                  <a:cubicBezTo>
                    <a:pt x="250" y="243"/>
                    <a:pt x="250" y="243"/>
                    <a:pt x="250" y="243"/>
                  </a:cubicBezTo>
                  <a:cubicBezTo>
                    <a:pt x="250" y="274"/>
                    <a:pt x="250" y="274"/>
                    <a:pt x="250" y="274"/>
                  </a:cubicBezTo>
                  <a:cubicBezTo>
                    <a:pt x="250" y="277"/>
                    <a:pt x="250" y="279"/>
                    <a:pt x="249" y="281"/>
                  </a:cubicBezTo>
                  <a:cubicBezTo>
                    <a:pt x="249" y="282"/>
                    <a:pt x="247" y="283"/>
                    <a:pt x="245" y="283"/>
                  </a:cubicBezTo>
                  <a:cubicBezTo>
                    <a:pt x="245" y="283"/>
                    <a:pt x="244" y="284"/>
                    <a:pt x="244" y="284"/>
                  </a:cubicBezTo>
                  <a:cubicBezTo>
                    <a:pt x="244" y="285"/>
                    <a:pt x="245" y="285"/>
                    <a:pt x="246" y="285"/>
                  </a:cubicBezTo>
                  <a:cubicBezTo>
                    <a:pt x="247" y="285"/>
                    <a:pt x="248" y="285"/>
                    <a:pt x="250" y="285"/>
                  </a:cubicBezTo>
                  <a:cubicBezTo>
                    <a:pt x="252" y="285"/>
                    <a:pt x="255" y="285"/>
                    <a:pt x="258" y="285"/>
                  </a:cubicBezTo>
                  <a:cubicBezTo>
                    <a:pt x="260" y="285"/>
                    <a:pt x="262" y="285"/>
                    <a:pt x="263" y="285"/>
                  </a:cubicBezTo>
                  <a:cubicBezTo>
                    <a:pt x="265" y="285"/>
                    <a:pt x="265" y="285"/>
                    <a:pt x="266" y="285"/>
                  </a:cubicBezTo>
                  <a:cubicBezTo>
                    <a:pt x="267" y="285"/>
                    <a:pt x="267" y="285"/>
                    <a:pt x="267" y="284"/>
                  </a:cubicBezTo>
                  <a:cubicBezTo>
                    <a:pt x="267" y="283"/>
                    <a:pt x="266" y="283"/>
                    <a:pt x="265" y="283"/>
                  </a:cubicBezTo>
                  <a:cubicBezTo>
                    <a:pt x="263" y="283"/>
                    <a:pt x="261" y="282"/>
                    <a:pt x="260" y="280"/>
                  </a:cubicBezTo>
                  <a:cubicBezTo>
                    <a:pt x="260" y="278"/>
                    <a:pt x="259" y="275"/>
                    <a:pt x="259" y="271"/>
                  </a:cubicBezTo>
                  <a:cubicBezTo>
                    <a:pt x="259" y="269"/>
                    <a:pt x="259" y="269"/>
                    <a:pt x="259" y="269"/>
                  </a:cubicBezTo>
                  <a:cubicBezTo>
                    <a:pt x="259" y="267"/>
                    <a:pt x="259" y="266"/>
                    <a:pt x="259" y="265"/>
                  </a:cubicBezTo>
                  <a:cubicBezTo>
                    <a:pt x="260" y="264"/>
                    <a:pt x="260" y="264"/>
                    <a:pt x="261" y="263"/>
                  </a:cubicBezTo>
                  <a:cubicBezTo>
                    <a:pt x="262" y="261"/>
                    <a:pt x="262" y="261"/>
                    <a:pt x="262" y="261"/>
                  </a:cubicBezTo>
                  <a:cubicBezTo>
                    <a:pt x="264" y="260"/>
                    <a:pt x="264" y="260"/>
                    <a:pt x="264" y="260"/>
                  </a:cubicBezTo>
                  <a:cubicBezTo>
                    <a:pt x="264" y="260"/>
                    <a:pt x="264" y="259"/>
                    <a:pt x="265" y="259"/>
                  </a:cubicBezTo>
                  <a:cubicBezTo>
                    <a:pt x="265" y="259"/>
                    <a:pt x="266" y="260"/>
                    <a:pt x="266" y="261"/>
                  </a:cubicBezTo>
                  <a:cubicBezTo>
                    <a:pt x="267" y="263"/>
                    <a:pt x="269" y="266"/>
                    <a:pt x="273" y="270"/>
                  </a:cubicBezTo>
                  <a:cubicBezTo>
                    <a:pt x="276" y="275"/>
                    <a:pt x="279" y="279"/>
                    <a:pt x="282" y="281"/>
                  </a:cubicBezTo>
                  <a:cubicBezTo>
                    <a:pt x="282" y="282"/>
                    <a:pt x="283" y="283"/>
                    <a:pt x="283" y="283"/>
                  </a:cubicBezTo>
                  <a:cubicBezTo>
                    <a:pt x="284" y="284"/>
                    <a:pt x="285" y="285"/>
                    <a:pt x="287" y="285"/>
                  </a:cubicBezTo>
                  <a:cubicBezTo>
                    <a:pt x="287" y="285"/>
                    <a:pt x="288" y="285"/>
                    <a:pt x="290" y="285"/>
                  </a:cubicBezTo>
                  <a:cubicBezTo>
                    <a:pt x="291" y="285"/>
                    <a:pt x="291" y="285"/>
                    <a:pt x="292" y="285"/>
                  </a:cubicBezTo>
                  <a:cubicBezTo>
                    <a:pt x="294" y="285"/>
                    <a:pt x="296" y="285"/>
                    <a:pt x="299" y="285"/>
                  </a:cubicBezTo>
                  <a:cubicBezTo>
                    <a:pt x="299" y="285"/>
                    <a:pt x="300" y="285"/>
                    <a:pt x="300" y="285"/>
                  </a:cubicBezTo>
                  <a:cubicBezTo>
                    <a:pt x="301" y="285"/>
                    <a:pt x="301" y="285"/>
                    <a:pt x="301" y="284"/>
                  </a:cubicBezTo>
                  <a:cubicBezTo>
                    <a:pt x="301" y="284"/>
                    <a:pt x="301" y="283"/>
                    <a:pt x="300" y="283"/>
                  </a:cubicBezTo>
                  <a:cubicBezTo>
                    <a:pt x="299" y="283"/>
                    <a:pt x="299" y="283"/>
                    <a:pt x="299" y="283"/>
                  </a:cubicBezTo>
                  <a:cubicBezTo>
                    <a:pt x="296" y="282"/>
                    <a:pt x="293" y="280"/>
                    <a:pt x="291" y="278"/>
                  </a:cubicBezTo>
                  <a:cubicBezTo>
                    <a:pt x="288" y="275"/>
                    <a:pt x="283" y="269"/>
                    <a:pt x="277" y="260"/>
                  </a:cubicBezTo>
                  <a:cubicBezTo>
                    <a:pt x="274" y="257"/>
                    <a:pt x="274" y="257"/>
                    <a:pt x="274" y="257"/>
                  </a:cubicBezTo>
                  <a:cubicBezTo>
                    <a:pt x="273" y="255"/>
                    <a:pt x="272" y="254"/>
                    <a:pt x="272" y="253"/>
                  </a:cubicBezTo>
                  <a:cubicBezTo>
                    <a:pt x="272" y="252"/>
                    <a:pt x="273" y="251"/>
                    <a:pt x="275" y="249"/>
                  </a:cubicBezTo>
                  <a:cubicBezTo>
                    <a:pt x="276" y="249"/>
                    <a:pt x="277" y="247"/>
                    <a:pt x="279" y="245"/>
                  </a:cubicBezTo>
                  <a:cubicBezTo>
                    <a:pt x="284" y="241"/>
                    <a:pt x="287" y="239"/>
                    <a:pt x="289" y="237"/>
                  </a:cubicBezTo>
                  <a:cubicBezTo>
                    <a:pt x="292" y="235"/>
                    <a:pt x="294" y="234"/>
                    <a:pt x="295" y="234"/>
                  </a:cubicBezTo>
                  <a:cubicBezTo>
                    <a:pt x="296" y="234"/>
                    <a:pt x="297" y="234"/>
                    <a:pt x="297" y="233"/>
                  </a:cubicBezTo>
                  <a:cubicBezTo>
                    <a:pt x="297" y="232"/>
                    <a:pt x="297" y="232"/>
                    <a:pt x="296" y="232"/>
                  </a:cubicBezTo>
                  <a:cubicBezTo>
                    <a:pt x="295" y="232"/>
                    <a:pt x="293" y="232"/>
                    <a:pt x="290" y="232"/>
                  </a:cubicBezTo>
                  <a:cubicBezTo>
                    <a:pt x="289" y="232"/>
                    <a:pt x="288" y="233"/>
                    <a:pt x="287" y="233"/>
                  </a:cubicBezTo>
                  <a:cubicBezTo>
                    <a:pt x="286" y="233"/>
                    <a:pt x="284" y="232"/>
                    <a:pt x="281" y="232"/>
                  </a:cubicBezTo>
                  <a:cubicBezTo>
                    <a:pt x="280" y="232"/>
                    <a:pt x="279" y="232"/>
                    <a:pt x="278" y="232"/>
                  </a:cubicBezTo>
                  <a:cubicBezTo>
                    <a:pt x="277" y="232"/>
                    <a:pt x="277" y="232"/>
                    <a:pt x="277" y="233"/>
                  </a:cubicBezTo>
                  <a:cubicBezTo>
                    <a:pt x="277" y="234"/>
                    <a:pt x="277" y="234"/>
                    <a:pt x="278" y="234"/>
                  </a:cubicBezTo>
                  <a:cubicBezTo>
                    <a:pt x="279" y="234"/>
                    <a:pt x="280" y="234"/>
                    <a:pt x="281" y="235"/>
                  </a:cubicBezTo>
                  <a:cubicBezTo>
                    <a:pt x="281" y="235"/>
                    <a:pt x="282" y="236"/>
                    <a:pt x="282" y="237"/>
                  </a:cubicBezTo>
                  <a:cubicBezTo>
                    <a:pt x="282" y="239"/>
                    <a:pt x="278" y="243"/>
                    <a:pt x="271" y="250"/>
                  </a:cubicBezTo>
                  <a:cubicBezTo>
                    <a:pt x="265" y="254"/>
                    <a:pt x="265" y="254"/>
                    <a:pt x="265" y="254"/>
                  </a:cubicBezTo>
                  <a:cubicBezTo>
                    <a:pt x="262" y="258"/>
                    <a:pt x="262" y="258"/>
                    <a:pt x="262" y="258"/>
                  </a:cubicBezTo>
                  <a:cubicBezTo>
                    <a:pt x="261" y="259"/>
                    <a:pt x="260" y="259"/>
                    <a:pt x="260" y="259"/>
                  </a:cubicBezTo>
                  <a:cubicBezTo>
                    <a:pt x="259" y="259"/>
                    <a:pt x="259" y="258"/>
                    <a:pt x="259" y="257"/>
                  </a:cubicBezTo>
                  <a:cubicBezTo>
                    <a:pt x="259" y="243"/>
                    <a:pt x="259" y="243"/>
                    <a:pt x="259" y="243"/>
                  </a:cubicBezTo>
                  <a:cubicBezTo>
                    <a:pt x="259" y="242"/>
                    <a:pt x="259" y="242"/>
                    <a:pt x="259" y="242"/>
                  </a:cubicBezTo>
                  <a:close/>
                  <a:moveTo>
                    <a:pt x="328" y="239"/>
                  </a:moveTo>
                  <a:cubicBezTo>
                    <a:pt x="325" y="235"/>
                    <a:pt x="325" y="235"/>
                    <a:pt x="325" y="235"/>
                  </a:cubicBezTo>
                  <a:cubicBezTo>
                    <a:pt x="324" y="234"/>
                    <a:pt x="323" y="233"/>
                    <a:pt x="322" y="232"/>
                  </a:cubicBezTo>
                  <a:cubicBezTo>
                    <a:pt x="322" y="232"/>
                    <a:pt x="321" y="232"/>
                    <a:pt x="321" y="232"/>
                  </a:cubicBezTo>
                  <a:cubicBezTo>
                    <a:pt x="320" y="232"/>
                    <a:pt x="319" y="232"/>
                    <a:pt x="318" y="232"/>
                  </a:cubicBezTo>
                  <a:cubicBezTo>
                    <a:pt x="316" y="232"/>
                    <a:pt x="314" y="232"/>
                    <a:pt x="312" y="232"/>
                  </a:cubicBezTo>
                  <a:cubicBezTo>
                    <a:pt x="310" y="232"/>
                    <a:pt x="310" y="232"/>
                    <a:pt x="310" y="232"/>
                  </a:cubicBezTo>
                  <a:cubicBezTo>
                    <a:pt x="308" y="232"/>
                    <a:pt x="308" y="232"/>
                    <a:pt x="308" y="232"/>
                  </a:cubicBezTo>
                  <a:cubicBezTo>
                    <a:pt x="307" y="232"/>
                    <a:pt x="306" y="233"/>
                    <a:pt x="306" y="233"/>
                  </a:cubicBezTo>
                  <a:cubicBezTo>
                    <a:pt x="306" y="234"/>
                    <a:pt x="307" y="234"/>
                    <a:pt x="308" y="234"/>
                  </a:cubicBezTo>
                  <a:cubicBezTo>
                    <a:pt x="313" y="235"/>
                    <a:pt x="316" y="239"/>
                    <a:pt x="316" y="247"/>
                  </a:cubicBezTo>
                  <a:cubicBezTo>
                    <a:pt x="316" y="263"/>
                    <a:pt x="316" y="263"/>
                    <a:pt x="316" y="263"/>
                  </a:cubicBezTo>
                  <a:cubicBezTo>
                    <a:pt x="316" y="273"/>
                    <a:pt x="316" y="273"/>
                    <a:pt x="316" y="273"/>
                  </a:cubicBezTo>
                  <a:cubicBezTo>
                    <a:pt x="316" y="276"/>
                    <a:pt x="316" y="278"/>
                    <a:pt x="315" y="280"/>
                  </a:cubicBezTo>
                  <a:cubicBezTo>
                    <a:pt x="314" y="282"/>
                    <a:pt x="313" y="283"/>
                    <a:pt x="311" y="283"/>
                  </a:cubicBezTo>
                  <a:cubicBezTo>
                    <a:pt x="310" y="284"/>
                    <a:pt x="310" y="284"/>
                    <a:pt x="310" y="284"/>
                  </a:cubicBezTo>
                  <a:cubicBezTo>
                    <a:pt x="310" y="285"/>
                    <a:pt x="310" y="285"/>
                    <a:pt x="311" y="285"/>
                  </a:cubicBezTo>
                  <a:cubicBezTo>
                    <a:pt x="311" y="285"/>
                    <a:pt x="312" y="285"/>
                    <a:pt x="313" y="285"/>
                  </a:cubicBezTo>
                  <a:cubicBezTo>
                    <a:pt x="315" y="285"/>
                    <a:pt x="317" y="285"/>
                    <a:pt x="320" y="285"/>
                  </a:cubicBezTo>
                  <a:cubicBezTo>
                    <a:pt x="322" y="285"/>
                    <a:pt x="325" y="285"/>
                    <a:pt x="327" y="285"/>
                  </a:cubicBezTo>
                  <a:cubicBezTo>
                    <a:pt x="327" y="285"/>
                    <a:pt x="328" y="285"/>
                    <a:pt x="328" y="285"/>
                  </a:cubicBezTo>
                  <a:cubicBezTo>
                    <a:pt x="329" y="285"/>
                    <a:pt x="329" y="285"/>
                    <a:pt x="329" y="284"/>
                  </a:cubicBezTo>
                  <a:cubicBezTo>
                    <a:pt x="329" y="284"/>
                    <a:pt x="329" y="283"/>
                    <a:pt x="328" y="283"/>
                  </a:cubicBezTo>
                  <a:cubicBezTo>
                    <a:pt x="324" y="283"/>
                    <a:pt x="322" y="281"/>
                    <a:pt x="321" y="278"/>
                  </a:cubicBezTo>
                  <a:cubicBezTo>
                    <a:pt x="320" y="275"/>
                    <a:pt x="320" y="270"/>
                    <a:pt x="320" y="262"/>
                  </a:cubicBezTo>
                  <a:cubicBezTo>
                    <a:pt x="320" y="247"/>
                    <a:pt x="320" y="247"/>
                    <a:pt x="320" y="247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20" y="245"/>
                    <a:pt x="320" y="244"/>
                    <a:pt x="320" y="244"/>
                  </a:cubicBezTo>
                  <a:cubicBezTo>
                    <a:pt x="321" y="244"/>
                    <a:pt x="321" y="245"/>
                    <a:pt x="322" y="245"/>
                  </a:cubicBezTo>
                  <a:cubicBezTo>
                    <a:pt x="357" y="284"/>
                    <a:pt x="357" y="284"/>
                    <a:pt x="357" y="284"/>
                  </a:cubicBezTo>
                  <a:cubicBezTo>
                    <a:pt x="357" y="285"/>
                    <a:pt x="358" y="285"/>
                    <a:pt x="358" y="285"/>
                  </a:cubicBezTo>
                  <a:cubicBezTo>
                    <a:pt x="359" y="285"/>
                    <a:pt x="359" y="285"/>
                    <a:pt x="359" y="284"/>
                  </a:cubicBezTo>
                  <a:cubicBezTo>
                    <a:pt x="359" y="279"/>
                    <a:pt x="359" y="279"/>
                    <a:pt x="359" y="279"/>
                  </a:cubicBezTo>
                  <a:cubicBezTo>
                    <a:pt x="359" y="276"/>
                    <a:pt x="359" y="276"/>
                    <a:pt x="359" y="276"/>
                  </a:cubicBezTo>
                  <a:cubicBezTo>
                    <a:pt x="359" y="272"/>
                    <a:pt x="359" y="272"/>
                    <a:pt x="359" y="272"/>
                  </a:cubicBezTo>
                  <a:cubicBezTo>
                    <a:pt x="359" y="269"/>
                    <a:pt x="359" y="269"/>
                    <a:pt x="359" y="269"/>
                  </a:cubicBezTo>
                  <a:cubicBezTo>
                    <a:pt x="360" y="245"/>
                    <a:pt x="360" y="245"/>
                    <a:pt x="360" y="245"/>
                  </a:cubicBezTo>
                  <a:cubicBezTo>
                    <a:pt x="360" y="243"/>
                    <a:pt x="360" y="243"/>
                    <a:pt x="360" y="243"/>
                  </a:cubicBezTo>
                  <a:cubicBezTo>
                    <a:pt x="360" y="237"/>
                    <a:pt x="361" y="234"/>
                    <a:pt x="365" y="234"/>
                  </a:cubicBezTo>
                  <a:cubicBezTo>
                    <a:pt x="366" y="234"/>
                    <a:pt x="366" y="233"/>
                    <a:pt x="366" y="233"/>
                  </a:cubicBezTo>
                  <a:cubicBezTo>
                    <a:pt x="366" y="232"/>
                    <a:pt x="366" y="232"/>
                    <a:pt x="365" y="232"/>
                  </a:cubicBezTo>
                  <a:cubicBezTo>
                    <a:pt x="364" y="232"/>
                    <a:pt x="364" y="232"/>
                    <a:pt x="364" y="232"/>
                  </a:cubicBezTo>
                  <a:cubicBezTo>
                    <a:pt x="360" y="232"/>
                    <a:pt x="357" y="232"/>
                    <a:pt x="355" y="232"/>
                  </a:cubicBezTo>
                  <a:cubicBezTo>
                    <a:pt x="354" y="232"/>
                    <a:pt x="353" y="232"/>
                    <a:pt x="352" y="232"/>
                  </a:cubicBezTo>
                  <a:cubicBezTo>
                    <a:pt x="350" y="232"/>
                    <a:pt x="348" y="232"/>
                    <a:pt x="347" y="232"/>
                  </a:cubicBezTo>
                  <a:cubicBezTo>
                    <a:pt x="347" y="232"/>
                    <a:pt x="346" y="232"/>
                    <a:pt x="346" y="233"/>
                  </a:cubicBezTo>
                  <a:cubicBezTo>
                    <a:pt x="346" y="233"/>
                    <a:pt x="347" y="234"/>
                    <a:pt x="347" y="234"/>
                  </a:cubicBezTo>
                  <a:cubicBezTo>
                    <a:pt x="351" y="234"/>
                    <a:pt x="353" y="235"/>
                    <a:pt x="355" y="237"/>
                  </a:cubicBezTo>
                  <a:cubicBezTo>
                    <a:pt x="356" y="239"/>
                    <a:pt x="356" y="244"/>
                    <a:pt x="356" y="250"/>
                  </a:cubicBezTo>
                  <a:cubicBezTo>
                    <a:pt x="356" y="255"/>
                    <a:pt x="356" y="260"/>
                    <a:pt x="356" y="266"/>
                  </a:cubicBezTo>
                  <a:cubicBezTo>
                    <a:pt x="356" y="267"/>
                    <a:pt x="356" y="268"/>
                    <a:pt x="355" y="268"/>
                  </a:cubicBezTo>
                  <a:cubicBezTo>
                    <a:pt x="355" y="268"/>
                    <a:pt x="353" y="267"/>
                    <a:pt x="352" y="265"/>
                  </a:cubicBezTo>
                  <a:cubicBezTo>
                    <a:pt x="350" y="264"/>
                    <a:pt x="350" y="264"/>
                    <a:pt x="350" y="264"/>
                  </a:cubicBezTo>
                  <a:cubicBezTo>
                    <a:pt x="330" y="241"/>
                    <a:pt x="330" y="241"/>
                    <a:pt x="330" y="241"/>
                  </a:cubicBezTo>
                  <a:cubicBezTo>
                    <a:pt x="330" y="241"/>
                    <a:pt x="329" y="240"/>
                    <a:pt x="328" y="239"/>
                  </a:cubicBezTo>
                  <a:cubicBezTo>
                    <a:pt x="328" y="239"/>
                    <a:pt x="328" y="239"/>
                    <a:pt x="328" y="239"/>
                  </a:cubicBezTo>
                  <a:close/>
                  <a:moveTo>
                    <a:pt x="391" y="233"/>
                  </a:moveTo>
                  <a:cubicBezTo>
                    <a:pt x="387" y="235"/>
                    <a:pt x="384" y="237"/>
                    <a:pt x="381" y="240"/>
                  </a:cubicBezTo>
                  <a:cubicBezTo>
                    <a:pt x="379" y="242"/>
                    <a:pt x="378" y="245"/>
                    <a:pt x="376" y="249"/>
                  </a:cubicBezTo>
                  <a:cubicBezTo>
                    <a:pt x="375" y="252"/>
                    <a:pt x="374" y="256"/>
                    <a:pt x="374" y="259"/>
                  </a:cubicBezTo>
                  <a:cubicBezTo>
                    <a:pt x="374" y="267"/>
                    <a:pt x="377" y="274"/>
                    <a:pt x="382" y="279"/>
                  </a:cubicBezTo>
                  <a:cubicBezTo>
                    <a:pt x="387" y="284"/>
                    <a:pt x="394" y="286"/>
                    <a:pt x="402" y="286"/>
                  </a:cubicBezTo>
                  <a:cubicBezTo>
                    <a:pt x="411" y="286"/>
                    <a:pt x="418" y="283"/>
                    <a:pt x="423" y="278"/>
                  </a:cubicBezTo>
                  <a:cubicBezTo>
                    <a:pt x="428" y="272"/>
                    <a:pt x="430" y="265"/>
                    <a:pt x="430" y="256"/>
                  </a:cubicBezTo>
                  <a:cubicBezTo>
                    <a:pt x="430" y="249"/>
                    <a:pt x="428" y="243"/>
                    <a:pt x="423" y="238"/>
                  </a:cubicBezTo>
                  <a:cubicBezTo>
                    <a:pt x="418" y="233"/>
                    <a:pt x="411" y="231"/>
                    <a:pt x="403" y="231"/>
                  </a:cubicBezTo>
                  <a:cubicBezTo>
                    <a:pt x="399" y="231"/>
                    <a:pt x="395" y="232"/>
                    <a:pt x="391" y="233"/>
                  </a:cubicBezTo>
                  <a:close/>
                  <a:moveTo>
                    <a:pt x="413" y="239"/>
                  </a:moveTo>
                  <a:cubicBezTo>
                    <a:pt x="416" y="241"/>
                    <a:pt x="418" y="244"/>
                    <a:pt x="419" y="248"/>
                  </a:cubicBezTo>
                  <a:cubicBezTo>
                    <a:pt x="420" y="252"/>
                    <a:pt x="421" y="256"/>
                    <a:pt x="421" y="260"/>
                  </a:cubicBezTo>
                  <a:cubicBezTo>
                    <a:pt x="421" y="267"/>
                    <a:pt x="420" y="273"/>
                    <a:pt x="416" y="277"/>
                  </a:cubicBezTo>
                  <a:cubicBezTo>
                    <a:pt x="413" y="281"/>
                    <a:pt x="409" y="283"/>
                    <a:pt x="404" y="283"/>
                  </a:cubicBezTo>
                  <a:cubicBezTo>
                    <a:pt x="398" y="283"/>
                    <a:pt x="393" y="281"/>
                    <a:pt x="389" y="275"/>
                  </a:cubicBezTo>
                  <a:cubicBezTo>
                    <a:pt x="386" y="270"/>
                    <a:pt x="384" y="264"/>
                    <a:pt x="384" y="256"/>
                  </a:cubicBezTo>
                  <a:cubicBezTo>
                    <a:pt x="384" y="249"/>
                    <a:pt x="385" y="244"/>
                    <a:pt x="388" y="240"/>
                  </a:cubicBezTo>
                  <a:cubicBezTo>
                    <a:pt x="391" y="236"/>
                    <a:pt x="395" y="234"/>
                    <a:pt x="400" y="234"/>
                  </a:cubicBezTo>
                  <a:cubicBezTo>
                    <a:pt x="405" y="234"/>
                    <a:pt x="410" y="236"/>
                    <a:pt x="413" y="239"/>
                  </a:cubicBezTo>
                  <a:cubicBezTo>
                    <a:pt x="413" y="239"/>
                    <a:pt x="413" y="239"/>
                    <a:pt x="413" y="239"/>
                  </a:cubicBezTo>
                  <a:close/>
                  <a:moveTo>
                    <a:pt x="470" y="233"/>
                  </a:moveTo>
                  <a:cubicBezTo>
                    <a:pt x="470" y="234"/>
                    <a:pt x="471" y="234"/>
                    <a:pt x="472" y="234"/>
                  </a:cubicBezTo>
                  <a:cubicBezTo>
                    <a:pt x="473" y="234"/>
                    <a:pt x="473" y="234"/>
                    <a:pt x="473" y="234"/>
                  </a:cubicBezTo>
                  <a:cubicBezTo>
                    <a:pt x="476" y="235"/>
                    <a:pt x="477" y="236"/>
                    <a:pt x="477" y="237"/>
                  </a:cubicBezTo>
                  <a:cubicBezTo>
                    <a:pt x="477" y="238"/>
                    <a:pt x="476" y="239"/>
                    <a:pt x="476" y="240"/>
                  </a:cubicBezTo>
                  <a:cubicBezTo>
                    <a:pt x="475" y="241"/>
                    <a:pt x="474" y="243"/>
                    <a:pt x="472" y="245"/>
                  </a:cubicBezTo>
                  <a:cubicBezTo>
                    <a:pt x="468" y="250"/>
                    <a:pt x="468" y="250"/>
                    <a:pt x="468" y="250"/>
                  </a:cubicBezTo>
                  <a:cubicBezTo>
                    <a:pt x="466" y="252"/>
                    <a:pt x="466" y="252"/>
                    <a:pt x="466" y="252"/>
                  </a:cubicBezTo>
                  <a:cubicBezTo>
                    <a:pt x="466" y="252"/>
                    <a:pt x="465" y="253"/>
                    <a:pt x="465" y="253"/>
                  </a:cubicBezTo>
                  <a:cubicBezTo>
                    <a:pt x="465" y="253"/>
                    <a:pt x="464" y="252"/>
                    <a:pt x="463" y="251"/>
                  </a:cubicBezTo>
                  <a:cubicBezTo>
                    <a:pt x="460" y="247"/>
                    <a:pt x="460" y="247"/>
                    <a:pt x="460" y="247"/>
                  </a:cubicBezTo>
                  <a:cubicBezTo>
                    <a:pt x="458" y="243"/>
                    <a:pt x="458" y="243"/>
                    <a:pt x="458" y="243"/>
                  </a:cubicBezTo>
                  <a:cubicBezTo>
                    <a:pt x="456" y="240"/>
                    <a:pt x="455" y="238"/>
                    <a:pt x="455" y="237"/>
                  </a:cubicBezTo>
                  <a:cubicBezTo>
                    <a:pt x="455" y="236"/>
                    <a:pt x="455" y="235"/>
                    <a:pt x="456" y="235"/>
                  </a:cubicBezTo>
                  <a:cubicBezTo>
                    <a:pt x="456" y="234"/>
                    <a:pt x="457" y="234"/>
                    <a:pt x="458" y="234"/>
                  </a:cubicBezTo>
                  <a:cubicBezTo>
                    <a:pt x="459" y="234"/>
                    <a:pt x="459" y="233"/>
                    <a:pt x="459" y="233"/>
                  </a:cubicBezTo>
                  <a:cubicBezTo>
                    <a:pt x="459" y="232"/>
                    <a:pt x="459" y="232"/>
                    <a:pt x="458" y="232"/>
                  </a:cubicBezTo>
                  <a:cubicBezTo>
                    <a:pt x="458" y="232"/>
                    <a:pt x="457" y="232"/>
                    <a:pt x="456" y="232"/>
                  </a:cubicBezTo>
                  <a:cubicBezTo>
                    <a:pt x="452" y="232"/>
                    <a:pt x="452" y="232"/>
                    <a:pt x="452" y="232"/>
                  </a:cubicBezTo>
                  <a:cubicBezTo>
                    <a:pt x="451" y="232"/>
                    <a:pt x="449" y="232"/>
                    <a:pt x="447" y="232"/>
                  </a:cubicBezTo>
                  <a:cubicBezTo>
                    <a:pt x="445" y="232"/>
                    <a:pt x="442" y="232"/>
                    <a:pt x="438" y="232"/>
                  </a:cubicBezTo>
                  <a:cubicBezTo>
                    <a:pt x="437" y="232"/>
                    <a:pt x="436" y="232"/>
                    <a:pt x="436" y="232"/>
                  </a:cubicBezTo>
                  <a:cubicBezTo>
                    <a:pt x="435" y="232"/>
                    <a:pt x="434" y="232"/>
                    <a:pt x="434" y="233"/>
                  </a:cubicBezTo>
                  <a:cubicBezTo>
                    <a:pt x="434" y="234"/>
                    <a:pt x="435" y="234"/>
                    <a:pt x="436" y="234"/>
                  </a:cubicBezTo>
                  <a:cubicBezTo>
                    <a:pt x="438" y="235"/>
                    <a:pt x="440" y="236"/>
                    <a:pt x="442" y="237"/>
                  </a:cubicBezTo>
                  <a:cubicBezTo>
                    <a:pt x="443" y="239"/>
                    <a:pt x="446" y="243"/>
                    <a:pt x="451" y="249"/>
                  </a:cubicBezTo>
                  <a:cubicBezTo>
                    <a:pt x="453" y="252"/>
                    <a:pt x="454" y="254"/>
                    <a:pt x="456" y="256"/>
                  </a:cubicBezTo>
                  <a:cubicBezTo>
                    <a:pt x="458" y="258"/>
                    <a:pt x="458" y="260"/>
                    <a:pt x="458" y="260"/>
                  </a:cubicBezTo>
                  <a:cubicBezTo>
                    <a:pt x="458" y="261"/>
                    <a:pt x="458" y="262"/>
                    <a:pt x="456" y="264"/>
                  </a:cubicBezTo>
                  <a:cubicBezTo>
                    <a:pt x="454" y="265"/>
                    <a:pt x="452" y="268"/>
                    <a:pt x="449" y="271"/>
                  </a:cubicBezTo>
                  <a:cubicBezTo>
                    <a:pt x="446" y="275"/>
                    <a:pt x="443" y="278"/>
                    <a:pt x="441" y="280"/>
                  </a:cubicBezTo>
                  <a:cubicBezTo>
                    <a:pt x="439" y="282"/>
                    <a:pt x="437" y="283"/>
                    <a:pt x="435" y="283"/>
                  </a:cubicBezTo>
                  <a:cubicBezTo>
                    <a:pt x="435" y="283"/>
                    <a:pt x="434" y="284"/>
                    <a:pt x="434" y="284"/>
                  </a:cubicBezTo>
                  <a:cubicBezTo>
                    <a:pt x="434" y="284"/>
                    <a:pt x="434" y="285"/>
                    <a:pt x="435" y="285"/>
                  </a:cubicBezTo>
                  <a:cubicBezTo>
                    <a:pt x="436" y="285"/>
                    <a:pt x="436" y="285"/>
                    <a:pt x="436" y="285"/>
                  </a:cubicBezTo>
                  <a:cubicBezTo>
                    <a:pt x="437" y="285"/>
                    <a:pt x="437" y="285"/>
                    <a:pt x="437" y="285"/>
                  </a:cubicBezTo>
                  <a:cubicBezTo>
                    <a:pt x="441" y="285"/>
                    <a:pt x="441" y="285"/>
                    <a:pt x="441" y="285"/>
                  </a:cubicBezTo>
                  <a:cubicBezTo>
                    <a:pt x="442" y="285"/>
                    <a:pt x="443" y="285"/>
                    <a:pt x="444" y="285"/>
                  </a:cubicBezTo>
                  <a:cubicBezTo>
                    <a:pt x="447" y="285"/>
                    <a:pt x="451" y="285"/>
                    <a:pt x="454" y="285"/>
                  </a:cubicBezTo>
                  <a:cubicBezTo>
                    <a:pt x="454" y="285"/>
                    <a:pt x="455" y="285"/>
                    <a:pt x="455" y="285"/>
                  </a:cubicBezTo>
                  <a:cubicBezTo>
                    <a:pt x="456" y="285"/>
                    <a:pt x="456" y="285"/>
                    <a:pt x="456" y="284"/>
                  </a:cubicBezTo>
                  <a:cubicBezTo>
                    <a:pt x="456" y="284"/>
                    <a:pt x="456" y="283"/>
                    <a:pt x="455" y="283"/>
                  </a:cubicBezTo>
                  <a:cubicBezTo>
                    <a:pt x="451" y="283"/>
                    <a:pt x="449" y="282"/>
                    <a:pt x="449" y="280"/>
                  </a:cubicBezTo>
                  <a:cubicBezTo>
                    <a:pt x="449" y="278"/>
                    <a:pt x="452" y="273"/>
                    <a:pt x="458" y="267"/>
                  </a:cubicBezTo>
                  <a:cubicBezTo>
                    <a:pt x="458" y="266"/>
                    <a:pt x="459" y="265"/>
                    <a:pt x="460" y="264"/>
                  </a:cubicBezTo>
                  <a:cubicBezTo>
                    <a:pt x="460" y="263"/>
                    <a:pt x="461" y="263"/>
                    <a:pt x="461" y="263"/>
                  </a:cubicBezTo>
                  <a:cubicBezTo>
                    <a:pt x="461" y="263"/>
                    <a:pt x="461" y="263"/>
                    <a:pt x="462" y="264"/>
                  </a:cubicBezTo>
                  <a:cubicBezTo>
                    <a:pt x="464" y="266"/>
                    <a:pt x="464" y="266"/>
                    <a:pt x="464" y="266"/>
                  </a:cubicBezTo>
                  <a:cubicBezTo>
                    <a:pt x="467" y="271"/>
                    <a:pt x="469" y="274"/>
                    <a:pt x="470" y="276"/>
                  </a:cubicBezTo>
                  <a:cubicBezTo>
                    <a:pt x="472" y="278"/>
                    <a:pt x="472" y="279"/>
                    <a:pt x="472" y="280"/>
                  </a:cubicBezTo>
                  <a:cubicBezTo>
                    <a:pt x="472" y="282"/>
                    <a:pt x="471" y="283"/>
                    <a:pt x="469" y="283"/>
                  </a:cubicBezTo>
                  <a:cubicBezTo>
                    <a:pt x="468" y="283"/>
                    <a:pt x="468" y="283"/>
                    <a:pt x="468" y="284"/>
                  </a:cubicBezTo>
                  <a:cubicBezTo>
                    <a:pt x="468" y="285"/>
                    <a:pt x="468" y="285"/>
                    <a:pt x="469" y="285"/>
                  </a:cubicBezTo>
                  <a:cubicBezTo>
                    <a:pt x="470" y="285"/>
                    <a:pt x="471" y="285"/>
                    <a:pt x="472" y="285"/>
                  </a:cubicBezTo>
                  <a:cubicBezTo>
                    <a:pt x="476" y="285"/>
                    <a:pt x="476" y="285"/>
                    <a:pt x="476" y="285"/>
                  </a:cubicBezTo>
                  <a:cubicBezTo>
                    <a:pt x="478" y="285"/>
                    <a:pt x="479" y="285"/>
                    <a:pt x="480" y="285"/>
                  </a:cubicBezTo>
                  <a:cubicBezTo>
                    <a:pt x="482" y="285"/>
                    <a:pt x="484" y="285"/>
                    <a:pt x="486" y="285"/>
                  </a:cubicBezTo>
                  <a:cubicBezTo>
                    <a:pt x="491" y="285"/>
                    <a:pt x="491" y="285"/>
                    <a:pt x="491" y="285"/>
                  </a:cubicBezTo>
                  <a:cubicBezTo>
                    <a:pt x="492" y="285"/>
                    <a:pt x="492" y="285"/>
                    <a:pt x="493" y="285"/>
                  </a:cubicBezTo>
                  <a:cubicBezTo>
                    <a:pt x="493" y="285"/>
                    <a:pt x="494" y="285"/>
                    <a:pt x="494" y="284"/>
                  </a:cubicBezTo>
                  <a:cubicBezTo>
                    <a:pt x="494" y="284"/>
                    <a:pt x="493" y="283"/>
                    <a:pt x="493" y="283"/>
                  </a:cubicBezTo>
                  <a:cubicBezTo>
                    <a:pt x="490" y="283"/>
                    <a:pt x="487" y="282"/>
                    <a:pt x="485" y="280"/>
                  </a:cubicBezTo>
                  <a:cubicBezTo>
                    <a:pt x="483" y="277"/>
                    <a:pt x="479" y="272"/>
                    <a:pt x="475" y="266"/>
                  </a:cubicBezTo>
                  <a:cubicBezTo>
                    <a:pt x="472" y="263"/>
                    <a:pt x="470" y="260"/>
                    <a:pt x="470" y="259"/>
                  </a:cubicBezTo>
                  <a:cubicBezTo>
                    <a:pt x="468" y="257"/>
                    <a:pt x="467" y="256"/>
                    <a:pt x="467" y="256"/>
                  </a:cubicBezTo>
                  <a:cubicBezTo>
                    <a:pt x="467" y="255"/>
                    <a:pt x="468" y="254"/>
                    <a:pt x="469" y="253"/>
                  </a:cubicBezTo>
                  <a:cubicBezTo>
                    <a:pt x="469" y="253"/>
                    <a:pt x="471" y="251"/>
                    <a:pt x="474" y="247"/>
                  </a:cubicBezTo>
                  <a:cubicBezTo>
                    <a:pt x="478" y="242"/>
                    <a:pt x="482" y="238"/>
                    <a:pt x="485" y="236"/>
                  </a:cubicBezTo>
                  <a:cubicBezTo>
                    <a:pt x="486" y="235"/>
                    <a:pt x="488" y="234"/>
                    <a:pt x="490" y="234"/>
                  </a:cubicBezTo>
                  <a:cubicBezTo>
                    <a:pt x="491" y="234"/>
                    <a:pt x="492" y="233"/>
                    <a:pt x="492" y="233"/>
                  </a:cubicBezTo>
                  <a:cubicBezTo>
                    <a:pt x="492" y="232"/>
                    <a:pt x="491" y="232"/>
                    <a:pt x="491" y="232"/>
                  </a:cubicBezTo>
                  <a:cubicBezTo>
                    <a:pt x="490" y="232"/>
                    <a:pt x="489" y="232"/>
                    <a:pt x="488" y="232"/>
                  </a:cubicBezTo>
                  <a:cubicBezTo>
                    <a:pt x="483" y="232"/>
                    <a:pt x="483" y="232"/>
                    <a:pt x="483" y="232"/>
                  </a:cubicBezTo>
                  <a:cubicBezTo>
                    <a:pt x="482" y="232"/>
                    <a:pt x="481" y="232"/>
                    <a:pt x="480" y="232"/>
                  </a:cubicBezTo>
                  <a:cubicBezTo>
                    <a:pt x="478" y="232"/>
                    <a:pt x="476" y="232"/>
                    <a:pt x="473" y="232"/>
                  </a:cubicBezTo>
                  <a:cubicBezTo>
                    <a:pt x="472" y="232"/>
                    <a:pt x="472" y="232"/>
                    <a:pt x="472" y="232"/>
                  </a:cubicBezTo>
                  <a:cubicBezTo>
                    <a:pt x="471" y="232"/>
                    <a:pt x="470" y="232"/>
                    <a:pt x="470" y="233"/>
                  </a:cubicBezTo>
                  <a:cubicBezTo>
                    <a:pt x="470" y="233"/>
                    <a:pt x="470" y="233"/>
                    <a:pt x="470" y="233"/>
                  </a:cubicBezTo>
                  <a:close/>
                  <a:moveTo>
                    <a:pt x="517" y="237"/>
                  </a:moveTo>
                  <a:cubicBezTo>
                    <a:pt x="517" y="235"/>
                    <a:pt x="518" y="234"/>
                    <a:pt x="520" y="234"/>
                  </a:cubicBezTo>
                  <a:cubicBezTo>
                    <a:pt x="521" y="234"/>
                    <a:pt x="522" y="233"/>
                    <a:pt x="522" y="233"/>
                  </a:cubicBezTo>
                  <a:cubicBezTo>
                    <a:pt x="522" y="232"/>
                    <a:pt x="521" y="232"/>
                    <a:pt x="521" y="232"/>
                  </a:cubicBezTo>
                  <a:cubicBezTo>
                    <a:pt x="520" y="232"/>
                    <a:pt x="519" y="232"/>
                    <a:pt x="517" y="232"/>
                  </a:cubicBezTo>
                  <a:cubicBezTo>
                    <a:pt x="513" y="232"/>
                    <a:pt x="513" y="232"/>
                    <a:pt x="513" y="232"/>
                  </a:cubicBezTo>
                  <a:cubicBezTo>
                    <a:pt x="507" y="232"/>
                    <a:pt x="507" y="232"/>
                    <a:pt x="507" y="232"/>
                  </a:cubicBezTo>
                  <a:cubicBezTo>
                    <a:pt x="505" y="232"/>
                    <a:pt x="503" y="232"/>
                    <a:pt x="502" y="232"/>
                  </a:cubicBezTo>
                  <a:cubicBezTo>
                    <a:pt x="502" y="232"/>
                    <a:pt x="501" y="232"/>
                    <a:pt x="501" y="232"/>
                  </a:cubicBezTo>
                  <a:cubicBezTo>
                    <a:pt x="500" y="232"/>
                    <a:pt x="500" y="232"/>
                    <a:pt x="500" y="233"/>
                  </a:cubicBezTo>
                  <a:cubicBezTo>
                    <a:pt x="500" y="233"/>
                    <a:pt x="500" y="234"/>
                    <a:pt x="501" y="234"/>
                  </a:cubicBezTo>
                  <a:cubicBezTo>
                    <a:pt x="503" y="234"/>
                    <a:pt x="505" y="235"/>
                    <a:pt x="506" y="237"/>
                  </a:cubicBezTo>
                  <a:cubicBezTo>
                    <a:pt x="507" y="238"/>
                    <a:pt x="508" y="241"/>
                    <a:pt x="510" y="246"/>
                  </a:cubicBezTo>
                  <a:cubicBezTo>
                    <a:pt x="511" y="250"/>
                    <a:pt x="513" y="255"/>
                    <a:pt x="516" y="260"/>
                  </a:cubicBezTo>
                  <a:cubicBezTo>
                    <a:pt x="525" y="281"/>
                    <a:pt x="525" y="281"/>
                    <a:pt x="525" y="281"/>
                  </a:cubicBezTo>
                  <a:cubicBezTo>
                    <a:pt x="526" y="283"/>
                    <a:pt x="526" y="283"/>
                    <a:pt x="526" y="283"/>
                  </a:cubicBezTo>
                  <a:cubicBezTo>
                    <a:pt x="527" y="285"/>
                    <a:pt x="527" y="285"/>
                    <a:pt x="527" y="285"/>
                  </a:cubicBezTo>
                  <a:cubicBezTo>
                    <a:pt x="527" y="286"/>
                    <a:pt x="527" y="286"/>
                    <a:pt x="528" y="286"/>
                  </a:cubicBezTo>
                  <a:cubicBezTo>
                    <a:pt x="529" y="286"/>
                    <a:pt x="529" y="285"/>
                    <a:pt x="530" y="284"/>
                  </a:cubicBezTo>
                  <a:cubicBezTo>
                    <a:pt x="530" y="284"/>
                    <a:pt x="531" y="282"/>
                    <a:pt x="532" y="279"/>
                  </a:cubicBezTo>
                  <a:cubicBezTo>
                    <a:pt x="532" y="279"/>
                    <a:pt x="533" y="276"/>
                    <a:pt x="536" y="272"/>
                  </a:cubicBezTo>
                  <a:cubicBezTo>
                    <a:pt x="542" y="257"/>
                    <a:pt x="542" y="257"/>
                    <a:pt x="542" y="257"/>
                  </a:cubicBezTo>
                  <a:cubicBezTo>
                    <a:pt x="548" y="244"/>
                    <a:pt x="548" y="244"/>
                    <a:pt x="548" y="244"/>
                  </a:cubicBezTo>
                  <a:cubicBezTo>
                    <a:pt x="550" y="240"/>
                    <a:pt x="551" y="237"/>
                    <a:pt x="552" y="236"/>
                  </a:cubicBezTo>
                  <a:cubicBezTo>
                    <a:pt x="553" y="235"/>
                    <a:pt x="554" y="234"/>
                    <a:pt x="556" y="234"/>
                  </a:cubicBezTo>
                  <a:cubicBezTo>
                    <a:pt x="556" y="233"/>
                    <a:pt x="557" y="233"/>
                    <a:pt x="557" y="233"/>
                  </a:cubicBezTo>
                  <a:cubicBezTo>
                    <a:pt x="557" y="232"/>
                    <a:pt x="557" y="232"/>
                    <a:pt x="556" y="232"/>
                  </a:cubicBezTo>
                  <a:cubicBezTo>
                    <a:pt x="556" y="232"/>
                    <a:pt x="555" y="232"/>
                    <a:pt x="555" y="232"/>
                  </a:cubicBezTo>
                  <a:cubicBezTo>
                    <a:pt x="553" y="232"/>
                    <a:pt x="551" y="232"/>
                    <a:pt x="548" y="232"/>
                  </a:cubicBezTo>
                  <a:cubicBezTo>
                    <a:pt x="548" y="232"/>
                    <a:pt x="546" y="232"/>
                    <a:pt x="545" y="232"/>
                  </a:cubicBezTo>
                  <a:cubicBezTo>
                    <a:pt x="540" y="232"/>
                    <a:pt x="540" y="232"/>
                    <a:pt x="540" y="232"/>
                  </a:cubicBezTo>
                  <a:cubicBezTo>
                    <a:pt x="539" y="232"/>
                    <a:pt x="539" y="232"/>
                    <a:pt x="538" y="232"/>
                  </a:cubicBezTo>
                  <a:cubicBezTo>
                    <a:pt x="538" y="232"/>
                    <a:pt x="537" y="232"/>
                    <a:pt x="537" y="233"/>
                  </a:cubicBezTo>
                  <a:cubicBezTo>
                    <a:pt x="537" y="233"/>
                    <a:pt x="538" y="234"/>
                    <a:pt x="539" y="234"/>
                  </a:cubicBezTo>
                  <a:cubicBezTo>
                    <a:pt x="541" y="234"/>
                    <a:pt x="542" y="235"/>
                    <a:pt x="543" y="236"/>
                  </a:cubicBezTo>
                  <a:cubicBezTo>
                    <a:pt x="545" y="237"/>
                    <a:pt x="545" y="238"/>
                    <a:pt x="545" y="240"/>
                  </a:cubicBezTo>
                  <a:cubicBezTo>
                    <a:pt x="545" y="242"/>
                    <a:pt x="544" y="247"/>
                    <a:pt x="541" y="253"/>
                  </a:cubicBezTo>
                  <a:cubicBezTo>
                    <a:pt x="532" y="273"/>
                    <a:pt x="532" y="273"/>
                    <a:pt x="532" y="273"/>
                  </a:cubicBezTo>
                  <a:cubicBezTo>
                    <a:pt x="532" y="273"/>
                    <a:pt x="531" y="274"/>
                    <a:pt x="531" y="274"/>
                  </a:cubicBezTo>
                  <a:cubicBezTo>
                    <a:pt x="531" y="274"/>
                    <a:pt x="531" y="273"/>
                    <a:pt x="530" y="272"/>
                  </a:cubicBezTo>
                  <a:cubicBezTo>
                    <a:pt x="522" y="251"/>
                    <a:pt x="522" y="251"/>
                    <a:pt x="522" y="251"/>
                  </a:cubicBezTo>
                  <a:cubicBezTo>
                    <a:pt x="519" y="244"/>
                    <a:pt x="517" y="240"/>
                    <a:pt x="517" y="237"/>
                  </a:cubicBezTo>
                  <a:cubicBezTo>
                    <a:pt x="517" y="237"/>
                    <a:pt x="517" y="237"/>
                    <a:pt x="517" y="237"/>
                  </a:cubicBezTo>
                  <a:close/>
                  <a:moveTo>
                    <a:pt x="583" y="240"/>
                  </a:moveTo>
                  <a:cubicBezTo>
                    <a:pt x="583" y="238"/>
                    <a:pt x="583" y="236"/>
                    <a:pt x="583" y="236"/>
                  </a:cubicBezTo>
                  <a:cubicBezTo>
                    <a:pt x="584" y="235"/>
                    <a:pt x="585" y="234"/>
                    <a:pt x="587" y="234"/>
                  </a:cubicBezTo>
                  <a:cubicBezTo>
                    <a:pt x="587" y="234"/>
                    <a:pt x="588" y="234"/>
                    <a:pt x="588" y="234"/>
                  </a:cubicBezTo>
                  <a:cubicBezTo>
                    <a:pt x="588" y="234"/>
                    <a:pt x="588" y="233"/>
                    <a:pt x="588" y="233"/>
                  </a:cubicBezTo>
                  <a:cubicBezTo>
                    <a:pt x="588" y="232"/>
                    <a:pt x="588" y="232"/>
                    <a:pt x="587" y="232"/>
                  </a:cubicBezTo>
                  <a:cubicBezTo>
                    <a:pt x="585" y="232"/>
                    <a:pt x="583" y="232"/>
                    <a:pt x="581" y="232"/>
                  </a:cubicBezTo>
                  <a:cubicBezTo>
                    <a:pt x="578" y="232"/>
                    <a:pt x="578" y="232"/>
                    <a:pt x="578" y="232"/>
                  </a:cubicBezTo>
                  <a:cubicBezTo>
                    <a:pt x="576" y="233"/>
                    <a:pt x="574" y="233"/>
                    <a:pt x="572" y="233"/>
                  </a:cubicBezTo>
                  <a:cubicBezTo>
                    <a:pt x="570" y="233"/>
                    <a:pt x="569" y="232"/>
                    <a:pt x="568" y="232"/>
                  </a:cubicBezTo>
                  <a:cubicBezTo>
                    <a:pt x="567" y="232"/>
                    <a:pt x="566" y="232"/>
                    <a:pt x="566" y="232"/>
                  </a:cubicBezTo>
                  <a:cubicBezTo>
                    <a:pt x="565" y="232"/>
                    <a:pt x="565" y="232"/>
                    <a:pt x="565" y="233"/>
                  </a:cubicBezTo>
                  <a:cubicBezTo>
                    <a:pt x="565" y="234"/>
                    <a:pt x="565" y="234"/>
                    <a:pt x="565" y="234"/>
                  </a:cubicBezTo>
                  <a:cubicBezTo>
                    <a:pt x="566" y="234"/>
                    <a:pt x="567" y="234"/>
                    <a:pt x="568" y="235"/>
                  </a:cubicBezTo>
                  <a:cubicBezTo>
                    <a:pt x="570" y="235"/>
                    <a:pt x="572" y="236"/>
                    <a:pt x="572" y="237"/>
                  </a:cubicBezTo>
                  <a:cubicBezTo>
                    <a:pt x="573" y="238"/>
                    <a:pt x="574" y="239"/>
                    <a:pt x="574" y="242"/>
                  </a:cubicBezTo>
                  <a:cubicBezTo>
                    <a:pt x="574" y="273"/>
                    <a:pt x="574" y="273"/>
                    <a:pt x="574" y="273"/>
                  </a:cubicBezTo>
                  <a:cubicBezTo>
                    <a:pt x="574" y="276"/>
                    <a:pt x="574" y="276"/>
                    <a:pt x="574" y="276"/>
                  </a:cubicBezTo>
                  <a:cubicBezTo>
                    <a:pt x="574" y="278"/>
                    <a:pt x="573" y="280"/>
                    <a:pt x="573" y="281"/>
                  </a:cubicBezTo>
                  <a:cubicBezTo>
                    <a:pt x="572" y="282"/>
                    <a:pt x="571" y="283"/>
                    <a:pt x="569" y="283"/>
                  </a:cubicBezTo>
                  <a:cubicBezTo>
                    <a:pt x="568" y="284"/>
                    <a:pt x="568" y="284"/>
                    <a:pt x="568" y="284"/>
                  </a:cubicBezTo>
                  <a:cubicBezTo>
                    <a:pt x="568" y="284"/>
                    <a:pt x="568" y="284"/>
                    <a:pt x="568" y="284"/>
                  </a:cubicBezTo>
                  <a:cubicBezTo>
                    <a:pt x="568" y="285"/>
                    <a:pt x="568" y="285"/>
                    <a:pt x="569" y="285"/>
                  </a:cubicBezTo>
                  <a:cubicBezTo>
                    <a:pt x="570" y="285"/>
                    <a:pt x="571" y="285"/>
                    <a:pt x="572" y="285"/>
                  </a:cubicBezTo>
                  <a:cubicBezTo>
                    <a:pt x="573" y="285"/>
                    <a:pt x="575" y="284"/>
                    <a:pt x="578" y="284"/>
                  </a:cubicBezTo>
                  <a:cubicBezTo>
                    <a:pt x="580" y="284"/>
                    <a:pt x="583" y="285"/>
                    <a:pt x="586" y="285"/>
                  </a:cubicBezTo>
                  <a:cubicBezTo>
                    <a:pt x="587" y="285"/>
                    <a:pt x="588" y="285"/>
                    <a:pt x="589" y="285"/>
                  </a:cubicBezTo>
                  <a:cubicBezTo>
                    <a:pt x="591" y="285"/>
                    <a:pt x="592" y="285"/>
                    <a:pt x="592" y="284"/>
                  </a:cubicBezTo>
                  <a:cubicBezTo>
                    <a:pt x="592" y="283"/>
                    <a:pt x="591" y="283"/>
                    <a:pt x="590" y="283"/>
                  </a:cubicBezTo>
                  <a:cubicBezTo>
                    <a:pt x="588" y="283"/>
                    <a:pt x="586" y="282"/>
                    <a:pt x="585" y="281"/>
                  </a:cubicBezTo>
                  <a:cubicBezTo>
                    <a:pt x="584" y="280"/>
                    <a:pt x="583" y="279"/>
                    <a:pt x="583" y="277"/>
                  </a:cubicBezTo>
                  <a:cubicBezTo>
                    <a:pt x="583" y="273"/>
                    <a:pt x="583" y="273"/>
                    <a:pt x="583" y="273"/>
                  </a:cubicBezTo>
                  <a:cubicBezTo>
                    <a:pt x="583" y="240"/>
                    <a:pt x="583" y="240"/>
                    <a:pt x="583" y="240"/>
                  </a:cubicBezTo>
                  <a:close/>
                  <a:moveTo>
                    <a:pt x="616" y="239"/>
                  </a:moveTo>
                  <a:cubicBezTo>
                    <a:pt x="616" y="236"/>
                    <a:pt x="618" y="234"/>
                    <a:pt x="620" y="234"/>
                  </a:cubicBezTo>
                  <a:cubicBezTo>
                    <a:pt x="621" y="234"/>
                    <a:pt x="622" y="234"/>
                    <a:pt x="622" y="233"/>
                  </a:cubicBezTo>
                  <a:cubicBezTo>
                    <a:pt x="622" y="232"/>
                    <a:pt x="621" y="232"/>
                    <a:pt x="620" y="232"/>
                  </a:cubicBezTo>
                  <a:cubicBezTo>
                    <a:pt x="618" y="232"/>
                    <a:pt x="616" y="232"/>
                    <a:pt x="614" y="232"/>
                  </a:cubicBezTo>
                  <a:cubicBezTo>
                    <a:pt x="611" y="232"/>
                    <a:pt x="609" y="233"/>
                    <a:pt x="608" y="233"/>
                  </a:cubicBezTo>
                  <a:cubicBezTo>
                    <a:pt x="607" y="233"/>
                    <a:pt x="606" y="233"/>
                    <a:pt x="604" y="232"/>
                  </a:cubicBezTo>
                  <a:cubicBezTo>
                    <a:pt x="602" y="232"/>
                    <a:pt x="602" y="232"/>
                    <a:pt x="602" y="232"/>
                  </a:cubicBezTo>
                  <a:cubicBezTo>
                    <a:pt x="602" y="232"/>
                    <a:pt x="601" y="232"/>
                    <a:pt x="601" y="232"/>
                  </a:cubicBezTo>
                  <a:cubicBezTo>
                    <a:pt x="600" y="232"/>
                    <a:pt x="600" y="232"/>
                    <a:pt x="600" y="232"/>
                  </a:cubicBezTo>
                  <a:cubicBezTo>
                    <a:pt x="599" y="232"/>
                    <a:pt x="599" y="232"/>
                    <a:pt x="599" y="233"/>
                  </a:cubicBezTo>
                  <a:cubicBezTo>
                    <a:pt x="599" y="234"/>
                    <a:pt x="599" y="234"/>
                    <a:pt x="600" y="234"/>
                  </a:cubicBezTo>
                  <a:cubicBezTo>
                    <a:pt x="602" y="235"/>
                    <a:pt x="602" y="235"/>
                    <a:pt x="602" y="235"/>
                  </a:cubicBezTo>
                  <a:cubicBezTo>
                    <a:pt x="606" y="235"/>
                    <a:pt x="608" y="238"/>
                    <a:pt x="608" y="242"/>
                  </a:cubicBezTo>
                  <a:cubicBezTo>
                    <a:pt x="608" y="274"/>
                    <a:pt x="608" y="274"/>
                    <a:pt x="608" y="274"/>
                  </a:cubicBezTo>
                  <a:cubicBezTo>
                    <a:pt x="608" y="277"/>
                    <a:pt x="607" y="279"/>
                    <a:pt x="607" y="280"/>
                  </a:cubicBezTo>
                  <a:cubicBezTo>
                    <a:pt x="606" y="282"/>
                    <a:pt x="605" y="283"/>
                    <a:pt x="603" y="283"/>
                  </a:cubicBezTo>
                  <a:cubicBezTo>
                    <a:pt x="603" y="283"/>
                    <a:pt x="602" y="284"/>
                    <a:pt x="602" y="284"/>
                  </a:cubicBezTo>
                  <a:cubicBezTo>
                    <a:pt x="602" y="285"/>
                    <a:pt x="603" y="285"/>
                    <a:pt x="603" y="285"/>
                  </a:cubicBezTo>
                  <a:cubicBezTo>
                    <a:pt x="604" y="285"/>
                    <a:pt x="604" y="285"/>
                    <a:pt x="605" y="285"/>
                  </a:cubicBezTo>
                  <a:cubicBezTo>
                    <a:pt x="609" y="285"/>
                    <a:pt x="612" y="284"/>
                    <a:pt x="615" y="284"/>
                  </a:cubicBezTo>
                  <a:cubicBezTo>
                    <a:pt x="617" y="284"/>
                    <a:pt x="619" y="284"/>
                    <a:pt x="620" y="285"/>
                  </a:cubicBezTo>
                  <a:cubicBezTo>
                    <a:pt x="624" y="285"/>
                    <a:pt x="624" y="285"/>
                    <a:pt x="624" y="285"/>
                  </a:cubicBezTo>
                  <a:cubicBezTo>
                    <a:pt x="627" y="285"/>
                    <a:pt x="628" y="285"/>
                    <a:pt x="629" y="285"/>
                  </a:cubicBezTo>
                  <a:cubicBezTo>
                    <a:pt x="631" y="285"/>
                    <a:pt x="632" y="285"/>
                    <a:pt x="633" y="285"/>
                  </a:cubicBezTo>
                  <a:cubicBezTo>
                    <a:pt x="636" y="285"/>
                    <a:pt x="638" y="284"/>
                    <a:pt x="640" y="282"/>
                  </a:cubicBezTo>
                  <a:cubicBezTo>
                    <a:pt x="642" y="279"/>
                    <a:pt x="643" y="276"/>
                    <a:pt x="643" y="273"/>
                  </a:cubicBezTo>
                  <a:cubicBezTo>
                    <a:pt x="643" y="272"/>
                    <a:pt x="643" y="271"/>
                    <a:pt x="643" y="271"/>
                  </a:cubicBezTo>
                  <a:cubicBezTo>
                    <a:pt x="642" y="271"/>
                    <a:pt x="642" y="272"/>
                    <a:pt x="641" y="274"/>
                  </a:cubicBezTo>
                  <a:cubicBezTo>
                    <a:pt x="637" y="279"/>
                    <a:pt x="631" y="281"/>
                    <a:pt x="622" y="281"/>
                  </a:cubicBezTo>
                  <a:cubicBezTo>
                    <a:pt x="620" y="281"/>
                    <a:pt x="619" y="281"/>
                    <a:pt x="618" y="281"/>
                  </a:cubicBezTo>
                  <a:cubicBezTo>
                    <a:pt x="617" y="280"/>
                    <a:pt x="616" y="278"/>
                    <a:pt x="616" y="273"/>
                  </a:cubicBezTo>
                  <a:cubicBezTo>
                    <a:pt x="616" y="239"/>
                    <a:pt x="616" y="239"/>
                    <a:pt x="616" y="239"/>
                  </a:cubicBezTo>
                  <a:close/>
                  <a:moveTo>
                    <a:pt x="666" y="239"/>
                  </a:moveTo>
                  <a:cubicBezTo>
                    <a:pt x="666" y="236"/>
                    <a:pt x="667" y="234"/>
                    <a:pt x="670" y="234"/>
                  </a:cubicBezTo>
                  <a:cubicBezTo>
                    <a:pt x="671" y="234"/>
                    <a:pt x="671" y="234"/>
                    <a:pt x="671" y="233"/>
                  </a:cubicBezTo>
                  <a:cubicBezTo>
                    <a:pt x="671" y="232"/>
                    <a:pt x="671" y="232"/>
                    <a:pt x="669" y="232"/>
                  </a:cubicBezTo>
                  <a:cubicBezTo>
                    <a:pt x="667" y="232"/>
                    <a:pt x="665" y="232"/>
                    <a:pt x="663" y="232"/>
                  </a:cubicBezTo>
                  <a:cubicBezTo>
                    <a:pt x="660" y="232"/>
                    <a:pt x="658" y="233"/>
                    <a:pt x="657" y="233"/>
                  </a:cubicBezTo>
                  <a:cubicBezTo>
                    <a:pt x="656" y="233"/>
                    <a:pt x="655" y="233"/>
                    <a:pt x="653" y="232"/>
                  </a:cubicBezTo>
                  <a:cubicBezTo>
                    <a:pt x="652" y="232"/>
                    <a:pt x="652" y="232"/>
                    <a:pt x="652" y="232"/>
                  </a:cubicBezTo>
                  <a:cubicBezTo>
                    <a:pt x="651" y="232"/>
                    <a:pt x="651" y="232"/>
                    <a:pt x="650" y="232"/>
                  </a:cubicBezTo>
                  <a:cubicBezTo>
                    <a:pt x="650" y="232"/>
                    <a:pt x="649" y="232"/>
                    <a:pt x="649" y="232"/>
                  </a:cubicBezTo>
                  <a:cubicBezTo>
                    <a:pt x="648" y="232"/>
                    <a:pt x="648" y="232"/>
                    <a:pt x="648" y="233"/>
                  </a:cubicBezTo>
                  <a:cubicBezTo>
                    <a:pt x="648" y="234"/>
                    <a:pt x="649" y="234"/>
                    <a:pt x="649" y="234"/>
                  </a:cubicBezTo>
                  <a:cubicBezTo>
                    <a:pt x="652" y="235"/>
                    <a:pt x="652" y="235"/>
                    <a:pt x="652" y="235"/>
                  </a:cubicBezTo>
                  <a:cubicBezTo>
                    <a:pt x="655" y="235"/>
                    <a:pt x="657" y="238"/>
                    <a:pt x="657" y="242"/>
                  </a:cubicBezTo>
                  <a:cubicBezTo>
                    <a:pt x="657" y="274"/>
                    <a:pt x="657" y="274"/>
                    <a:pt x="657" y="274"/>
                  </a:cubicBezTo>
                  <a:cubicBezTo>
                    <a:pt x="657" y="277"/>
                    <a:pt x="657" y="279"/>
                    <a:pt x="656" y="280"/>
                  </a:cubicBezTo>
                  <a:cubicBezTo>
                    <a:pt x="655" y="282"/>
                    <a:pt x="654" y="283"/>
                    <a:pt x="653" y="283"/>
                  </a:cubicBezTo>
                  <a:cubicBezTo>
                    <a:pt x="652" y="283"/>
                    <a:pt x="652" y="284"/>
                    <a:pt x="652" y="284"/>
                  </a:cubicBezTo>
                  <a:cubicBezTo>
                    <a:pt x="652" y="285"/>
                    <a:pt x="652" y="285"/>
                    <a:pt x="653" y="285"/>
                  </a:cubicBezTo>
                  <a:cubicBezTo>
                    <a:pt x="653" y="285"/>
                    <a:pt x="654" y="285"/>
                    <a:pt x="655" y="285"/>
                  </a:cubicBezTo>
                  <a:cubicBezTo>
                    <a:pt x="658" y="285"/>
                    <a:pt x="662" y="284"/>
                    <a:pt x="664" y="284"/>
                  </a:cubicBezTo>
                  <a:cubicBezTo>
                    <a:pt x="666" y="284"/>
                    <a:pt x="668" y="284"/>
                    <a:pt x="669" y="285"/>
                  </a:cubicBezTo>
                  <a:cubicBezTo>
                    <a:pt x="674" y="285"/>
                    <a:pt x="674" y="285"/>
                    <a:pt x="674" y="285"/>
                  </a:cubicBezTo>
                  <a:cubicBezTo>
                    <a:pt x="676" y="285"/>
                    <a:pt x="678" y="285"/>
                    <a:pt x="678" y="285"/>
                  </a:cubicBezTo>
                  <a:cubicBezTo>
                    <a:pt x="680" y="285"/>
                    <a:pt x="681" y="285"/>
                    <a:pt x="682" y="285"/>
                  </a:cubicBezTo>
                  <a:cubicBezTo>
                    <a:pt x="685" y="285"/>
                    <a:pt x="688" y="284"/>
                    <a:pt x="690" y="282"/>
                  </a:cubicBezTo>
                  <a:cubicBezTo>
                    <a:pt x="692" y="279"/>
                    <a:pt x="693" y="276"/>
                    <a:pt x="693" y="273"/>
                  </a:cubicBezTo>
                  <a:cubicBezTo>
                    <a:pt x="693" y="272"/>
                    <a:pt x="693" y="271"/>
                    <a:pt x="692" y="271"/>
                  </a:cubicBezTo>
                  <a:cubicBezTo>
                    <a:pt x="692" y="271"/>
                    <a:pt x="691" y="272"/>
                    <a:pt x="690" y="274"/>
                  </a:cubicBezTo>
                  <a:cubicBezTo>
                    <a:pt x="686" y="279"/>
                    <a:pt x="680" y="281"/>
                    <a:pt x="671" y="281"/>
                  </a:cubicBezTo>
                  <a:cubicBezTo>
                    <a:pt x="669" y="281"/>
                    <a:pt x="668" y="281"/>
                    <a:pt x="668" y="281"/>
                  </a:cubicBezTo>
                  <a:cubicBezTo>
                    <a:pt x="666" y="280"/>
                    <a:pt x="666" y="278"/>
                    <a:pt x="666" y="273"/>
                  </a:cubicBezTo>
                  <a:cubicBezTo>
                    <a:pt x="666" y="239"/>
                    <a:pt x="666" y="239"/>
                    <a:pt x="666" y="239"/>
                  </a:cubicBezTo>
                  <a:close/>
                  <a:moveTo>
                    <a:pt x="715" y="239"/>
                  </a:moveTo>
                  <a:cubicBezTo>
                    <a:pt x="715" y="237"/>
                    <a:pt x="716" y="236"/>
                    <a:pt x="717" y="235"/>
                  </a:cubicBezTo>
                  <a:cubicBezTo>
                    <a:pt x="720" y="235"/>
                    <a:pt x="720" y="235"/>
                    <a:pt x="720" y="235"/>
                  </a:cubicBezTo>
                  <a:cubicBezTo>
                    <a:pt x="725" y="235"/>
                    <a:pt x="725" y="235"/>
                    <a:pt x="725" y="235"/>
                  </a:cubicBezTo>
                  <a:cubicBezTo>
                    <a:pt x="729" y="235"/>
                    <a:pt x="732" y="236"/>
                    <a:pt x="734" y="237"/>
                  </a:cubicBezTo>
                  <a:cubicBezTo>
                    <a:pt x="735" y="238"/>
                    <a:pt x="736" y="240"/>
                    <a:pt x="736" y="242"/>
                  </a:cubicBezTo>
                  <a:cubicBezTo>
                    <a:pt x="736" y="244"/>
                    <a:pt x="737" y="244"/>
                    <a:pt x="737" y="244"/>
                  </a:cubicBezTo>
                  <a:cubicBezTo>
                    <a:pt x="738" y="244"/>
                    <a:pt x="739" y="243"/>
                    <a:pt x="739" y="241"/>
                  </a:cubicBezTo>
                  <a:cubicBezTo>
                    <a:pt x="739" y="240"/>
                    <a:pt x="739" y="239"/>
                    <a:pt x="738" y="236"/>
                  </a:cubicBezTo>
                  <a:cubicBezTo>
                    <a:pt x="738" y="235"/>
                    <a:pt x="738" y="234"/>
                    <a:pt x="738" y="233"/>
                  </a:cubicBezTo>
                  <a:cubicBezTo>
                    <a:pt x="738" y="232"/>
                    <a:pt x="738" y="232"/>
                    <a:pt x="737" y="232"/>
                  </a:cubicBezTo>
                  <a:cubicBezTo>
                    <a:pt x="737" y="232"/>
                    <a:pt x="737" y="232"/>
                    <a:pt x="736" y="232"/>
                  </a:cubicBezTo>
                  <a:cubicBezTo>
                    <a:pt x="735" y="232"/>
                    <a:pt x="729" y="232"/>
                    <a:pt x="721" y="232"/>
                  </a:cubicBezTo>
                  <a:cubicBezTo>
                    <a:pt x="706" y="232"/>
                    <a:pt x="706" y="232"/>
                    <a:pt x="706" y="232"/>
                  </a:cubicBezTo>
                  <a:cubicBezTo>
                    <a:pt x="702" y="232"/>
                    <a:pt x="702" y="232"/>
                    <a:pt x="702" y="232"/>
                  </a:cubicBezTo>
                  <a:cubicBezTo>
                    <a:pt x="701" y="232"/>
                    <a:pt x="701" y="232"/>
                    <a:pt x="700" y="232"/>
                  </a:cubicBezTo>
                  <a:cubicBezTo>
                    <a:pt x="700" y="232"/>
                    <a:pt x="699" y="232"/>
                    <a:pt x="699" y="232"/>
                  </a:cubicBezTo>
                  <a:cubicBezTo>
                    <a:pt x="698" y="232"/>
                    <a:pt x="698" y="232"/>
                    <a:pt x="698" y="233"/>
                  </a:cubicBezTo>
                  <a:cubicBezTo>
                    <a:pt x="698" y="233"/>
                    <a:pt x="698" y="234"/>
                    <a:pt x="699" y="234"/>
                  </a:cubicBezTo>
                  <a:cubicBezTo>
                    <a:pt x="702" y="234"/>
                    <a:pt x="704" y="235"/>
                    <a:pt x="705" y="236"/>
                  </a:cubicBezTo>
                  <a:cubicBezTo>
                    <a:pt x="706" y="237"/>
                    <a:pt x="706" y="239"/>
                    <a:pt x="706" y="242"/>
                  </a:cubicBezTo>
                  <a:cubicBezTo>
                    <a:pt x="706" y="273"/>
                    <a:pt x="706" y="273"/>
                    <a:pt x="706" y="273"/>
                  </a:cubicBezTo>
                  <a:cubicBezTo>
                    <a:pt x="706" y="275"/>
                    <a:pt x="706" y="277"/>
                    <a:pt x="706" y="278"/>
                  </a:cubicBezTo>
                  <a:cubicBezTo>
                    <a:pt x="706" y="280"/>
                    <a:pt x="705" y="281"/>
                    <a:pt x="705" y="282"/>
                  </a:cubicBezTo>
                  <a:cubicBezTo>
                    <a:pt x="704" y="282"/>
                    <a:pt x="703" y="283"/>
                    <a:pt x="702" y="283"/>
                  </a:cubicBezTo>
                  <a:cubicBezTo>
                    <a:pt x="701" y="284"/>
                    <a:pt x="701" y="284"/>
                    <a:pt x="701" y="284"/>
                  </a:cubicBezTo>
                  <a:cubicBezTo>
                    <a:pt x="701" y="285"/>
                    <a:pt x="701" y="285"/>
                    <a:pt x="702" y="285"/>
                  </a:cubicBezTo>
                  <a:cubicBezTo>
                    <a:pt x="702" y="285"/>
                    <a:pt x="703" y="285"/>
                    <a:pt x="704" y="285"/>
                  </a:cubicBezTo>
                  <a:cubicBezTo>
                    <a:pt x="708" y="285"/>
                    <a:pt x="711" y="285"/>
                    <a:pt x="713" y="285"/>
                  </a:cubicBezTo>
                  <a:cubicBezTo>
                    <a:pt x="715" y="285"/>
                    <a:pt x="718" y="285"/>
                    <a:pt x="719" y="285"/>
                  </a:cubicBezTo>
                  <a:cubicBezTo>
                    <a:pt x="724" y="285"/>
                    <a:pt x="724" y="285"/>
                    <a:pt x="724" y="285"/>
                  </a:cubicBezTo>
                  <a:cubicBezTo>
                    <a:pt x="726" y="286"/>
                    <a:pt x="728" y="286"/>
                    <a:pt x="729" y="286"/>
                  </a:cubicBezTo>
                  <a:cubicBezTo>
                    <a:pt x="732" y="286"/>
                    <a:pt x="734" y="285"/>
                    <a:pt x="736" y="284"/>
                  </a:cubicBezTo>
                  <a:cubicBezTo>
                    <a:pt x="738" y="284"/>
                    <a:pt x="739" y="282"/>
                    <a:pt x="740" y="280"/>
                  </a:cubicBezTo>
                  <a:cubicBezTo>
                    <a:pt x="742" y="278"/>
                    <a:pt x="742" y="275"/>
                    <a:pt x="742" y="273"/>
                  </a:cubicBezTo>
                  <a:cubicBezTo>
                    <a:pt x="742" y="272"/>
                    <a:pt x="742" y="272"/>
                    <a:pt x="742" y="272"/>
                  </a:cubicBezTo>
                  <a:cubicBezTo>
                    <a:pt x="742" y="272"/>
                    <a:pt x="742" y="272"/>
                    <a:pt x="741" y="272"/>
                  </a:cubicBezTo>
                  <a:cubicBezTo>
                    <a:pt x="741" y="272"/>
                    <a:pt x="741" y="272"/>
                    <a:pt x="741" y="272"/>
                  </a:cubicBezTo>
                  <a:cubicBezTo>
                    <a:pt x="738" y="279"/>
                    <a:pt x="731" y="282"/>
                    <a:pt x="720" y="282"/>
                  </a:cubicBezTo>
                  <a:cubicBezTo>
                    <a:pt x="719" y="282"/>
                    <a:pt x="718" y="282"/>
                    <a:pt x="718" y="281"/>
                  </a:cubicBezTo>
                  <a:cubicBezTo>
                    <a:pt x="717" y="281"/>
                    <a:pt x="716" y="280"/>
                    <a:pt x="716" y="279"/>
                  </a:cubicBezTo>
                  <a:cubicBezTo>
                    <a:pt x="715" y="277"/>
                    <a:pt x="715" y="275"/>
                    <a:pt x="715" y="271"/>
                  </a:cubicBezTo>
                  <a:cubicBezTo>
                    <a:pt x="715" y="267"/>
                    <a:pt x="715" y="267"/>
                    <a:pt x="715" y="267"/>
                  </a:cubicBezTo>
                  <a:cubicBezTo>
                    <a:pt x="715" y="265"/>
                    <a:pt x="715" y="263"/>
                    <a:pt x="715" y="261"/>
                  </a:cubicBezTo>
                  <a:cubicBezTo>
                    <a:pt x="716" y="260"/>
                    <a:pt x="716" y="259"/>
                    <a:pt x="716" y="259"/>
                  </a:cubicBezTo>
                  <a:cubicBezTo>
                    <a:pt x="717" y="259"/>
                    <a:pt x="718" y="258"/>
                    <a:pt x="719" y="258"/>
                  </a:cubicBezTo>
                  <a:cubicBezTo>
                    <a:pt x="721" y="258"/>
                    <a:pt x="721" y="258"/>
                    <a:pt x="721" y="258"/>
                  </a:cubicBezTo>
                  <a:cubicBezTo>
                    <a:pt x="724" y="258"/>
                    <a:pt x="726" y="259"/>
                    <a:pt x="727" y="259"/>
                  </a:cubicBezTo>
                  <a:cubicBezTo>
                    <a:pt x="728" y="259"/>
                    <a:pt x="729" y="259"/>
                    <a:pt x="729" y="260"/>
                  </a:cubicBezTo>
                  <a:cubicBezTo>
                    <a:pt x="731" y="261"/>
                    <a:pt x="731" y="263"/>
                    <a:pt x="732" y="265"/>
                  </a:cubicBezTo>
                  <a:cubicBezTo>
                    <a:pt x="732" y="266"/>
                    <a:pt x="732" y="266"/>
                    <a:pt x="733" y="266"/>
                  </a:cubicBezTo>
                  <a:cubicBezTo>
                    <a:pt x="733" y="266"/>
                    <a:pt x="733" y="266"/>
                    <a:pt x="734" y="266"/>
                  </a:cubicBezTo>
                  <a:cubicBezTo>
                    <a:pt x="734" y="266"/>
                    <a:pt x="734" y="266"/>
                    <a:pt x="734" y="265"/>
                  </a:cubicBezTo>
                  <a:cubicBezTo>
                    <a:pt x="734" y="263"/>
                    <a:pt x="734" y="263"/>
                    <a:pt x="734" y="263"/>
                  </a:cubicBezTo>
                  <a:cubicBezTo>
                    <a:pt x="734" y="262"/>
                    <a:pt x="734" y="260"/>
                    <a:pt x="733" y="258"/>
                  </a:cubicBezTo>
                  <a:cubicBezTo>
                    <a:pt x="733" y="255"/>
                    <a:pt x="733" y="253"/>
                    <a:pt x="733" y="252"/>
                  </a:cubicBezTo>
                  <a:cubicBezTo>
                    <a:pt x="733" y="252"/>
                    <a:pt x="733" y="251"/>
                    <a:pt x="733" y="251"/>
                  </a:cubicBezTo>
                  <a:cubicBezTo>
                    <a:pt x="733" y="250"/>
                    <a:pt x="733" y="249"/>
                    <a:pt x="733" y="249"/>
                  </a:cubicBezTo>
                  <a:cubicBezTo>
                    <a:pt x="733" y="248"/>
                    <a:pt x="733" y="248"/>
                    <a:pt x="732" y="248"/>
                  </a:cubicBezTo>
                  <a:cubicBezTo>
                    <a:pt x="732" y="248"/>
                    <a:pt x="731" y="248"/>
                    <a:pt x="731" y="249"/>
                  </a:cubicBezTo>
                  <a:cubicBezTo>
                    <a:pt x="730" y="251"/>
                    <a:pt x="730" y="251"/>
                    <a:pt x="730" y="251"/>
                  </a:cubicBezTo>
                  <a:cubicBezTo>
                    <a:pt x="729" y="253"/>
                    <a:pt x="727" y="255"/>
                    <a:pt x="724" y="255"/>
                  </a:cubicBezTo>
                  <a:cubicBezTo>
                    <a:pt x="721" y="255"/>
                    <a:pt x="721" y="255"/>
                    <a:pt x="721" y="255"/>
                  </a:cubicBezTo>
                  <a:cubicBezTo>
                    <a:pt x="719" y="255"/>
                    <a:pt x="719" y="255"/>
                    <a:pt x="719" y="255"/>
                  </a:cubicBezTo>
                  <a:cubicBezTo>
                    <a:pt x="718" y="255"/>
                    <a:pt x="718" y="255"/>
                    <a:pt x="718" y="255"/>
                  </a:cubicBezTo>
                  <a:cubicBezTo>
                    <a:pt x="717" y="255"/>
                    <a:pt x="716" y="255"/>
                    <a:pt x="716" y="254"/>
                  </a:cubicBezTo>
                  <a:cubicBezTo>
                    <a:pt x="715" y="253"/>
                    <a:pt x="715" y="252"/>
                    <a:pt x="715" y="249"/>
                  </a:cubicBezTo>
                  <a:cubicBezTo>
                    <a:pt x="715" y="241"/>
                    <a:pt x="715" y="241"/>
                    <a:pt x="715" y="241"/>
                  </a:cubicBezTo>
                  <a:cubicBezTo>
                    <a:pt x="715" y="239"/>
                    <a:pt x="715" y="239"/>
                    <a:pt x="715" y="239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3111" y="-4852"/>
              <a:ext cx="5020" cy="5066"/>
            </a:xfrm>
            <a:custGeom>
              <a:avLst/>
              <a:gdLst/>
              <a:ahLst/>
              <a:cxnLst/>
              <a:rect l="l" t="t" r="r" b="b"/>
              <a:pathLst>
                <a:path w="285" h="285" extrusionOk="0">
                  <a:moveTo>
                    <a:pt x="0" y="0"/>
                  </a:moveTo>
                  <a:cubicBezTo>
                    <a:pt x="0" y="285"/>
                    <a:pt x="0" y="285"/>
                    <a:pt x="0" y="285"/>
                  </a:cubicBezTo>
                  <a:cubicBezTo>
                    <a:pt x="285" y="285"/>
                    <a:pt x="285" y="285"/>
                    <a:pt x="285" y="285"/>
                  </a:cubicBezTo>
                  <a:cubicBezTo>
                    <a:pt x="285" y="0"/>
                    <a:pt x="285" y="0"/>
                    <a:pt x="285" y="0"/>
                  </a:cubicBezTo>
                  <a:lnTo>
                    <a:pt x="0" y="0"/>
                  </a:lnTo>
                  <a:close/>
                  <a:moveTo>
                    <a:pt x="249" y="108"/>
                  </a:moveTo>
                  <a:cubicBezTo>
                    <a:pt x="222" y="108"/>
                    <a:pt x="222" y="108"/>
                    <a:pt x="222" y="108"/>
                  </a:cubicBezTo>
                  <a:cubicBezTo>
                    <a:pt x="222" y="95"/>
                    <a:pt x="209" y="84"/>
                    <a:pt x="193" y="84"/>
                  </a:cubicBezTo>
                  <a:cubicBezTo>
                    <a:pt x="181" y="84"/>
                    <a:pt x="171" y="90"/>
                    <a:pt x="167" y="9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7" y="207"/>
                    <a:pt x="181" y="222"/>
                    <a:pt x="200" y="222"/>
                  </a:cubicBezTo>
                  <a:cubicBezTo>
                    <a:pt x="200" y="222"/>
                    <a:pt x="200" y="222"/>
                    <a:pt x="200" y="222"/>
                  </a:cubicBezTo>
                  <a:cubicBezTo>
                    <a:pt x="200" y="249"/>
                    <a:pt x="200" y="249"/>
                    <a:pt x="200" y="249"/>
                  </a:cubicBezTo>
                  <a:cubicBezTo>
                    <a:pt x="85" y="249"/>
                    <a:pt x="85" y="249"/>
                    <a:pt x="85" y="249"/>
                  </a:cubicBezTo>
                  <a:cubicBezTo>
                    <a:pt x="85" y="222"/>
                    <a:pt x="85" y="222"/>
                    <a:pt x="85" y="222"/>
                  </a:cubicBezTo>
                  <a:cubicBezTo>
                    <a:pt x="85" y="222"/>
                    <a:pt x="85" y="222"/>
                    <a:pt x="85" y="222"/>
                  </a:cubicBezTo>
                  <a:cubicBezTo>
                    <a:pt x="104" y="222"/>
                    <a:pt x="119" y="207"/>
                    <a:pt x="119" y="188"/>
                  </a:cubicBezTo>
                  <a:cubicBezTo>
                    <a:pt x="119" y="98"/>
                    <a:pt x="119" y="98"/>
                    <a:pt x="119" y="98"/>
                  </a:cubicBezTo>
                  <a:cubicBezTo>
                    <a:pt x="114" y="90"/>
                    <a:pt x="104" y="84"/>
                    <a:pt x="92" y="84"/>
                  </a:cubicBezTo>
                  <a:cubicBezTo>
                    <a:pt x="76" y="84"/>
                    <a:pt x="63" y="95"/>
                    <a:pt x="63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249" y="36"/>
                    <a:pt x="249" y="36"/>
                    <a:pt x="249" y="36"/>
                  </a:cubicBezTo>
                  <a:lnTo>
                    <a:pt x="249" y="108"/>
                  </a:lnTo>
                  <a:close/>
                </a:path>
              </a:pathLst>
            </a:custGeom>
            <a:solidFill>
              <a:srgbClr val="FF82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+ Reverse">
  <p:cSld name="Title Slide + Reverse">
    <p:bg>
      <p:bgPr>
        <a:solidFill>
          <a:schemeClr val="accent1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7"/>
          <p:cNvSpPr txBox="1">
            <a:spLocks noGrp="1"/>
          </p:cNvSpPr>
          <p:nvPr>
            <p:ph type="ctrTitle"/>
          </p:nvPr>
        </p:nvSpPr>
        <p:spPr>
          <a:xfrm>
            <a:off x="171450" y="171450"/>
            <a:ext cx="8801700" cy="14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37"/>
          <p:cNvSpPr txBox="1">
            <a:spLocks noGrp="1"/>
          </p:cNvSpPr>
          <p:nvPr>
            <p:ph type="subTitle" idx="1"/>
          </p:nvPr>
        </p:nvSpPr>
        <p:spPr>
          <a:xfrm>
            <a:off x="171450" y="1648036"/>
            <a:ext cx="88011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8" name="Google Shape;358;p37"/>
          <p:cNvSpPr txBox="1">
            <a:spLocks noGrp="1"/>
          </p:cNvSpPr>
          <p:nvPr>
            <p:ph type="dt" idx="10"/>
          </p:nvPr>
        </p:nvSpPr>
        <p:spPr>
          <a:xfrm>
            <a:off x="-915995" y="4863634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359" name="Google Shape;359;p37"/>
          <p:cNvGrpSpPr/>
          <p:nvPr/>
        </p:nvGrpSpPr>
        <p:grpSpPr>
          <a:xfrm>
            <a:off x="3522362" y="2652766"/>
            <a:ext cx="1996391" cy="1348458"/>
            <a:chOff x="-2931" y="-4852"/>
            <a:chExt cx="17157" cy="11589"/>
          </a:xfrm>
        </p:grpSpPr>
        <p:sp>
          <p:nvSpPr>
            <p:cNvPr id="360" name="Google Shape;360;p37"/>
            <p:cNvSpPr/>
            <p:nvPr/>
          </p:nvSpPr>
          <p:spPr>
            <a:xfrm>
              <a:off x="-2931" y="1653"/>
              <a:ext cx="17157" cy="5084"/>
            </a:xfrm>
            <a:custGeom>
              <a:avLst/>
              <a:gdLst/>
              <a:ahLst/>
              <a:cxnLst/>
              <a:rect l="l" t="t" r="r" b="b"/>
              <a:pathLst>
                <a:path w="974" h="286" extrusionOk="0">
                  <a:moveTo>
                    <a:pt x="104" y="92"/>
                  </a:moveTo>
                  <a:cubicBezTo>
                    <a:pt x="106" y="93"/>
                    <a:pt x="107" y="96"/>
                    <a:pt x="108" y="100"/>
                  </a:cubicBezTo>
                  <a:cubicBezTo>
                    <a:pt x="108" y="102"/>
                    <a:pt x="109" y="103"/>
                    <a:pt x="110" y="103"/>
                  </a:cubicBezTo>
                  <a:cubicBezTo>
                    <a:pt x="111" y="103"/>
                    <a:pt x="112" y="102"/>
                    <a:pt x="112" y="100"/>
                  </a:cubicBezTo>
                  <a:cubicBezTo>
                    <a:pt x="112" y="99"/>
                    <a:pt x="111" y="98"/>
                    <a:pt x="111" y="96"/>
                  </a:cubicBezTo>
                  <a:cubicBezTo>
                    <a:pt x="111" y="94"/>
                    <a:pt x="111" y="91"/>
                    <a:pt x="111" y="88"/>
                  </a:cubicBezTo>
                  <a:cubicBezTo>
                    <a:pt x="111" y="84"/>
                    <a:pt x="110" y="82"/>
                    <a:pt x="110" y="82"/>
                  </a:cubicBezTo>
                  <a:cubicBezTo>
                    <a:pt x="109" y="81"/>
                    <a:pt x="107" y="81"/>
                    <a:pt x="104" y="81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5" y="81"/>
                    <a:pt x="4" y="81"/>
                    <a:pt x="4" y="82"/>
                  </a:cubicBezTo>
                  <a:cubicBezTo>
                    <a:pt x="3" y="83"/>
                    <a:pt x="3" y="85"/>
                    <a:pt x="3" y="87"/>
                  </a:cubicBezTo>
                  <a:cubicBezTo>
                    <a:pt x="3" y="90"/>
                    <a:pt x="2" y="94"/>
                    <a:pt x="1" y="98"/>
                  </a:cubicBezTo>
                  <a:cubicBezTo>
                    <a:pt x="1" y="101"/>
                    <a:pt x="0" y="103"/>
                    <a:pt x="0" y="105"/>
                  </a:cubicBezTo>
                  <a:cubicBezTo>
                    <a:pt x="0" y="106"/>
                    <a:pt x="1" y="107"/>
                    <a:pt x="2" y="107"/>
                  </a:cubicBezTo>
                  <a:cubicBezTo>
                    <a:pt x="3" y="107"/>
                    <a:pt x="4" y="106"/>
                    <a:pt x="4" y="104"/>
                  </a:cubicBezTo>
                  <a:cubicBezTo>
                    <a:pt x="5" y="98"/>
                    <a:pt x="7" y="95"/>
                    <a:pt x="9" y="93"/>
                  </a:cubicBezTo>
                  <a:cubicBezTo>
                    <a:pt x="11" y="91"/>
                    <a:pt x="15" y="90"/>
                    <a:pt x="20" y="90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46" y="90"/>
                    <a:pt x="47" y="90"/>
                    <a:pt x="48" y="91"/>
                  </a:cubicBezTo>
                  <a:cubicBezTo>
                    <a:pt x="48" y="91"/>
                    <a:pt x="49" y="93"/>
                    <a:pt x="49" y="95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49" y="186"/>
                    <a:pt x="49" y="186"/>
                    <a:pt x="49" y="186"/>
                  </a:cubicBezTo>
                  <a:cubicBezTo>
                    <a:pt x="49" y="191"/>
                    <a:pt x="48" y="194"/>
                    <a:pt x="46" y="196"/>
                  </a:cubicBezTo>
                  <a:cubicBezTo>
                    <a:pt x="45" y="198"/>
                    <a:pt x="42" y="199"/>
                    <a:pt x="37" y="200"/>
                  </a:cubicBezTo>
                  <a:cubicBezTo>
                    <a:pt x="35" y="200"/>
                    <a:pt x="34" y="201"/>
                    <a:pt x="34" y="202"/>
                  </a:cubicBezTo>
                  <a:cubicBezTo>
                    <a:pt x="34" y="203"/>
                    <a:pt x="35" y="204"/>
                    <a:pt x="37" y="204"/>
                  </a:cubicBezTo>
                  <a:cubicBezTo>
                    <a:pt x="37" y="204"/>
                    <a:pt x="39" y="204"/>
                    <a:pt x="43" y="203"/>
                  </a:cubicBezTo>
                  <a:cubicBezTo>
                    <a:pt x="44" y="203"/>
                    <a:pt x="47" y="203"/>
                    <a:pt x="49" y="203"/>
                  </a:cubicBezTo>
                  <a:cubicBezTo>
                    <a:pt x="56" y="203"/>
                    <a:pt x="56" y="203"/>
                    <a:pt x="56" y="203"/>
                  </a:cubicBezTo>
                  <a:cubicBezTo>
                    <a:pt x="63" y="203"/>
                    <a:pt x="63" y="203"/>
                    <a:pt x="63" y="203"/>
                  </a:cubicBezTo>
                  <a:cubicBezTo>
                    <a:pt x="67" y="203"/>
                    <a:pt x="70" y="203"/>
                    <a:pt x="71" y="203"/>
                  </a:cubicBezTo>
                  <a:cubicBezTo>
                    <a:pt x="73" y="204"/>
                    <a:pt x="74" y="204"/>
                    <a:pt x="75" y="204"/>
                  </a:cubicBezTo>
                  <a:cubicBezTo>
                    <a:pt x="77" y="204"/>
                    <a:pt x="78" y="203"/>
                    <a:pt x="78" y="202"/>
                  </a:cubicBezTo>
                  <a:cubicBezTo>
                    <a:pt x="78" y="201"/>
                    <a:pt x="77" y="200"/>
                    <a:pt x="74" y="200"/>
                  </a:cubicBezTo>
                  <a:cubicBezTo>
                    <a:pt x="67" y="198"/>
                    <a:pt x="63" y="194"/>
                    <a:pt x="63" y="187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3"/>
                    <a:pt x="63" y="92"/>
                    <a:pt x="64" y="91"/>
                  </a:cubicBezTo>
                  <a:cubicBezTo>
                    <a:pt x="64" y="90"/>
                    <a:pt x="66" y="90"/>
                    <a:pt x="69" y="90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9" y="90"/>
                    <a:pt x="102" y="90"/>
                    <a:pt x="104" y="92"/>
                  </a:cubicBezTo>
                  <a:close/>
                  <a:moveTo>
                    <a:pt x="152" y="88"/>
                  </a:moveTo>
                  <a:cubicBezTo>
                    <a:pt x="153" y="87"/>
                    <a:pt x="156" y="87"/>
                    <a:pt x="159" y="87"/>
                  </a:cubicBezTo>
                  <a:cubicBezTo>
                    <a:pt x="173" y="87"/>
                    <a:pt x="173" y="87"/>
                    <a:pt x="173" y="87"/>
                  </a:cubicBezTo>
                  <a:cubicBezTo>
                    <a:pt x="183" y="87"/>
                    <a:pt x="189" y="87"/>
                    <a:pt x="192" y="88"/>
                  </a:cubicBezTo>
                  <a:cubicBezTo>
                    <a:pt x="196" y="89"/>
                    <a:pt x="198" y="91"/>
                    <a:pt x="199" y="94"/>
                  </a:cubicBezTo>
                  <a:cubicBezTo>
                    <a:pt x="200" y="95"/>
                    <a:pt x="200" y="97"/>
                    <a:pt x="200" y="99"/>
                  </a:cubicBezTo>
                  <a:cubicBezTo>
                    <a:pt x="200" y="101"/>
                    <a:pt x="200" y="101"/>
                    <a:pt x="200" y="101"/>
                  </a:cubicBezTo>
                  <a:cubicBezTo>
                    <a:pt x="200" y="103"/>
                    <a:pt x="201" y="104"/>
                    <a:pt x="202" y="104"/>
                  </a:cubicBezTo>
                  <a:cubicBezTo>
                    <a:pt x="203" y="104"/>
                    <a:pt x="204" y="104"/>
                    <a:pt x="204" y="103"/>
                  </a:cubicBezTo>
                  <a:cubicBezTo>
                    <a:pt x="204" y="102"/>
                    <a:pt x="205" y="100"/>
                    <a:pt x="205" y="96"/>
                  </a:cubicBezTo>
                  <a:cubicBezTo>
                    <a:pt x="205" y="91"/>
                    <a:pt x="205" y="91"/>
                    <a:pt x="205" y="91"/>
                  </a:cubicBezTo>
                  <a:cubicBezTo>
                    <a:pt x="206" y="87"/>
                    <a:pt x="206" y="85"/>
                    <a:pt x="206" y="84"/>
                  </a:cubicBezTo>
                  <a:cubicBezTo>
                    <a:pt x="206" y="83"/>
                    <a:pt x="206" y="82"/>
                    <a:pt x="206" y="82"/>
                  </a:cubicBezTo>
                  <a:cubicBezTo>
                    <a:pt x="206" y="80"/>
                    <a:pt x="205" y="79"/>
                    <a:pt x="203" y="79"/>
                  </a:cubicBezTo>
                  <a:cubicBezTo>
                    <a:pt x="203" y="79"/>
                    <a:pt x="201" y="79"/>
                    <a:pt x="200" y="80"/>
                  </a:cubicBezTo>
                  <a:cubicBezTo>
                    <a:pt x="199" y="80"/>
                    <a:pt x="197" y="80"/>
                    <a:pt x="193" y="80"/>
                  </a:cubicBezTo>
                  <a:cubicBezTo>
                    <a:pt x="181" y="81"/>
                    <a:pt x="181" y="81"/>
                    <a:pt x="181" y="81"/>
                  </a:cubicBezTo>
                  <a:cubicBezTo>
                    <a:pt x="175" y="81"/>
                    <a:pt x="169" y="81"/>
                    <a:pt x="161" y="81"/>
                  </a:cubicBezTo>
                  <a:cubicBezTo>
                    <a:pt x="149" y="81"/>
                    <a:pt x="139" y="81"/>
                    <a:pt x="131" y="80"/>
                  </a:cubicBezTo>
                  <a:cubicBezTo>
                    <a:pt x="128" y="79"/>
                    <a:pt x="126" y="79"/>
                    <a:pt x="125" y="79"/>
                  </a:cubicBezTo>
                  <a:cubicBezTo>
                    <a:pt x="122" y="79"/>
                    <a:pt x="121" y="80"/>
                    <a:pt x="121" y="82"/>
                  </a:cubicBezTo>
                  <a:cubicBezTo>
                    <a:pt x="121" y="83"/>
                    <a:pt x="121" y="83"/>
                    <a:pt x="123" y="83"/>
                  </a:cubicBezTo>
                  <a:cubicBezTo>
                    <a:pt x="129" y="83"/>
                    <a:pt x="132" y="85"/>
                    <a:pt x="134" y="88"/>
                  </a:cubicBezTo>
                  <a:cubicBezTo>
                    <a:pt x="136" y="91"/>
                    <a:pt x="137" y="96"/>
                    <a:pt x="137" y="105"/>
                  </a:cubicBezTo>
                  <a:cubicBezTo>
                    <a:pt x="137" y="180"/>
                    <a:pt x="137" y="180"/>
                    <a:pt x="137" y="180"/>
                  </a:cubicBezTo>
                  <a:cubicBezTo>
                    <a:pt x="137" y="186"/>
                    <a:pt x="137" y="186"/>
                    <a:pt x="137" y="186"/>
                  </a:cubicBezTo>
                  <a:cubicBezTo>
                    <a:pt x="137" y="193"/>
                    <a:pt x="135" y="198"/>
                    <a:pt x="130" y="199"/>
                  </a:cubicBezTo>
                  <a:cubicBezTo>
                    <a:pt x="127" y="200"/>
                    <a:pt x="127" y="200"/>
                    <a:pt x="127" y="200"/>
                  </a:cubicBezTo>
                  <a:cubicBezTo>
                    <a:pt x="126" y="200"/>
                    <a:pt x="125" y="201"/>
                    <a:pt x="125" y="202"/>
                  </a:cubicBezTo>
                  <a:cubicBezTo>
                    <a:pt x="125" y="203"/>
                    <a:pt x="126" y="204"/>
                    <a:pt x="128" y="204"/>
                  </a:cubicBezTo>
                  <a:cubicBezTo>
                    <a:pt x="128" y="204"/>
                    <a:pt x="130" y="204"/>
                    <a:pt x="132" y="203"/>
                  </a:cubicBezTo>
                  <a:cubicBezTo>
                    <a:pt x="137" y="202"/>
                    <a:pt x="144" y="202"/>
                    <a:pt x="154" y="202"/>
                  </a:cubicBezTo>
                  <a:cubicBezTo>
                    <a:pt x="162" y="202"/>
                    <a:pt x="171" y="203"/>
                    <a:pt x="183" y="204"/>
                  </a:cubicBezTo>
                  <a:cubicBezTo>
                    <a:pt x="185" y="204"/>
                    <a:pt x="188" y="204"/>
                    <a:pt x="189" y="204"/>
                  </a:cubicBezTo>
                  <a:cubicBezTo>
                    <a:pt x="197" y="204"/>
                    <a:pt x="204" y="201"/>
                    <a:pt x="209" y="194"/>
                  </a:cubicBezTo>
                  <a:cubicBezTo>
                    <a:pt x="214" y="189"/>
                    <a:pt x="216" y="185"/>
                    <a:pt x="216" y="181"/>
                  </a:cubicBezTo>
                  <a:cubicBezTo>
                    <a:pt x="216" y="179"/>
                    <a:pt x="215" y="178"/>
                    <a:pt x="214" y="178"/>
                  </a:cubicBezTo>
                  <a:cubicBezTo>
                    <a:pt x="214" y="178"/>
                    <a:pt x="213" y="179"/>
                    <a:pt x="212" y="180"/>
                  </a:cubicBezTo>
                  <a:cubicBezTo>
                    <a:pt x="206" y="190"/>
                    <a:pt x="190" y="196"/>
                    <a:pt x="167" y="196"/>
                  </a:cubicBezTo>
                  <a:cubicBezTo>
                    <a:pt x="160" y="196"/>
                    <a:pt x="155" y="195"/>
                    <a:pt x="153" y="194"/>
                  </a:cubicBezTo>
                  <a:cubicBezTo>
                    <a:pt x="152" y="193"/>
                    <a:pt x="151" y="189"/>
                    <a:pt x="151" y="184"/>
                  </a:cubicBezTo>
                  <a:cubicBezTo>
                    <a:pt x="151" y="151"/>
                    <a:pt x="151" y="151"/>
                    <a:pt x="151" y="151"/>
                  </a:cubicBezTo>
                  <a:cubicBezTo>
                    <a:pt x="151" y="149"/>
                    <a:pt x="151" y="149"/>
                    <a:pt x="151" y="149"/>
                  </a:cubicBezTo>
                  <a:cubicBezTo>
                    <a:pt x="151" y="147"/>
                    <a:pt x="151" y="146"/>
                    <a:pt x="152" y="145"/>
                  </a:cubicBezTo>
                  <a:cubicBezTo>
                    <a:pt x="153" y="144"/>
                    <a:pt x="155" y="144"/>
                    <a:pt x="158" y="144"/>
                  </a:cubicBezTo>
                  <a:cubicBezTo>
                    <a:pt x="178" y="144"/>
                    <a:pt x="178" y="144"/>
                    <a:pt x="178" y="144"/>
                  </a:cubicBezTo>
                  <a:cubicBezTo>
                    <a:pt x="183" y="144"/>
                    <a:pt x="186" y="145"/>
                    <a:pt x="188" y="146"/>
                  </a:cubicBezTo>
                  <a:cubicBezTo>
                    <a:pt x="191" y="148"/>
                    <a:pt x="192" y="150"/>
                    <a:pt x="193" y="154"/>
                  </a:cubicBezTo>
                  <a:cubicBezTo>
                    <a:pt x="193" y="157"/>
                    <a:pt x="193" y="157"/>
                    <a:pt x="193" y="157"/>
                  </a:cubicBezTo>
                  <a:cubicBezTo>
                    <a:pt x="193" y="158"/>
                    <a:pt x="194" y="159"/>
                    <a:pt x="196" y="159"/>
                  </a:cubicBezTo>
                  <a:cubicBezTo>
                    <a:pt x="197" y="159"/>
                    <a:pt x="197" y="158"/>
                    <a:pt x="197" y="157"/>
                  </a:cubicBezTo>
                  <a:cubicBezTo>
                    <a:pt x="197" y="156"/>
                    <a:pt x="197" y="155"/>
                    <a:pt x="197" y="154"/>
                  </a:cubicBezTo>
                  <a:cubicBezTo>
                    <a:pt x="197" y="150"/>
                    <a:pt x="197" y="147"/>
                    <a:pt x="197" y="143"/>
                  </a:cubicBezTo>
                  <a:cubicBezTo>
                    <a:pt x="197" y="138"/>
                    <a:pt x="197" y="133"/>
                    <a:pt x="197" y="127"/>
                  </a:cubicBezTo>
                  <a:cubicBezTo>
                    <a:pt x="197" y="127"/>
                    <a:pt x="197" y="126"/>
                    <a:pt x="197" y="125"/>
                  </a:cubicBezTo>
                  <a:cubicBezTo>
                    <a:pt x="197" y="124"/>
                    <a:pt x="197" y="123"/>
                    <a:pt x="196" y="123"/>
                  </a:cubicBezTo>
                  <a:cubicBezTo>
                    <a:pt x="194" y="123"/>
                    <a:pt x="194" y="124"/>
                    <a:pt x="193" y="125"/>
                  </a:cubicBezTo>
                  <a:cubicBezTo>
                    <a:pt x="193" y="129"/>
                    <a:pt x="192" y="132"/>
                    <a:pt x="191" y="133"/>
                  </a:cubicBezTo>
                  <a:cubicBezTo>
                    <a:pt x="190" y="134"/>
                    <a:pt x="188" y="135"/>
                    <a:pt x="185" y="135"/>
                  </a:cubicBezTo>
                  <a:cubicBezTo>
                    <a:pt x="181" y="136"/>
                    <a:pt x="176" y="136"/>
                    <a:pt x="170" y="136"/>
                  </a:cubicBezTo>
                  <a:cubicBezTo>
                    <a:pt x="156" y="136"/>
                    <a:pt x="156" y="136"/>
                    <a:pt x="156" y="136"/>
                  </a:cubicBezTo>
                  <a:cubicBezTo>
                    <a:pt x="153" y="136"/>
                    <a:pt x="152" y="136"/>
                    <a:pt x="151" y="136"/>
                  </a:cubicBezTo>
                  <a:cubicBezTo>
                    <a:pt x="151" y="135"/>
                    <a:pt x="151" y="133"/>
                    <a:pt x="151" y="131"/>
                  </a:cubicBezTo>
                  <a:cubicBezTo>
                    <a:pt x="151" y="95"/>
                    <a:pt x="151" y="95"/>
                    <a:pt x="151" y="95"/>
                  </a:cubicBezTo>
                  <a:cubicBezTo>
                    <a:pt x="151" y="91"/>
                    <a:pt x="151" y="89"/>
                    <a:pt x="152" y="88"/>
                  </a:cubicBezTo>
                  <a:close/>
                  <a:moveTo>
                    <a:pt x="333" y="109"/>
                  </a:moveTo>
                  <a:cubicBezTo>
                    <a:pt x="333" y="99"/>
                    <a:pt x="333" y="99"/>
                    <a:pt x="333" y="99"/>
                  </a:cubicBezTo>
                  <a:cubicBezTo>
                    <a:pt x="333" y="94"/>
                    <a:pt x="334" y="90"/>
                    <a:pt x="335" y="88"/>
                  </a:cubicBezTo>
                  <a:cubicBezTo>
                    <a:pt x="336" y="85"/>
                    <a:pt x="339" y="84"/>
                    <a:pt x="342" y="83"/>
                  </a:cubicBezTo>
                  <a:cubicBezTo>
                    <a:pt x="344" y="83"/>
                    <a:pt x="344" y="82"/>
                    <a:pt x="344" y="81"/>
                  </a:cubicBezTo>
                  <a:cubicBezTo>
                    <a:pt x="344" y="80"/>
                    <a:pt x="343" y="80"/>
                    <a:pt x="342" y="80"/>
                  </a:cubicBezTo>
                  <a:cubicBezTo>
                    <a:pt x="341" y="80"/>
                    <a:pt x="339" y="80"/>
                    <a:pt x="337" y="80"/>
                  </a:cubicBezTo>
                  <a:cubicBezTo>
                    <a:pt x="335" y="80"/>
                    <a:pt x="332" y="81"/>
                    <a:pt x="328" y="81"/>
                  </a:cubicBezTo>
                  <a:cubicBezTo>
                    <a:pt x="321" y="81"/>
                    <a:pt x="316" y="80"/>
                    <a:pt x="312" y="80"/>
                  </a:cubicBezTo>
                  <a:cubicBezTo>
                    <a:pt x="310" y="80"/>
                    <a:pt x="309" y="80"/>
                    <a:pt x="308" y="80"/>
                  </a:cubicBezTo>
                  <a:cubicBezTo>
                    <a:pt x="306" y="80"/>
                    <a:pt x="306" y="80"/>
                    <a:pt x="306" y="81"/>
                  </a:cubicBezTo>
                  <a:cubicBezTo>
                    <a:pt x="306" y="83"/>
                    <a:pt x="306" y="83"/>
                    <a:pt x="308" y="84"/>
                  </a:cubicBezTo>
                  <a:cubicBezTo>
                    <a:pt x="314" y="85"/>
                    <a:pt x="318" y="86"/>
                    <a:pt x="321" y="88"/>
                  </a:cubicBezTo>
                  <a:cubicBezTo>
                    <a:pt x="323" y="90"/>
                    <a:pt x="325" y="94"/>
                    <a:pt x="325" y="99"/>
                  </a:cubicBezTo>
                  <a:cubicBezTo>
                    <a:pt x="326" y="120"/>
                    <a:pt x="326" y="120"/>
                    <a:pt x="326" y="120"/>
                  </a:cubicBezTo>
                  <a:cubicBezTo>
                    <a:pt x="326" y="132"/>
                    <a:pt x="326" y="132"/>
                    <a:pt x="326" y="132"/>
                  </a:cubicBezTo>
                  <a:cubicBezTo>
                    <a:pt x="326" y="176"/>
                    <a:pt x="326" y="176"/>
                    <a:pt x="326" y="176"/>
                  </a:cubicBezTo>
                  <a:cubicBezTo>
                    <a:pt x="326" y="177"/>
                    <a:pt x="326" y="177"/>
                    <a:pt x="325" y="177"/>
                  </a:cubicBezTo>
                  <a:cubicBezTo>
                    <a:pt x="325" y="178"/>
                    <a:pt x="324" y="177"/>
                    <a:pt x="323" y="175"/>
                  </a:cubicBezTo>
                  <a:cubicBezTo>
                    <a:pt x="241" y="82"/>
                    <a:pt x="241" y="82"/>
                    <a:pt x="241" y="82"/>
                  </a:cubicBezTo>
                  <a:cubicBezTo>
                    <a:pt x="239" y="81"/>
                    <a:pt x="238" y="80"/>
                    <a:pt x="236" y="80"/>
                  </a:cubicBezTo>
                  <a:cubicBezTo>
                    <a:pt x="235" y="80"/>
                    <a:pt x="234" y="80"/>
                    <a:pt x="233" y="80"/>
                  </a:cubicBezTo>
                  <a:cubicBezTo>
                    <a:pt x="231" y="80"/>
                    <a:pt x="231" y="80"/>
                    <a:pt x="231" y="80"/>
                  </a:cubicBezTo>
                  <a:cubicBezTo>
                    <a:pt x="225" y="80"/>
                    <a:pt x="225" y="80"/>
                    <a:pt x="225" y="80"/>
                  </a:cubicBezTo>
                  <a:cubicBezTo>
                    <a:pt x="222" y="80"/>
                    <a:pt x="222" y="80"/>
                    <a:pt x="222" y="80"/>
                  </a:cubicBezTo>
                  <a:cubicBezTo>
                    <a:pt x="221" y="80"/>
                    <a:pt x="221" y="80"/>
                    <a:pt x="220" y="80"/>
                  </a:cubicBezTo>
                  <a:cubicBezTo>
                    <a:pt x="219" y="80"/>
                    <a:pt x="218" y="80"/>
                    <a:pt x="218" y="81"/>
                  </a:cubicBezTo>
                  <a:cubicBezTo>
                    <a:pt x="218" y="82"/>
                    <a:pt x="219" y="83"/>
                    <a:pt x="221" y="83"/>
                  </a:cubicBezTo>
                  <a:cubicBezTo>
                    <a:pt x="227" y="84"/>
                    <a:pt x="232" y="87"/>
                    <a:pt x="235" y="93"/>
                  </a:cubicBezTo>
                  <a:cubicBezTo>
                    <a:pt x="238" y="99"/>
                    <a:pt x="240" y="107"/>
                    <a:pt x="240" y="118"/>
                  </a:cubicBezTo>
                  <a:cubicBezTo>
                    <a:pt x="240" y="178"/>
                    <a:pt x="240" y="178"/>
                    <a:pt x="240" y="178"/>
                  </a:cubicBezTo>
                  <a:cubicBezTo>
                    <a:pt x="240" y="185"/>
                    <a:pt x="239" y="190"/>
                    <a:pt x="237" y="192"/>
                  </a:cubicBezTo>
                  <a:cubicBezTo>
                    <a:pt x="236" y="195"/>
                    <a:pt x="232" y="198"/>
                    <a:pt x="227" y="199"/>
                  </a:cubicBezTo>
                  <a:cubicBezTo>
                    <a:pt x="225" y="200"/>
                    <a:pt x="225" y="201"/>
                    <a:pt x="225" y="202"/>
                  </a:cubicBezTo>
                  <a:cubicBezTo>
                    <a:pt x="225" y="203"/>
                    <a:pt x="226" y="203"/>
                    <a:pt x="227" y="203"/>
                  </a:cubicBezTo>
                  <a:cubicBezTo>
                    <a:pt x="228" y="203"/>
                    <a:pt x="229" y="203"/>
                    <a:pt x="230" y="203"/>
                  </a:cubicBezTo>
                  <a:cubicBezTo>
                    <a:pt x="233" y="203"/>
                    <a:pt x="235" y="202"/>
                    <a:pt x="237" y="202"/>
                  </a:cubicBezTo>
                  <a:cubicBezTo>
                    <a:pt x="241" y="202"/>
                    <a:pt x="241" y="202"/>
                    <a:pt x="241" y="202"/>
                  </a:cubicBezTo>
                  <a:cubicBezTo>
                    <a:pt x="250" y="203"/>
                    <a:pt x="250" y="203"/>
                    <a:pt x="250" y="203"/>
                  </a:cubicBezTo>
                  <a:cubicBezTo>
                    <a:pt x="255" y="203"/>
                    <a:pt x="258" y="203"/>
                    <a:pt x="258" y="203"/>
                  </a:cubicBezTo>
                  <a:cubicBezTo>
                    <a:pt x="259" y="203"/>
                    <a:pt x="260" y="203"/>
                    <a:pt x="261" y="203"/>
                  </a:cubicBezTo>
                  <a:cubicBezTo>
                    <a:pt x="262" y="203"/>
                    <a:pt x="263" y="203"/>
                    <a:pt x="263" y="202"/>
                  </a:cubicBezTo>
                  <a:cubicBezTo>
                    <a:pt x="263" y="200"/>
                    <a:pt x="262" y="200"/>
                    <a:pt x="260" y="199"/>
                  </a:cubicBezTo>
                  <a:cubicBezTo>
                    <a:pt x="255" y="199"/>
                    <a:pt x="252" y="198"/>
                    <a:pt x="250" y="196"/>
                  </a:cubicBezTo>
                  <a:cubicBezTo>
                    <a:pt x="249" y="195"/>
                    <a:pt x="248" y="192"/>
                    <a:pt x="247" y="188"/>
                  </a:cubicBezTo>
                  <a:cubicBezTo>
                    <a:pt x="247" y="182"/>
                    <a:pt x="247" y="182"/>
                    <a:pt x="247" y="182"/>
                  </a:cubicBezTo>
                  <a:cubicBezTo>
                    <a:pt x="247" y="178"/>
                    <a:pt x="247" y="178"/>
                    <a:pt x="247" y="178"/>
                  </a:cubicBezTo>
                  <a:cubicBezTo>
                    <a:pt x="247" y="117"/>
                    <a:pt x="247" y="117"/>
                    <a:pt x="247" y="117"/>
                  </a:cubicBezTo>
                  <a:cubicBezTo>
                    <a:pt x="247" y="115"/>
                    <a:pt x="248" y="113"/>
                    <a:pt x="249" y="113"/>
                  </a:cubicBezTo>
                  <a:cubicBezTo>
                    <a:pt x="249" y="113"/>
                    <a:pt x="250" y="113"/>
                    <a:pt x="250" y="114"/>
                  </a:cubicBezTo>
                  <a:cubicBezTo>
                    <a:pt x="251" y="115"/>
                    <a:pt x="251" y="115"/>
                    <a:pt x="251" y="115"/>
                  </a:cubicBezTo>
                  <a:cubicBezTo>
                    <a:pt x="326" y="201"/>
                    <a:pt x="326" y="201"/>
                    <a:pt x="326" y="201"/>
                  </a:cubicBezTo>
                  <a:cubicBezTo>
                    <a:pt x="328" y="203"/>
                    <a:pt x="328" y="203"/>
                    <a:pt x="328" y="203"/>
                  </a:cubicBezTo>
                  <a:cubicBezTo>
                    <a:pt x="329" y="204"/>
                    <a:pt x="329" y="204"/>
                    <a:pt x="330" y="204"/>
                  </a:cubicBezTo>
                  <a:cubicBezTo>
                    <a:pt x="332" y="204"/>
                    <a:pt x="332" y="203"/>
                    <a:pt x="333" y="202"/>
                  </a:cubicBezTo>
                  <a:cubicBezTo>
                    <a:pt x="333" y="200"/>
                    <a:pt x="333" y="196"/>
                    <a:pt x="333" y="190"/>
                  </a:cubicBezTo>
                  <a:cubicBezTo>
                    <a:pt x="333" y="115"/>
                    <a:pt x="333" y="115"/>
                    <a:pt x="333" y="115"/>
                  </a:cubicBezTo>
                  <a:cubicBezTo>
                    <a:pt x="333" y="109"/>
                    <a:pt x="333" y="109"/>
                    <a:pt x="333" y="109"/>
                  </a:cubicBezTo>
                  <a:close/>
                  <a:moveTo>
                    <a:pt x="463" y="109"/>
                  </a:moveTo>
                  <a:cubicBezTo>
                    <a:pt x="463" y="99"/>
                    <a:pt x="463" y="99"/>
                    <a:pt x="463" y="99"/>
                  </a:cubicBezTo>
                  <a:cubicBezTo>
                    <a:pt x="463" y="94"/>
                    <a:pt x="463" y="90"/>
                    <a:pt x="465" y="88"/>
                  </a:cubicBezTo>
                  <a:cubicBezTo>
                    <a:pt x="466" y="85"/>
                    <a:pt x="468" y="84"/>
                    <a:pt x="472" y="83"/>
                  </a:cubicBezTo>
                  <a:cubicBezTo>
                    <a:pt x="473" y="83"/>
                    <a:pt x="474" y="82"/>
                    <a:pt x="474" y="81"/>
                  </a:cubicBezTo>
                  <a:cubicBezTo>
                    <a:pt x="474" y="80"/>
                    <a:pt x="473" y="80"/>
                    <a:pt x="471" y="80"/>
                  </a:cubicBezTo>
                  <a:cubicBezTo>
                    <a:pt x="470" y="80"/>
                    <a:pt x="469" y="80"/>
                    <a:pt x="467" y="80"/>
                  </a:cubicBezTo>
                  <a:cubicBezTo>
                    <a:pt x="465" y="80"/>
                    <a:pt x="462" y="81"/>
                    <a:pt x="458" y="81"/>
                  </a:cubicBezTo>
                  <a:cubicBezTo>
                    <a:pt x="451" y="81"/>
                    <a:pt x="445" y="80"/>
                    <a:pt x="441" y="80"/>
                  </a:cubicBezTo>
                  <a:cubicBezTo>
                    <a:pt x="440" y="80"/>
                    <a:pt x="438" y="80"/>
                    <a:pt x="438" y="80"/>
                  </a:cubicBezTo>
                  <a:cubicBezTo>
                    <a:pt x="436" y="80"/>
                    <a:pt x="435" y="80"/>
                    <a:pt x="435" y="81"/>
                  </a:cubicBezTo>
                  <a:cubicBezTo>
                    <a:pt x="435" y="83"/>
                    <a:pt x="436" y="83"/>
                    <a:pt x="438" y="84"/>
                  </a:cubicBezTo>
                  <a:cubicBezTo>
                    <a:pt x="444" y="85"/>
                    <a:pt x="448" y="86"/>
                    <a:pt x="450" y="88"/>
                  </a:cubicBezTo>
                  <a:cubicBezTo>
                    <a:pt x="453" y="90"/>
                    <a:pt x="454" y="94"/>
                    <a:pt x="455" y="99"/>
                  </a:cubicBezTo>
                  <a:cubicBezTo>
                    <a:pt x="456" y="120"/>
                    <a:pt x="456" y="120"/>
                    <a:pt x="456" y="120"/>
                  </a:cubicBezTo>
                  <a:cubicBezTo>
                    <a:pt x="456" y="132"/>
                    <a:pt x="456" y="132"/>
                    <a:pt x="456" y="132"/>
                  </a:cubicBezTo>
                  <a:cubicBezTo>
                    <a:pt x="456" y="176"/>
                    <a:pt x="456" y="176"/>
                    <a:pt x="456" y="176"/>
                  </a:cubicBezTo>
                  <a:cubicBezTo>
                    <a:pt x="456" y="177"/>
                    <a:pt x="455" y="177"/>
                    <a:pt x="455" y="177"/>
                  </a:cubicBezTo>
                  <a:cubicBezTo>
                    <a:pt x="454" y="178"/>
                    <a:pt x="454" y="177"/>
                    <a:pt x="452" y="175"/>
                  </a:cubicBezTo>
                  <a:cubicBezTo>
                    <a:pt x="370" y="82"/>
                    <a:pt x="370" y="82"/>
                    <a:pt x="370" y="82"/>
                  </a:cubicBezTo>
                  <a:cubicBezTo>
                    <a:pt x="369" y="81"/>
                    <a:pt x="367" y="80"/>
                    <a:pt x="366" y="80"/>
                  </a:cubicBezTo>
                  <a:cubicBezTo>
                    <a:pt x="365" y="80"/>
                    <a:pt x="364" y="80"/>
                    <a:pt x="362" y="80"/>
                  </a:cubicBezTo>
                  <a:cubicBezTo>
                    <a:pt x="361" y="80"/>
                    <a:pt x="361" y="80"/>
                    <a:pt x="361" y="80"/>
                  </a:cubicBezTo>
                  <a:cubicBezTo>
                    <a:pt x="355" y="80"/>
                    <a:pt x="355" y="80"/>
                    <a:pt x="355" y="80"/>
                  </a:cubicBezTo>
                  <a:cubicBezTo>
                    <a:pt x="351" y="80"/>
                    <a:pt x="351" y="80"/>
                    <a:pt x="351" y="80"/>
                  </a:cubicBezTo>
                  <a:cubicBezTo>
                    <a:pt x="351" y="80"/>
                    <a:pt x="350" y="80"/>
                    <a:pt x="350" y="80"/>
                  </a:cubicBezTo>
                  <a:cubicBezTo>
                    <a:pt x="349" y="80"/>
                    <a:pt x="348" y="80"/>
                    <a:pt x="348" y="81"/>
                  </a:cubicBezTo>
                  <a:cubicBezTo>
                    <a:pt x="348" y="82"/>
                    <a:pt x="349" y="83"/>
                    <a:pt x="350" y="83"/>
                  </a:cubicBezTo>
                  <a:cubicBezTo>
                    <a:pt x="357" y="84"/>
                    <a:pt x="361" y="87"/>
                    <a:pt x="365" y="93"/>
                  </a:cubicBezTo>
                  <a:cubicBezTo>
                    <a:pt x="368" y="99"/>
                    <a:pt x="369" y="107"/>
                    <a:pt x="369" y="118"/>
                  </a:cubicBezTo>
                  <a:cubicBezTo>
                    <a:pt x="369" y="178"/>
                    <a:pt x="369" y="178"/>
                    <a:pt x="369" y="178"/>
                  </a:cubicBezTo>
                  <a:cubicBezTo>
                    <a:pt x="369" y="185"/>
                    <a:pt x="369" y="190"/>
                    <a:pt x="367" y="192"/>
                  </a:cubicBezTo>
                  <a:cubicBezTo>
                    <a:pt x="365" y="195"/>
                    <a:pt x="362" y="198"/>
                    <a:pt x="357" y="199"/>
                  </a:cubicBezTo>
                  <a:cubicBezTo>
                    <a:pt x="355" y="200"/>
                    <a:pt x="354" y="201"/>
                    <a:pt x="354" y="202"/>
                  </a:cubicBezTo>
                  <a:cubicBezTo>
                    <a:pt x="354" y="203"/>
                    <a:pt x="355" y="203"/>
                    <a:pt x="357" y="203"/>
                  </a:cubicBezTo>
                  <a:cubicBezTo>
                    <a:pt x="357" y="203"/>
                    <a:pt x="358" y="203"/>
                    <a:pt x="360" y="203"/>
                  </a:cubicBezTo>
                  <a:cubicBezTo>
                    <a:pt x="362" y="203"/>
                    <a:pt x="364" y="202"/>
                    <a:pt x="367" y="202"/>
                  </a:cubicBezTo>
                  <a:cubicBezTo>
                    <a:pt x="371" y="202"/>
                    <a:pt x="371" y="202"/>
                    <a:pt x="371" y="202"/>
                  </a:cubicBezTo>
                  <a:cubicBezTo>
                    <a:pt x="380" y="203"/>
                    <a:pt x="380" y="203"/>
                    <a:pt x="380" y="203"/>
                  </a:cubicBezTo>
                  <a:cubicBezTo>
                    <a:pt x="384" y="203"/>
                    <a:pt x="387" y="203"/>
                    <a:pt x="388" y="203"/>
                  </a:cubicBezTo>
                  <a:cubicBezTo>
                    <a:pt x="389" y="203"/>
                    <a:pt x="390" y="203"/>
                    <a:pt x="390" y="203"/>
                  </a:cubicBezTo>
                  <a:cubicBezTo>
                    <a:pt x="392" y="203"/>
                    <a:pt x="392" y="203"/>
                    <a:pt x="392" y="202"/>
                  </a:cubicBezTo>
                  <a:cubicBezTo>
                    <a:pt x="392" y="200"/>
                    <a:pt x="391" y="200"/>
                    <a:pt x="389" y="199"/>
                  </a:cubicBezTo>
                  <a:cubicBezTo>
                    <a:pt x="385" y="199"/>
                    <a:pt x="381" y="198"/>
                    <a:pt x="380" y="196"/>
                  </a:cubicBezTo>
                  <a:cubicBezTo>
                    <a:pt x="378" y="195"/>
                    <a:pt x="377" y="192"/>
                    <a:pt x="377" y="188"/>
                  </a:cubicBezTo>
                  <a:cubicBezTo>
                    <a:pt x="377" y="182"/>
                    <a:pt x="377" y="182"/>
                    <a:pt x="377" y="182"/>
                  </a:cubicBezTo>
                  <a:cubicBezTo>
                    <a:pt x="377" y="178"/>
                    <a:pt x="377" y="178"/>
                    <a:pt x="377" y="178"/>
                  </a:cubicBezTo>
                  <a:cubicBezTo>
                    <a:pt x="377" y="117"/>
                    <a:pt x="377" y="117"/>
                    <a:pt x="377" y="117"/>
                  </a:cubicBezTo>
                  <a:cubicBezTo>
                    <a:pt x="377" y="115"/>
                    <a:pt x="377" y="113"/>
                    <a:pt x="378" y="113"/>
                  </a:cubicBezTo>
                  <a:cubicBezTo>
                    <a:pt x="379" y="113"/>
                    <a:pt x="379" y="113"/>
                    <a:pt x="380" y="114"/>
                  </a:cubicBezTo>
                  <a:cubicBezTo>
                    <a:pt x="380" y="115"/>
                    <a:pt x="380" y="115"/>
                    <a:pt x="380" y="115"/>
                  </a:cubicBezTo>
                  <a:cubicBezTo>
                    <a:pt x="456" y="201"/>
                    <a:pt x="456" y="201"/>
                    <a:pt x="456" y="201"/>
                  </a:cubicBezTo>
                  <a:cubicBezTo>
                    <a:pt x="458" y="203"/>
                    <a:pt x="458" y="203"/>
                    <a:pt x="458" y="203"/>
                  </a:cubicBezTo>
                  <a:cubicBezTo>
                    <a:pt x="458" y="204"/>
                    <a:pt x="459" y="204"/>
                    <a:pt x="460" y="204"/>
                  </a:cubicBezTo>
                  <a:cubicBezTo>
                    <a:pt x="461" y="204"/>
                    <a:pt x="462" y="203"/>
                    <a:pt x="462" y="202"/>
                  </a:cubicBezTo>
                  <a:cubicBezTo>
                    <a:pt x="463" y="200"/>
                    <a:pt x="463" y="196"/>
                    <a:pt x="463" y="190"/>
                  </a:cubicBezTo>
                  <a:cubicBezTo>
                    <a:pt x="463" y="115"/>
                    <a:pt x="463" y="115"/>
                    <a:pt x="463" y="115"/>
                  </a:cubicBezTo>
                  <a:cubicBezTo>
                    <a:pt x="463" y="109"/>
                    <a:pt x="463" y="109"/>
                    <a:pt x="463" y="109"/>
                  </a:cubicBezTo>
                  <a:close/>
                  <a:moveTo>
                    <a:pt x="512" y="88"/>
                  </a:moveTo>
                  <a:cubicBezTo>
                    <a:pt x="513" y="87"/>
                    <a:pt x="515" y="87"/>
                    <a:pt x="519" y="87"/>
                  </a:cubicBezTo>
                  <a:cubicBezTo>
                    <a:pt x="533" y="87"/>
                    <a:pt x="533" y="87"/>
                    <a:pt x="533" y="87"/>
                  </a:cubicBezTo>
                  <a:cubicBezTo>
                    <a:pt x="542" y="87"/>
                    <a:pt x="548" y="87"/>
                    <a:pt x="552" y="88"/>
                  </a:cubicBezTo>
                  <a:cubicBezTo>
                    <a:pt x="555" y="89"/>
                    <a:pt x="558" y="91"/>
                    <a:pt x="559" y="94"/>
                  </a:cubicBezTo>
                  <a:cubicBezTo>
                    <a:pt x="559" y="95"/>
                    <a:pt x="560" y="97"/>
                    <a:pt x="560" y="99"/>
                  </a:cubicBezTo>
                  <a:cubicBezTo>
                    <a:pt x="560" y="101"/>
                    <a:pt x="560" y="101"/>
                    <a:pt x="560" y="101"/>
                  </a:cubicBezTo>
                  <a:cubicBezTo>
                    <a:pt x="560" y="103"/>
                    <a:pt x="560" y="104"/>
                    <a:pt x="562" y="104"/>
                  </a:cubicBezTo>
                  <a:cubicBezTo>
                    <a:pt x="563" y="104"/>
                    <a:pt x="563" y="104"/>
                    <a:pt x="564" y="103"/>
                  </a:cubicBezTo>
                  <a:cubicBezTo>
                    <a:pt x="564" y="102"/>
                    <a:pt x="564" y="100"/>
                    <a:pt x="564" y="96"/>
                  </a:cubicBezTo>
                  <a:cubicBezTo>
                    <a:pt x="565" y="91"/>
                    <a:pt x="565" y="91"/>
                    <a:pt x="565" y="91"/>
                  </a:cubicBezTo>
                  <a:cubicBezTo>
                    <a:pt x="565" y="87"/>
                    <a:pt x="565" y="85"/>
                    <a:pt x="566" y="84"/>
                  </a:cubicBezTo>
                  <a:cubicBezTo>
                    <a:pt x="566" y="83"/>
                    <a:pt x="566" y="82"/>
                    <a:pt x="566" y="82"/>
                  </a:cubicBezTo>
                  <a:cubicBezTo>
                    <a:pt x="566" y="80"/>
                    <a:pt x="565" y="79"/>
                    <a:pt x="563" y="79"/>
                  </a:cubicBezTo>
                  <a:cubicBezTo>
                    <a:pt x="562" y="79"/>
                    <a:pt x="561" y="79"/>
                    <a:pt x="559" y="80"/>
                  </a:cubicBezTo>
                  <a:cubicBezTo>
                    <a:pt x="559" y="80"/>
                    <a:pt x="556" y="80"/>
                    <a:pt x="553" y="80"/>
                  </a:cubicBezTo>
                  <a:cubicBezTo>
                    <a:pt x="540" y="81"/>
                    <a:pt x="540" y="81"/>
                    <a:pt x="540" y="81"/>
                  </a:cubicBezTo>
                  <a:cubicBezTo>
                    <a:pt x="535" y="81"/>
                    <a:pt x="528" y="81"/>
                    <a:pt x="521" y="81"/>
                  </a:cubicBezTo>
                  <a:cubicBezTo>
                    <a:pt x="509" y="81"/>
                    <a:pt x="499" y="81"/>
                    <a:pt x="490" y="80"/>
                  </a:cubicBezTo>
                  <a:cubicBezTo>
                    <a:pt x="488" y="79"/>
                    <a:pt x="486" y="79"/>
                    <a:pt x="484" y="79"/>
                  </a:cubicBezTo>
                  <a:cubicBezTo>
                    <a:pt x="482" y="79"/>
                    <a:pt x="480" y="80"/>
                    <a:pt x="480" y="82"/>
                  </a:cubicBezTo>
                  <a:cubicBezTo>
                    <a:pt x="480" y="83"/>
                    <a:pt x="481" y="83"/>
                    <a:pt x="483" y="83"/>
                  </a:cubicBezTo>
                  <a:cubicBezTo>
                    <a:pt x="488" y="83"/>
                    <a:pt x="492" y="85"/>
                    <a:pt x="494" y="88"/>
                  </a:cubicBezTo>
                  <a:cubicBezTo>
                    <a:pt x="496" y="91"/>
                    <a:pt x="497" y="96"/>
                    <a:pt x="497" y="105"/>
                  </a:cubicBezTo>
                  <a:cubicBezTo>
                    <a:pt x="497" y="180"/>
                    <a:pt x="497" y="180"/>
                    <a:pt x="497" y="180"/>
                  </a:cubicBezTo>
                  <a:cubicBezTo>
                    <a:pt x="496" y="186"/>
                    <a:pt x="496" y="186"/>
                    <a:pt x="496" y="186"/>
                  </a:cubicBezTo>
                  <a:cubicBezTo>
                    <a:pt x="496" y="193"/>
                    <a:pt x="494" y="198"/>
                    <a:pt x="490" y="199"/>
                  </a:cubicBezTo>
                  <a:cubicBezTo>
                    <a:pt x="487" y="200"/>
                    <a:pt x="487" y="200"/>
                    <a:pt x="487" y="200"/>
                  </a:cubicBezTo>
                  <a:cubicBezTo>
                    <a:pt x="485" y="200"/>
                    <a:pt x="484" y="201"/>
                    <a:pt x="484" y="202"/>
                  </a:cubicBezTo>
                  <a:cubicBezTo>
                    <a:pt x="484" y="203"/>
                    <a:pt x="485" y="204"/>
                    <a:pt x="487" y="204"/>
                  </a:cubicBezTo>
                  <a:cubicBezTo>
                    <a:pt x="488" y="204"/>
                    <a:pt x="490" y="204"/>
                    <a:pt x="492" y="203"/>
                  </a:cubicBezTo>
                  <a:cubicBezTo>
                    <a:pt x="496" y="202"/>
                    <a:pt x="503" y="202"/>
                    <a:pt x="514" y="202"/>
                  </a:cubicBezTo>
                  <a:cubicBezTo>
                    <a:pt x="521" y="202"/>
                    <a:pt x="531" y="203"/>
                    <a:pt x="542" y="204"/>
                  </a:cubicBezTo>
                  <a:cubicBezTo>
                    <a:pt x="545" y="204"/>
                    <a:pt x="547" y="204"/>
                    <a:pt x="549" y="204"/>
                  </a:cubicBezTo>
                  <a:cubicBezTo>
                    <a:pt x="557" y="204"/>
                    <a:pt x="564" y="201"/>
                    <a:pt x="569" y="194"/>
                  </a:cubicBezTo>
                  <a:cubicBezTo>
                    <a:pt x="573" y="189"/>
                    <a:pt x="575" y="185"/>
                    <a:pt x="575" y="181"/>
                  </a:cubicBezTo>
                  <a:cubicBezTo>
                    <a:pt x="575" y="179"/>
                    <a:pt x="575" y="178"/>
                    <a:pt x="574" y="178"/>
                  </a:cubicBezTo>
                  <a:cubicBezTo>
                    <a:pt x="573" y="178"/>
                    <a:pt x="572" y="179"/>
                    <a:pt x="572" y="180"/>
                  </a:cubicBezTo>
                  <a:cubicBezTo>
                    <a:pt x="565" y="190"/>
                    <a:pt x="550" y="196"/>
                    <a:pt x="527" y="196"/>
                  </a:cubicBezTo>
                  <a:cubicBezTo>
                    <a:pt x="519" y="196"/>
                    <a:pt x="515" y="195"/>
                    <a:pt x="513" y="194"/>
                  </a:cubicBezTo>
                  <a:cubicBezTo>
                    <a:pt x="511" y="193"/>
                    <a:pt x="510" y="189"/>
                    <a:pt x="510" y="184"/>
                  </a:cubicBezTo>
                  <a:cubicBezTo>
                    <a:pt x="510" y="151"/>
                    <a:pt x="510" y="151"/>
                    <a:pt x="510" y="151"/>
                  </a:cubicBezTo>
                  <a:cubicBezTo>
                    <a:pt x="510" y="149"/>
                    <a:pt x="510" y="149"/>
                    <a:pt x="510" y="149"/>
                  </a:cubicBezTo>
                  <a:cubicBezTo>
                    <a:pt x="510" y="147"/>
                    <a:pt x="511" y="146"/>
                    <a:pt x="512" y="145"/>
                  </a:cubicBezTo>
                  <a:cubicBezTo>
                    <a:pt x="513" y="144"/>
                    <a:pt x="514" y="144"/>
                    <a:pt x="517" y="144"/>
                  </a:cubicBezTo>
                  <a:cubicBezTo>
                    <a:pt x="537" y="144"/>
                    <a:pt x="537" y="144"/>
                    <a:pt x="537" y="144"/>
                  </a:cubicBezTo>
                  <a:cubicBezTo>
                    <a:pt x="542" y="144"/>
                    <a:pt x="546" y="145"/>
                    <a:pt x="548" y="146"/>
                  </a:cubicBezTo>
                  <a:cubicBezTo>
                    <a:pt x="550" y="148"/>
                    <a:pt x="552" y="150"/>
                    <a:pt x="552" y="154"/>
                  </a:cubicBezTo>
                  <a:cubicBezTo>
                    <a:pt x="553" y="157"/>
                    <a:pt x="553" y="157"/>
                    <a:pt x="553" y="157"/>
                  </a:cubicBezTo>
                  <a:cubicBezTo>
                    <a:pt x="553" y="158"/>
                    <a:pt x="554" y="159"/>
                    <a:pt x="555" y="159"/>
                  </a:cubicBezTo>
                  <a:cubicBezTo>
                    <a:pt x="556" y="159"/>
                    <a:pt x="557" y="158"/>
                    <a:pt x="557" y="157"/>
                  </a:cubicBezTo>
                  <a:cubicBezTo>
                    <a:pt x="557" y="156"/>
                    <a:pt x="557" y="155"/>
                    <a:pt x="557" y="154"/>
                  </a:cubicBezTo>
                  <a:cubicBezTo>
                    <a:pt x="556" y="150"/>
                    <a:pt x="556" y="147"/>
                    <a:pt x="556" y="143"/>
                  </a:cubicBezTo>
                  <a:cubicBezTo>
                    <a:pt x="556" y="138"/>
                    <a:pt x="556" y="133"/>
                    <a:pt x="557" y="127"/>
                  </a:cubicBezTo>
                  <a:cubicBezTo>
                    <a:pt x="557" y="127"/>
                    <a:pt x="557" y="126"/>
                    <a:pt x="557" y="125"/>
                  </a:cubicBezTo>
                  <a:cubicBezTo>
                    <a:pt x="557" y="124"/>
                    <a:pt x="556" y="123"/>
                    <a:pt x="555" y="123"/>
                  </a:cubicBezTo>
                  <a:cubicBezTo>
                    <a:pt x="554" y="123"/>
                    <a:pt x="553" y="124"/>
                    <a:pt x="553" y="125"/>
                  </a:cubicBezTo>
                  <a:cubicBezTo>
                    <a:pt x="552" y="129"/>
                    <a:pt x="551" y="132"/>
                    <a:pt x="550" y="133"/>
                  </a:cubicBezTo>
                  <a:cubicBezTo>
                    <a:pt x="549" y="134"/>
                    <a:pt x="547" y="135"/>
                    <a:pt x="544" y="135"/>
                  </a:cubicBezTo>
                  <a:cubicBezTo>
                    <a:pt x="540" y="136"/>
                    <a:pt x="536" y="136"/>
                    <a:pt x="529" y="136"/>
                  </a:cubicBezTo>
                  <a:cubicBezTo>
                    <a:pt x="516" y="136"/>
                    <a:pt x="516" y="136"/>
                    <a:pt x="516" y="136"/>
                  </a:cubicBezTo>
                  <a:cubicBezTo>
                    <a:pt x="513" y="136"/>
                    <a:pt x="511" y="136"/>
                    <a:pt x="511" y="136"/>
                  </a:cubicBezTo>
                  <a:cubicBezTo>
                    <a:pt x="510" y="135"/>
                    <a:pt x="510" y="133"/>
                    <a:pt x="510" y="131"/>
                  </a:cubicBezTo>
                  <a:cubicBezTo>
                    <a:pt x="510" y="95"/>
                    <a:pt x="510" y="95"/>
                    <a:pt x="510" y="95"/>
                  </a:cubicBezTo>
                  <a:cubicBezTo>
                    <a:pt x="510" y="91"/>
                    <a:pt x="511" y="89"/>
                    <a:pt x="512" y="88"/>
                  </a:cubicBezTo>
                  <a:close/>
                  <a:moveTo>
                    <a:pt x="603" y="87"/>
                  </a:moveTo>
                  <a:cubicBezTo>
                    <a:pt x="596" y="93"/>
                    <a:pt x="593" y="101"/>
                    <a:pt x="593" y="111"/>
                  </a:cubicBezTo>
                  <a:cubicBezTo>
                    <a:pt x="593" y="119"/>
                    <a:pt x="595" y="126"/>
                    <a:pt x="601" y="132"/>
                  </a:cubicBezTo>
                  <a:cubicBezTo>
                    <a:pt x="606" y="137"/>
                    <a:pt x="616" y="142"/>
                    <a:pt x="629" y="147"/>
                  </a:cubicBezTo>
                  <a:cubicBezTo>
                    <a:pt x="642" y="151"/>
                    <a:pt x="649" y="154"/>
                    <a:pt x="652" y="157"/>
                  </a:cubicBezTo>
                  <a:cubicBezTo>
                    <a:pt x="657" y="161"/>
                    <a:pt x="660" y="167"/>
                    <a:pt x="660" y="173"/>
                  </a:cubicBezTo>
                  <a:cubicBezTo>
                    <a:pt x="660" y="180"/>
                    <a:pt x="657" y="186"/>
                    <a:pt x="651" y="191"/>
                  </a:cubicBezTo>
                  <a:cubicBezTo>
                    <a:pt x="646" y="196"/>
                    <a:pt x="639" y="198"/>
                    <a:pt x="631" y="198"/>
                  </a:cubicBezTo>
                  <a:cubicBezTo>
                    <a:pt x="623" y="198"/>
                    <a:pt x="615" y="196"/>
                    <a:pt x="608" y="191"/>
                  </a:cubicBezTo>
                  <a:cubicBezTo>
                    <a:pt x="601" y="186"/>
                    <a:pt x="597" y="179"/>
                    <a:pt x="595" y="172"/>
                  </a:cubicBezTo>
                  <a:cubicBezTo>
                    <a:pt x="594" y="169"/>
                    <a:pt x="593" y="168"/>
                    <a:pt x="592" y="168"/>
                  </a:cubicBezTo>
                  <a:cubicBezTo>
                    <a:pt x="591" y="168"/>
                    <a:pt x="590" y="168"/>
                    <a:pt x="590" y="170"/>
                  </a:cubicBezTo>
                  <a:cubicBezTo>
                    <a:pt x="590" y="172"/>
                    <a:pt x="591" y="176"/>
                    <a:pt x="592" y="182"/>
                  </a:cubicBezTo>
                  <a:cubicBezTo>
                    <a:pt x="594" y="187"/>
                    <a:pt x="594" y="189"/>
                    <a:pt x="595" y="190"/>
                  </a:cubicBezTo>
                  <a:cubicBezTo>
                    <a:pt x="595" y="193"/>
                    <a:pt x="596" y="195"/>
                    <a:pt x="596" y="196"/>
                  </a:cubicBezTo>
                  <a:cubicBezTo>
                    <a:pt x="596" y="197"/>
                    <a:pt x="597" y="198"/>
                    <a:pt x="598" y="198"/>
                  </a:cubicBezTo>
                  <a:cubicBezTo>
                    <a:pt x="601" y="200"/>
                    <a:pt x="605" y="202"/>
                    <a:pt x="610" y="203"/>
                  </a:cubicBezTo>
                  <a:cubicBezTo>
                    <a:pt x="616" y="204"/>
                    <a:pt x="621" y="205"/>
                    <a:pt x="626" y="205"/>
                  </a:cubicBezTo>
                  <a:cubicBezTo>
                    <a:pt x="638" y="205"/>
                    <a:pt x="649" y="201"/>
                    <a:pt x="657" y="194"/>
                  </a:cubicBezTo>
                  <a:cubicBezTo>
                    <a:pt x="665" y="187"/>
                    <a:pt x="669" y="178"/>
                    <a:pt x="669" y="167"/>
                  </a:cubicBezTo>
                  <a:cubicBezTo>
                    <a:pt x="669" y="150"/>
                    <a:pt x="658" y="139"/>
                    <a:pt x="636" y="131"/>
                  </a:cubicBezTo>
                  <a:cubicBezTo>
                    <a:pt x="625" y="128"/>
                    <a:pt x="617" y="125"/>
                    <a:pt x="615" y="124"/>
                  </a:cubicBezTo>
                  <a:cubicBezTo>
                    <a:pt x="612" y="122"/>
                    <a:pt x="609" y="120"/>
                    <a:pt x="607" y="117"/>
                  </a:cubicBezTo>
                  <a:cubicBezTo>
                    <a:pt x="604" y="113"/>
                    <a:pt x="602" y="109"/>
                    <a:pt x="602" y="104"/>
                  </a:cubicBezTo>
                  <a:cubicBezTo>
                    <a:pt x="602" y="98"/>
                    <a:pt x="605" y="94"/>
                    <a:pt x="609" y="90"/>
                  </a:cubicBezTo>
                  <a:cubicBezTo>
                    <a:pt x="613" y="86"/>
                    <a:pt x="618" y="84"/>
                    <a:pt x="625" y="84"/>
                  </a:cubicBezTo>
                  <a:cubicBezTo>
                    <a:pt x="633" y="84"/>
                    <a:pt x="640" y="86"/>
                    <a:pt x="647" y="90"/>
                  </a:cubicBezTo>
                  <a:cubicBezTo>
                    <a:pt x="653" y="95"/>
                    <a:pt x="658" y="100"/>
                    <a:pt x="660" y="106"/>
                  </a:cubicBezTo>
                  <a:cubicBezTo>
                    <a:pt x="661" y="109"/>
                    <a:pt x="662" y="111"/>
                    <a:pt x="663" y="111"/>
                  </a:cubicBezTo>
                  <a:cubicBezTo>
                    <a:pt x="664" y="111"/>
                    <a:pt x="665" y="110"/>
                    <a:pt x="665" y="108"/>
                  </a:cubicBezTo>
                  <a:cubicBezTo>
                    <a:pt x="665" y="107"/>
                    <a:pt x="665" y="106"/>
                    <a:pt x="664" y="104"/>
                  </a:cubicBezTo>
                  <a:cubicBezTo>
                    <a:pt x="663" y="95"/>
                    <a:pt x="663" y="95"/>
                    <a:pt x="663" y="95"/>
                  </a:cubicBezTo>
                  <a:cubicBezTo>
                    <a:pt x="662" y="90"/>
                    <a:pt x="662" y="87"/>
                    <a:pt x="662" y="86"/>
                  </a:cubicBezTo>
                  <a:cubicBezTo>
                    <a:pt x="662" y="83"/>
                    <a:pt x="661" y="81"/>
                    <a:pt x="659" y="82"/>
                  </a:cubicBezTo>
                  <a:cubicBezTo>
                    <a:pt x="659" y="82"/>
                    <a:pt x="659" y="82"/>
                    <a:pt x="658" y="82"/>
                  </a:cubicBezTo>
                  <a:cubicBezTo>
                    <a:pt x="657" y="83"/>
                    <a:pt x="657" y="83"/>
                    <a:pt x="657" y="83"/>
                  </a:cubicBezTo>
                  <a:cubicBezTo>
                    <a:pt x="656" y="84"/>
                    <a:pt x="656" y="84"/>
                    <a:pt x="655" y="84"/>
                  </a:cubicBezTo>
                  <a:cubicBezTo>
                    <a:pt x="655" y="84"/>
                    <a:pt x="654" y="84"/>
                    <a:pt x="653" y="84"/>
                  </a:cubicBezTo>
                  <a:cubicBezTo>
                    <a:pt x="647" y="81"/>
                    <a:pt x="647" y="81"/>
                    <a:pt x="647" y="81"/>
                  </a:cubicBezTo>
                  <a:cubicBezTo>
                    <a:pt x="643" y="79"/>
                    <a:pt x="638" y="78"/>
                    <a:pt x="631" y="78"/>
                  </a:cubicBezTo>
                  <a:cubicBezTo>
                    <a:pt x="620" y="78"/>
                    <a:pt x="611" y="81"/>
                    <a:pt x="603" y="87"/>
                  </a:cubicBezTo>
                  <a:close/>
                  <a:moveTo>
                    <a:pt x="700" y="87"/>
                  </a:moveTo>
                  <a:cubicBezTo>
                    <a:pt x="692" y="93"/>
                    <a:pt x="689" y="101"/>
                    <a:pt x="689" y="111"/>
                  </a:cubicBezTo>
                  <a:cubicBezTo>
                    <a:pt x="689" y="119"/>
                    <a:pt x="692" y="126"/>
                    <a:pt x="697" y="132"/>
                  </a:cubicBezTo>
                  <a:cubicBezTo>
                    <a:pt x="703" y="137"/>
                    <a:pt x="712" y="142"/>
                    <a:pt x="725" y="147"/>
                  </a:cubicBezTo>
                  <a:cubicBezTo>
                    <a:pt x="738" y="151"/>
                    <a:pt x="746" y="154"/>
                    <a:pt x="748" y="157"/>
                  </a:cubicBezTo>
                  <a:cubicBezTo>
                    <a:pt x="754" y="161"/>
                    <a:pt x="756" y="167"/>
                    <a:pt x="756" y="173"/>
                  </a:cubicBezTo>
                  <a:cubicBezTo>
                    <a:pt x="756" y="180"/>
                    <a:pt x="753" y="186"/>
                    <a:pt x="748" y="191"/>
                  </a:cubicBezTo>
                  <a:cubicBezTo>
                    <a:pt x="742" y="196"/>
                    <a:pt x="735" y="198"/>
                    <a:pt x="727" y="198"/>
                  </a:cubicBezTo>
                  <a:cubicBezTo>
                    <a:pt x="719" y="198"/>
                    <a:pt x="711" y="196"/>
                    <a:pt x="704" y="191"/>
                  </a:cubicBezTo>
                  <a:cubicBezTo>
                    <a:pt x="698" y="186"/>
                    <a:pt x="693" y="179"/>
                    <a:pt x="691" y="172"/>
                  </a:cubicBezTo>
                  <a:cubicBezTo>
                    <a:pt x="690" y="169"/>
                    <a:pt x="689" y="168"/>
                    <a:pt x="688" y="168"/>
                  </a:cubicBezTo>
                  <a:cubicBezTo>
                    <a:pt x="687" y="168"/>
                    <a:pt x="686" y="168"/>
                    <a:pt x="686" y="170"/>
                  </a:cubicBezTo>
                  <a:cubicBezTo>
                    <a:pt x="686" y="172"/>
                    <a:pt x="687" y="176"/>
                    <a:pt x="688" y="182"/>
                  </a:cubicBezTo>
                  <a:cubicBezTo>
                    <a:pt x="690" y="187"/>
                    <a:pt x="691" y="189"/>
                    <a:pt x="691" y="190"/>
                  </a:cubicBezTo>
                  <a:cubicBezTo>
                    <a:pt x="691" y="193"/>
                    <a:pt x="692" y="195"/>
                    <a:pt x="692" y="196"/>
                  </a:cubicBezTo>
                  <a:cubicBezTo>
                    <a:pt x="693" y="197"/>
                    <a:pt x="693" y="198"/>
                    <a:pt x="694" y="198"/>
                  </a:cubicBezTo>
                  <a:cubicBezTo>
                    <a:pt x="697" y="200"/>
                    <a:pt x="701" y="202"/>
                    <a:pt x="707" y="203"/>
                  </a:cubicBezTo>
                  <a:cubicBezTo>
                    <a:pt x="712" y="204"/>
                    <a:pt x="717" y="205"/>
                    <a:pt x="722" y="205"/>
                  </a:cubicBezTo>
                  <a:cubicBezTo>
                    <a:pt x="734" y="205"/>
                    <a:pt x="745" y="201"/>
                    <a:pt x="753" y="194"/>
                  </a:cubicBezTo>
                  <a:cubicBezTo>
                    <a:pt x="761" y="187"/>
                    <a:pt x="765" y="178"/>
                    <a:pt x="765" y="167"/>
                  </a:cubicBezTo>
                  <a:cubicBezTo>
                    <a:pt x="765" y="150"/>
                    <a:pt x="754" y="139"/>
                    <a:pt x="732" y="131"/>
                  </a:cubicBezTo>
                  <a:cubicBezTo>
                    <a:pt x="721" y="128"/>
                    <a:pt x="714" y="125"/>
                    <a:pt x="711" y="124"/>
                  </a:cubicBezTo>
                  <a:cubicBezTo>
                    <a:pt x="708" y="122"/>
                    <a:pt x="705" y="120"/>
                    <a:pt x="703" y="117"/>
                  </a:cubicBezTo>
                  <a:cubicBezTo>
                    <a:pt x="700" y="113"/>
                    <a:pt x="699" y="109"/>
                    <a:pt x="699" y="104"/>
                  </a:cubicBezTo>
                  <a:cubicBezTo>
                    <a:pt x="699" y="98"/>
                    <a:pt x="701" y="94"/>
                    <a:pt x="705" y="90"/>
                  </a:cubicBezTo>
                  <a:cubicBezTo>
                    <a:pt x="709" y="86"/>
                    <a:pt x="715" y="84"/>
                    <a:pt x="721" y="84"/>
                  </a:cubicBezTo>
                  <a:cubicBezTo>
                    <a:pt x="729" y="84"/>
                    <a:pt x="736" y="86"/>
                    <a:pt x="743" y="90"/>
                  </a:cubicBezTo>
                  <a:cubicBezTo>
                    <a:pt x="750" y="95"/>
                    <a:pt x="754" y="100"/>
                    <a:pt x="756" y="106"/>
                  </a:cubicBezTo>
                  <a:cubicBezTo>
                    <a:pt x="757" y="109"/>
                    <a:pt x="758" y="111"/>
                    <a:pt x="759" y="111"/>
                  </a:cubicBezTo>
                  <a:cubicBezTo>
                    <a:pt x="760" y="111"/>
                    <a:pt x="761" y="110"/>
                    <a:pt x="761" y="108"/>
                  </a:cubicBezTo>
                  <a:cubicBezTo>
                    <a:pt x="761" y="107"/>
                    <a:pt x="761" y="106"/>
                    <a:pt x="760" y="104"/>
                  </a:cubicBezTo>
                  <a:cubicBezTo>
                    <a:pt x="759" y="95"/>
                    <a:pt x="759" y="95"/>
                    <a:pt x="759" y="95"/>
                  </a:cubicBezTo>
                  <a:cubicBezTo>
                    <a:pt x="758" y="90"/>
                    <a:pt x="758" y="87"/>
                    <a:pt x="758" y="86"/>
                  </a:cubicBezTo>
                  <a:cubicBezTo>
                    <a:pt x="758" y="83"/>
                    <a:pt x="757" y="81"/>
                    <a:pt x="756" y="82"/>
                  </a:cubicBezTo>
                  <a:cubicBezTo>
                    <a:pt x="755" y="82"/>
                    <a:pt x="755" y="82"/>
                    <a:pt x="755" y="82"/>
                  </a:cubicBezTo>
                  <a:cubicBezTo>
                    <a:pt x="753" y="83"/>
                    <a:pt x="753" y="83"/>
                    <a:pt x="753" y="83"/>
                  </a:cubicBezTo>
                  <a:cubicBezTo>
                    <a:pt x="753" y="84"/>
                    <a:pt x="752" y="84"/>
                    <a:pt x="751" y="84"/>
                  </a:cubicBezTo>
                  <a:cubicBezTo>
                    <a:pt x="751" y="84"/>
                    <a:pt x="750" y="84"/>
                    <a:pt x="750" y="84"/>
                  </a:cubicBezTo>
                  <a:cubicBezTo>
                    <a:pt x="743" y="81"/>
                    <a:pt x="743" y="81"/>
                    <a:pt x="743" y="81"/>
                  </a:cubicBezTo>
                  <a:cubicBezTo>
                    <a:pt x="739" y="79"/>
                    <a:pt x="734" y="78"/>
                    <a:pt x="727" y="78"/>
                  </a:cubicBezTo>
                  <a:cubicBezTo>
                    <a:pt x="716" y="78"/>
                    <a:pt x="707" y="81"/>
                    <a:pt x="700" y="87"/>
                  </a:cubicBezTo>
                  <a:close/>
                  <a:moveTo>
                    <a:pt x="808" y="88"/>
                  </a:moveTo>
                  <a:cubicBezTo>
                    <a:pt x="809" y="87"/>
                    <a:pt x="812" y="87"/>
                    <a:pt x="815" y="87"/>
                  </a:cubicBezTo>
                  <a:cubicBezTo>
                    <a:pt x="829" y="87"/>
                    <a:pt x="829" y="87"/>
                    <a:pt x="829" y="87"/>
                  </a:cubicBezTo>
                  <a:cubicBezTo>
                    <a:pt x="838" y="87"/>
                    <a:pt x="845" y="87"/>
                    <a:pt x="848" y="88"/>
                  </a:cubicBezTo>
                  <a:cubicBezTo>
                    <a:pt x="852" y="89"/>
                    <a:pt x="854" y="91"/>
                    <a:pt x="855" y="94"/>
                  </a:cubicBezTo>
                  <a:cubicBezTo>
                    <a:pt x="856" y="95"/>
                    <a:pt x="856" y="97"/>
                    <a:pt x="856" y="99"/>
                  </a:cubicBezTo>
                  <a:cubicBezTo>
                    <a:pt x="856" y="101"/>
                    <a:pt x="856" y="101"/>
                    <a:pt x="856" y="101"/>
                  </a:cubicBezTo>
                  <a:cubicBezTo>
                    <a:pt x="856" y="103"/>
                    <a:pt x="857" y="104"/>
                    <a:pt x="858" y="104"/>
                  </a:cubicBezTo>
                  <a:cubicBezTo>
                    <a:pt x="859" y="104"/>
                    <a:pt x="860" y="104"/>
                    <a:pt x="860" y="103"/>
                  </a:cubicBezTo>
                  <a:cubicBezTo>
                    <a:pt x="860" y="102"/>
                    <a:pt x="860" y="100"/>
                    <a:pt x="861" y="96"/>
                  </a:cubicBezTo>
                  <a:cubicBezTo>
                    <a:pt x="861" y="91"/>
                    <a:pt x="861" y="91"/>
                    <a:pt x="861" y="91"/>
                  </a:cubicBezTo>
                  <a:cubicBezTo>
                    <a:pt x="861" y="87"/>
                    <a:pt x="862" y="85"/>
                    <a:pt x="862" y="84"/>
                  </a:cubicBezTo>
                  <a:cubicBezTo>
                    <a:pt x="862" y="83"/>
                    <a:pt x="862" y="82"/>
                    <a:pt x="862" y="82"/>
                  </a:cubicBezTo>
                  <a:cubicBezTo>
                    <a:pt x="862" y="80"/>
                    <a:pt x="861" y="79"/>
                    <a:pt x="859" y="79"/>
                  </a:cubicBezTo>
                  <a:cubicBezTo>
                    <a:pt x="858" y="79"/>
                    <a:pt x="857" y="79"/>
                    <a:pt x="856" y="80"/>
                  </a:cubicBezTo>
                  <a:cubicBezTo>
                    <a:pt x="855" y="80"/>
                    <a:pt x="853" y="80"/>
                    <a:pt x="849" y="80"/>
                  </a:cubicBezTo>
                  <a:cubicBezTo>
                    <a:pt x="837" y="81"/>
                    <a:pt x="837" y="81"/>
                    <a:pt x="837" y="81"/>
                  </a:cubicBezTo>
                  <a:cubicBezTo>
                    <a:pt x="831" y="81"/>
                    <a:pt x="824" y="81"/>
                    <a:pt x="817" y="81"/>
                  </a:cubicBezTo>
                  <a:cubicBezTo>
                    <a:pt x="805" y="81"/>
                    <a:pt x="795" y="81"/>
                    <a:pt x="787" y="80"/>
                  </a:cubicBezTo>
                  <a:cubicBezTo>
                    <a:pt x="784" y="79"/>
                    <a:pt x="782" y="79"/>
                    <a:pt x="781" y="79"/>
                  </a:cubicBezTo>
                  <a:cubicBezTo>
                    <a:pt x="778" y="79"/>
                    <a:pt x="777" y="80"/>
                    <a:pt x="777" y="82"/>
                  </a:cubicBezTo>
                  <a:cubicBezTo>
                    <a:pt x="777" y="83"/>
                    <a:pt x="777" y="83"/>
                    <a:pt x="779" y="83"/>
                  </a:cubicBezTo>
                  <a:cubicBezTo>
                    <a:pt x="785" y="83"/>
                    <a:pt x="788" y="85"/>
                    <a:pt x="790" y="88"/>
                  </a:cubicBezTo>
                  <a:cubicBezTo>
                    <a:pt x="792" y="91"/>
                    <a:pt x="793" y="96"/>
                    <a:pt x="793" y="105"/>
                  </a:cubicBezTo>
                  <a:cubicBezTo>
                    <a:pt x="793" y="180"/>
                    <a:pt x="793" y="180"/>
                    <a:pt x="793" y="180"/>
                  </a:cubicBezTo>
                  <a:cubicBezTo>
                    <a:pt x="793" y="186"/>
                    <a:pt x="793" y="186"/>
                    <a:pt x="793" y="186"/>
                  </a:cubicBezTo>
                  <a:cubicBezTo>
                    <a:pt x="793" y="193"/>
                    <a:pt x="791" y="198"/>
                    <a:pt x="786" y="199"/>
                  </a:cubicBezTo>
                  <a:cubicBezTo>
                    <a:pt x="783" y="200"/>
                    <a:pt x="783" y="200"/>
                    <a:pt x="783" y="200"/>
                  </a:cubicBezTo>
                  <a:cubicBezTo>
                    <a:pt x="781" y="200"/>
                    <a:pt x="781" y="201"/>
                    <a:pt x="781" y="202"/>
                  </a:cubicBezTo>
                  <a:cubicBezTo>
                    <a:pt x="781" y="203"/>
                    <a:pt x="782" y="204"/>
                    <a:pt x="783" y="204"/>
                  </a:cubicBezTo>
                  <a:cubicBezTo>
                    <a:pt x="784" y="204"/>
                    <a:pt x="786" y="204"/>
                    <a:pt x="788" y="203"/>
                  </a:cubicBezTo>
                  <a:cubicBezTo>
                    <a:pt x="792" y="202"/>
                    <a:pt x="800" y="202"/>
                    <a:pt x="810" y="202"/>
                  </a:cubicBezTo>
                  <a:cubicBezTo>
                    <a:pt x="818" y="202"/>
                    <a:pt x="827" y="203"/>
                    <a:pt x="838" y="204"/>
                  </a:cubicBezTo>
                  <a:cubicBezTo>
                    <a:pt x="841" y="204"/>
                    <a:pt x="844" y="204"/>
                    <a:pt x="845" y="204"/>
                  </a:cubicBezTo>
                  <a:cubicBezTo>
                    <a:pt x="853" y="204"/>
                    <a:pt x="860" y="201"/>
                    <a:pt x="865" y="194"/>
                  </a:cubicBezTo>
                  <a:cubicBezTo>
                    <a:pt x="870" y="189"/>
                    <a:pt x="872" y="185"/>
                    <a:pt x="872" y="181"/>
                  </a:cubicBezTo>
                  <a:cubicBezTo>
                    <a:pt x="872" y="179"/>
                    <a:pt x="871" y="178"/>
                    <a:pt x="870" y="178"/>
                  </a:cubicBezTo>
                  <a:cubicBezTo>
                    <a:pt x="869" y="178"/>
                    <a:pt x="869" y="179"/>
                    <a:pt x="868" y="180"/>
                  </a:cubicBezTo>
                  <a:cubicBezTo>
                    <a:pt x="861" y="190"/>
                    <a:pt x="846" y="196"/>
                    <a:pt x="823" y="196"/>
                  </a:cubicBezTo>
                  <a:cubicBezTo>
                    <a:pt x="816" y="196"/>
                    <a:pt x="811" y="195"/>
                    <a:pt x="809" y="194"/>
                  </a:cubicBezTo>
                  <a:cubicBezTo>
                    <a:pt x="807" y="193"/>
                    <a:pt x="807" y="189"/>
                    <a:pt x="807" y="184"/>
                  </a:cubicBezTo>
                  <a:cubicBezTo>
                    <a:pt x="807" y="151"/>
                    <a:pt x="807" y="151"/>
                    <a:pt x="807" y="151"/>
                  </a:cubicBezTo>
                  <a:cubicBezTo>
                    <a:pt x="806" y="149"/>
                    <a:pt x="806" y="149"/>
                    <a:pt x="806" y="149"/>
                  </a:cubicBezTo>
                  <a:cubicBezTo>
                    <a:pt x="806" y="147"/>
                    <a:pt x="807" y="146"/>
                    <a:pt x="808" y="145"/>
                  </a:cubicBezTo>
                  <a:cubicBezTo>
                    <a:pt x="809" y="144"/>
                    <a:pt x="811" y="144"/>
                    <a:pt x="814" y="144"/>
                  </a:cubicBezTo>
                  <a:cubicBezTo>
                    <a:pt x="833" y="144"/>
                    <a:pt x="833" y="144"/>
                    <a:pt x="833" y="144"/>
                  </a:cubicBezTo>
                  <a:cubicBezTo>
                    <a:pt x="839" y="144"/>
                    <a:pt x="842" y="145"/>
                    <a:pt x="844" y="146"/>
                  </a:cubicBezTo>
                  <a:cubicBezTo>
                    <a:pt x="846" y="148"/>
                    <a:pt x="848" y="150"/>
                    <a:pt x="849" y="154"/>
                  </a:cubicBezTo>
                  <a:cubicBezTo>
                    <a:pt x="849" y="157"/>
                    <a:pt x="849" y="157"/>
                    <a:pt x="849" y="157"/>
                  </a:cubicBezTo>
                  <a:cubicBezTo>
                    <a:pt x="849" y="158"/>
                    <a:pt x="850" y="159"/>
                    <a:pt x="851" y="159"/>
                  </a:cubicBezTo>
                  <a:cubicBezTo>
                    <a:pt x="853" y="159"/>
                    <a:pt x="853" y="158"/>
                    <a:pt x="853" y="157"/>
                  </a:cubicBezTo>
                  <a:cubicBezTo>
                    <a:pt x="853" y="156"/>
                    <a:pt x="853" y="155"/>
                    <a:pt x="853" y="154"/>
                  </a:cubicBezTo>
                  <a:cubicBezTo>
                    <a:pt x="853" y="150"/>
                    <a:pt x="852" y="147"/>
                    <a:pt x="852" y="143"/>
                  </a:cubicBezTo>
                  <a:cubicBezTo>
                    <a:pt x="852" y="138"/>
                    <a:pt x="853" y="133"/>
                    <a:pt x="853" y="127"/>
                  </a:cubicBezTo>
                  <a:cubicBezTo>
                    <a:pt x="853" y="127"/>
                    <a:pt x="853" y="126"/>
                    <a:pt x="853" y="125"/>
                  </a:cubicBezTo>
                  <a:cubicBezTo>
                    <a:pt x="853" y="124"/>
                    <a:pt x="853" y="123"/>
                    <a:pt x="852" y="123"/>
                  </a:cubicBezTo>
                  <a:cubicBezTo>
                    <a:pt x="850" y="123"/>
                    <a:pt x="850" y="124"/>
                    <a:pt x="849" y="125"/>
                  </a:cubicBezTo>
                  <a:cubicBezTo>
                    <a:pt x="849" y="129"/>
                    <a:pt x="848" y="132"/>
                    <a:pt x="847" y="133"/>
                  </a:cubicBezTo>
                  <a:cubicBezTo>
                    <a:pt x="846" y="134"/>
                    <a:pt x="844" y="135"/>
                    <a:pt x="840" y="135"/>
                  </a:cubicBezTo>
                  <a:cubicBezTo>
                    <a:pt x="837" y="136"/>
                    <a:pt x="832" y="136"/>
                    <a:pt x="826" y="136"/>
                  </a:cubicBezTo>
                  <a:cubicBezTo>
                    <a:pt x="812" y="136"/>
                    <a:pt x="812" y="136"/>
                    <a:pt x="812" y="136"/>
                  </a:cubicBezTo>
                  <a:cubicBezTo>
                    <a:pt x="809" y="136"/>
                    <a:pt x="808" y="136"/>
                    <a:pt x="807" y="136"/>
                  </a:cubicBezTo>
                  <a:cubicBezTo>
                    <a:pt x="807" y="135"/>
                    <a:pt x="807" y="133"/>
                    <a:pt x="807" y="131"/>
                  </a:cubicBezTo>
                  <a:cubicBezTo>
                    <a:pt x="807" y="95"/>
                    <a:pt x="807" y="95"/>
                    <a:pt x="807" y="95"/>
                  </a:cubicBezTo>
                  <a:cubicBezTo>
                    <a:pt x="807" y="91"/>
                    <a:pt x="807" y="89"/>
                    <a:pt x="808" y="88"/>
                  </a:cubicBezTo>
                  <a:close/>
                  <a:moveTo>
                    <a:pt x="910" y="88"/>
                  </a:moveTo>
                  <a:cubicBezTo>
                    <a:pt x="912" y="87"/>
                    <a:pt x="914" y="87"/>
                    <a:pt x="918" y="87"/>
                  </a:cubicBezTo>
                  <a:cubicBezTo>
                    <a:pt x="932" y="87"/>
                    <a:pt x="932" y="87"/>
                    <a:pt x="932" y="87"/>
                  </a:cubicBezTo>
                  <a:cubicBezTo>
                    <a:pt x="941" y="87"/>
                    <a:pt x="947" y="87"/>
                    <a:pt x="951" y="88"/>
                  </a:cubicBezTo>
                  <a:cubicBezTo>
                    <a:pt x="954" y="89"/>
                    <a:pt x="956" y="91"/>
                    <a:pt x="957" y="94"/>
                  </a:cubicBezTo>
                  <a:cubicBezTo>
                    <a:pt x="958" y="95"/>
                    <a:pt x="959" y="97"/>
                    <a:pt x="959" y="99"/>
                  </a:cubicBezTo>
                  <a:cubicBezTo>
                    <a:pt x="959" y="101"/>
                    <a:pt x="959" y="101"/>
                    <a:pt x="959" y="101"/>
                  </a:cubicBezTo>
                  <a:cubicBezTo>
                    <a:pt x="959" y="103"/>
                    <a:pt x="959" y="104"/>
                    <a:pt x="960" y="104"/>
                  </a:cubicBezTo>
                  <a:cubicBezTo>
                    <a:pt x="961" y="104"/>
                    <a:pt x="962" y="104"/>
                    <a:pt x="962" y="103"/>
                  </a:cubicBezTo>
                  <a:cubicBezTo>
                    <a:pt x="963" y="102"/>
                    <a:pt x="963" y="100"/>
                    <a:pt x="963" y="96"/>
                  </a:cubicBezTo>
                  <a:cubicBezTo>
                    <a:pt x="964" y="91"/>
                    <a:pt x="964" y="91"/>
                    <a:pt x="964" y="91"/>
                  </a:cubicBezTo>
                  <a:cubicBezTo>
                    <a:pt x="964" y="87"/>
                    <a:pt x="964" y="85"/>
                    <a:pt x="964" y="84"/>
                  </a:cubicBezTo>
                  <a:cubicBezTo>
                    <a:pt x="964" y="83"/>
                    <a:pt x="965" y="82"/>
                    <a:pt x="965" y="82"/>
                  </a:cubicBezTo>
                  <a:cubicBezTo>
                    <a:pt x="965" y="80"/>
                    <a:pt x="964" y="79"/>
                    <a:pt x="962" y="79"/>
                  </a:cubicBezTo>
                  <a:cubicBezTo>
                    <a:pt x="961" y="79"/>
                    <a:pt x="960" y="79"/>
                    <a:pt x="958" y="80"/>
                  </a:cubicBezTo>
                  <a:cubicBezTo>
                    <a:pt x="957" y="80"/>
                    <a:pt x="955" y="80"/>
                    <a:pt x="952" y="80"/>
                  </a:cubicBezTo>
                  <a:cubicBezTo>
                    <a:pt x="939" y="81"/>
                    <a:pt x="939" y="81"/>
                    <a:pt x="939" y="81"/>
                  </a:cubicBezTo>
                  <a:cubicBezTo>
                    <a:pt x="933" y="81"/>
                    <a:pt x="927" y="81"/>
                    <a:pt x="920" y="81"/>
                  </a:cubicBezTo>
                  <a:cubicBezTo>
                    <a:pt x="908" y="81"/>
                    <a:pt x="897" y="81"/>
                    <a:pt x="889" y="80"/>
                  </a:cubicBezTo>
                  <a:cubicBezTo>
                    <a:pt x="886" y="79"/>
                    <a:pt x="884" y="79"/>
                    <a:pt x="883" y="79"/>
                  </a:cubicBezTo>
                  <a:cubicBezTo>
                    <a:pt x="880" y="79"/>
                    <a:pt x="879" y="80"/>
                    <a:pt x="879" y="82"/>
                  </a:cubicBezTo>
                  <a:cubicBezTo>
                    <a:pt x="879" y="83"/>
                    <a:pt x="880" y="83"/>
                    <a:pt x="881" y="83"/>
                  </a:cubicBezTo>
                  <a:cubicBezTo>
                    <a:pt x="887" y="83"/>
                    <a:pt x="891" y="85"/>
                    <a:pt x="892" y="88"/>
                  </a:cubicBezTo>
                  <a:cubicBezTo>
                    <a:pt x="894" y="91"/>
                    <a:pt x="895" y="96"/>
                    <a:pt x="895" y="105"/>
                  </a:cubicBezTo>
                  <a:cubicBezTo>
                    <a:pt x="895" y="180"/>
                    <a:pt x="895" y="180"/>
                    <a:pt x="895" y="180"/>
                  </a:cubicBezTo>
                  <a:cubicBezTo>
                    <a:pt x="895" y="186"/>
                    <a:pt x="895" y="186"/>
                    <a:pt x="895" y="186"/>
                  </a:cubicBezTo>
                  <a:cubicBezTo>
                    <a:pt x="895" y="193"/>
                    <a:pt x="893" y="198"/>
                    <a:pt x="889" y="199"/>
                  </a:cubicBezTo>
                  <a:cubicBezTo>
                    <a:pt x="885" y="200"/>
                    <a:pt x="885" y="200"/>
                    <a:pt x="885" y="200"/>
                  </a:cubicBezTo>
                  <a:cubicBezTo>
                    <a:pt x="884" y="200"/>
                    <a:pt x="883" y="201"/>
                    <a:pt x="883" y="202"/>
                  </a:cubicBezTo>
                  <a:cubicBezTo>
                    <a:pt x="883" y="203"/>
                    <a:pt x="884" y="204"/>
                    <a:pt x="886" y="204"/>
                  </a:cubicBezTo>
                  <a:cubicBezTo>
                    <a:pt x="887" y="204"/>
                    <a:pt x="888" y="204"/>
                    <a:pt x="890" y="203"/>
                  </a:cubicBezTo>
                  <a:cubicBezTo>
                    <a:pt x="895" y="202"/>
                    <a:pt x="902" y="202"/>
                    <a:pt x="913" y="202"/>
                  </a:cubicBezTo>
                  <a:cubicBezTo>
                    <a:pt x="920" y="202"/>
                    <a:pt x="929" y="203"/>
                    <a:pt x="941" y="204"/>
                  </a:cubicBezTo>
                  <a:cubicBezTo>
                    <a:pt x="944" y="204"/>
                    <a:pt x="946" y="204"/>
                    <a:pt x="948" y="204"/>
                  </a:cubicBezTo>
                  <a:cubicBezTo>
                    <a:pt x="956" y="204"/>
                    <a:pt x="962" y="201"/>
                    <a:pt x="968" y="194"/>
                  </a:cubicBezTo>
                  <a:cubicBezTo>
                    <a:pt x="972" y="189"/>
                    <a:pt x="974" y="185"/>
                    <a:pt x="974" y="181"/>
                  </a:cubicBezTo>
                  <a:cubicBezTo>
                    <a:pt x="974" y="179"/>
                    <a:pt x="974" y="178"/>
                    <a:pt x="972" y="178"/>
                  </a:cubicBezTo>
                  <a:cubicBezTo>
                    <a:pt x="972" y="178"/>
                    <a:pt x="971" y="179"/>
                    <a:pt x="970" y="180"/>
                  </a:cubicBezTo>
                  <a:cubicBezTo>
                    <a:pt x="964" y="190"/>
                    <a:pt x="949" y="196"/>
                    <a:pt x="925" y="196"/>
                  </a:cubicBezTo>
                  <a:cubicBezTo>
                    <a:pt x="918" y="196"/>
                    <a:pt x="913" y="195"/>
                    <a:pt x="912" y="194"/>
                  </a:cubicBezTo>
                  <a:cubicBezTo>
                    <a:pt x="910" y="193"/>
                    <a:pt x="909" y="189"/>
                    <a:pt x="909" y="184"/>
                  </a:cubicBezTo>
                  <a:cubicBezTo>
                    <a:pt x="909" y="151"/>
                    <a:pt x="909" y="151"/>
                    <a:pt x="909" y="151"/>
                  </a:cubicBezTo>
                  <a:cubicBezTo>
                    <a:pt x="909" y="149"/>
                    <a:pt x="909" y="149"/>
                    <a:pt x="909" y="149"/>
                  </a:cubicBezTo>
                  <a:cubicBezTo>
                    <a:pt x="909" y="147"/>
                    <a:pt x="909" y="146"/>
                    <a:pt x="910" y="145"/>
                  </a:cubicBezTo>
                  <a:cubicBezTo>
                    <a:pt x="911" y="144"/>
                    <a:pt x="913" y="144"/>
                    <a:pt x="916" y="144"/>
                  </a:cubicBezTo>
                  <a:cubicBezTo>
                    <a:pt x="936" y="144"/>
                    <a:pt x="936" y="144"/>
                    <a:pt x="936" y="144"/>
                  </a:cubicBezTo>
                  <a:cubicBezTo>
                    <a:pt x="941" y="144"/>
                    <a:pt x="945" y="145"/>
                    <a:pt x="947" y="146"/>
                  </a:cubicBezTo>
                  <a:cubicBezTo>
                    <a:pt x="949" y="148"/>
                    <a:pt x="950" y="150"/>
                    <a:pt x="951" y="154"/>
                  </a:cubicBezTo>
                  <a:cubicBezTo>
                    <a:pt x="951" y="157"/>
                    <a:pt x="951" y="157"/>
                    <a:pt x="951" y="157"/>
                  </a:cubicBezTo>
                  <a:cubicBezTo>
                    <a:pt x="952" y="158"/>
                    <a:pt x="952" y="159"/>
                    <a:pt x="954" y="159"/>
                  </a:cubicBezTo>
                  <a:cubicBezTo>
                    <a:pt x="955" y="159"/>
                    <a:pt x="955" y="158"/>
                    <a:pt x="955" y="157"/>
                  </a:cubicBezTo>
                  <a:cubicBezTo>
                    <a:pt x="955" y="156"/>
                    <a:pt x="955" y="155"/>
                    <a:pt x="955" y="154"/>
                  </a:cubicBezTo>
                  <a:cubicBezTo>
                    <a:pt x="955" y="150"/>
                    <a:pt x="955" y="147"/>
                    <a:pt x="955" y="143"/>
                  </a:cubicBezTo>
                  <a:cubicBezTo>
                    <a:pt x="955" y="138"/>
                    <a:pt x="955" y="133"/>
                    <a:pt x="956" y="127"/>
                  </a:cubicBezTo>
                  <a:cubicBezTo>
                    <a:pt x="956" y="127"/>
                    <a:pt x="956" y="126"/>
                    <a:pt x="956" y="125"/>
                  </a:cubicBezTo>
                  <a:cubicBezTo>
                    <a:pt x="956" y="124"/>
                    <a:pt x="955" y="123"/>
                    <a:pt x="954" y="123"/>
                  </a:cubicBezTo>
                  <a:cubicBezTo>
                    <a:pt x="953" y="123"/>
                    <a:pt x="952" y="124"/>
                    <a:pt x="952" y="125"/>
                  </a:cubicBezTo>
                  <a:cubicBezTo>
                    <a:pt x="951" y="129"/>
                    <a:pt x="950" y="132"/>
                    <a:pt x="949" y="133"/>
                  </a:cubicBezTo>
                  <a:cubicBezTo>
                    <a:pt x="948" y="134"/>
                    <a:pt x="946" y="135"/>
                    <a:pt x="943" y="135"/>
                  </a:cubicBezTo>
                  <a:cubicBezTo>
                    <a:pt x="939" y="136"/>
                    <a:pt x="934" y="136"/>
                    <a:pt x="928" y="136"/>
                  </a:cubicBezTo>
                  <a:cubicBezTo>
                    <a:pt x="914" y="136"/>
                    <a:pt x="914" y="136"/>
                    <a:pt x="914" y="136"/>
                  </a:cubicBezTo>
                  <a:cubicBezTo>
                    <a:pt x="912" y="136"/>
                    <a:pt x="910" y="136"/>
                    <a:pt x="910" y="136"/>
                  </a:cubicBezTo>
                  <a:cubicBezTo>
                    <a:pt x="909" y="135"/>
                    <a:pt x="909" y="133"/>
                    <a:pt x="909" y="131"/>
                  </a:cubicBezTo>
                  <a:cubicBezTo>
                    <a:pt x="909" y="95"/>
                    <a:pt x="909" y="95"/>
                    <a:pt x="909" y="95"/>
                  </a:cubicBezTo>
                  <a:cubicBezTo>
                    <a:pt x="909" y="91"/>
                    <a:pt x="909" y="89"/>
                    <a:pt x="910" y="88"/>
                  </a:cubicBezTo>
                  <a:close/>
                  <a:moveTo>
                    <a:pt x="32" y="6"/>
                  </a:moveTo>
                  <a:cubicBezTo>
                    <a:pt x="33" y="5"/>
                    <a:pt x="35" y="5"/>
                    <a:pt x="39" y="5"/>
                  </a:cubicBezTo>
                  <a:cubicBezTo>
                    <a:pt x="42" y="5"/>
                    <a:pt x="44" y="5"/>
                    <a:pt x="46" y="7"/>
                  </a:cubicBezTo>
                  <a:cubicBezTo>
                    <a:pt x="47" y="8"/>
                    <a:pt x="48" y="9"/>
                    <a:pt x="49" y="12"/>
                  </a:cubicBezTo>
                  <a:cubicBezTo>
                    <a:pt x="49" y="13"/>
                    <a:pt x="50" y="13"/>
                    <a:pt x="50" y="13"/>
                  </a:cubicBezTo>
                  <a:cubicBezTo>
                    <a:pt x="51" y="13"/>
                    <a:pt x="51" y="13"/>
                    <a:pt x="51" y="12"/>
                  </a:cubicBezTo>
                  <a:cubicBezTo>
                    <a:pt x="51" y="11"/>
                    <a:pt x="51" y="10"/>
                    <a:pt x="51" y="9"/>
                  </a:cubicBezTo>
                  <a:cubicBezTo>
                    <a:pt x="51" y="7"/>
                    <a:pt x="51" y="6"/>
                    <a:pt x="51" y="6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2"/>
                    <a:pt x="50" y="1"/>
                    <a:pt x="48" y="1"/>
                  </a:cubicBezTo>
                  <a:cubicBezTo>
                    <a:pt x="48" y="1"/>
                    <a:pt x="47" y="1"/>
                    <a:pt x="46" y="1"/>
                  </a:cubicBezTo>
                  <a:cubicBezTo>
                    <a:pt x="39" y="1"/>
                    <a:pt x="32" y="2"/>
                    <a:pt x="26" y="2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1"/>
                    <a:pt x="5" y="1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2"/>
                    <a:pt x="2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6"/>
                    <a:pt x="1" y="16"/>
                  </a:cubicBezTo>
                  <a:cubicBezTo>
                    <a:pt x="2" y="16"/>
                    <a:pt x="2" y="16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1"/>
                    <a:pt x="4" y="9"/>
                    <a:pt x="5" y="8"/>
                  </a:cubicBezTo>
                  <a:cubicBezTo>
                    <a:pt x="5" y="7"/>
                    <a:pt x="6" y="7"/>
                    <a:pt x="7" y="6"/>
                  </a:cubicBezTo>
                  <a:cubicBezTo>
                    <a:pt x="9" y="5"/>
                    <a:pt x="13" y="5"/>
                    <a:pt x="18" y="5"/>
                  </a:cubicBezTo>
                  <a:cubicBezTo>
                    <a:pt x="20" y="5"/>
                    <a:pt x="21" y="6"/>
                    <a:pt x="21" y="8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7"/>
                    <a:pt x="21" y="49"/>
                    <a:pt x="20" y="50"/>
                  </a:cubicBezTo>
                  <a:cubicBezTo>
                    <a:pt x="19" y="51"/>
                    <a:pt x="17" y="52"/>
                    <a:pt x="15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3"/>
                    <a:pt x="13" y="53"/>
                    <a:pt x="13" y="54"/>
                  </a:cubicBezTo>
                  <a:cubicBezTo>
                    <a:pt x="13" y="54"/>
                    <a:pt x="14" y="55"/>
                    <a:pt x="14" y="55"/>
                  </a:cubicBezTo>
                  <a:cubicBezTo>
                    <a:pt x="15" y="55"/>
                    <a:pt x="15" y="55"/>
                    <a:pt x="16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6" y="54"/>
                    <a:pt x="27" y="54"/>
                    <a:pt x="29" y="54"/>
                  </a:cubicBezTo>
                  <a:cubicBezTo>
                    <a:pt x="29" y="54"/>
                    <a:pt x="30" y="54"/>
                    <a:pt x="30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40" y="54"/>
                    <a:pt x="40" y="54"/>
                    <a:pt x="40" y="53"/>
                  </a:cubicBezTo>
                  <a:cubicBezTo>
                    <a:pt x="40" y="53"/>
                    <a:pt x="40" y="52"/>
                    <a:pt x="39" y="52"/>
                  </a:cubicBezTo>
                  <a:cubicBezTo>
                    <a:pt x="36" y="52"/>
                    <a:pt x="33" y="51"/>
                    <a:pt x="32" y="49"/>
                  </a:cubicBezTo>
                  <a:cubicBezTo>
                    <a:pt x="31" y="47"/>
                    <a:pt x="30" y="44"/>
                    <a:pt x="30" y="4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8"/>
                    <a:pt x="31" y="6"/>
                    <a:pt x="32" y="6"/>
                  </a:cubicBezTo>
                  <a:close/>
                  <a:moveTo>
                    <a:pt x="108" y="28"/>
                  </a:moveTo>
                  <a:cubicBezTo>
                    <a:pt x="108" y="29"/>
                    <a:pt x="108" y="31"/>
                    <a:pt x="108" y="33"/>
                  </a:cubicBezTo>
                  <a:cubicBezTo>
                    <a:pt x="108" y="42"/>
                    <a:pt x="108" y="42"/>
                    <a:pt x="108" y="42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3" y="52"/>
                  </a:cubicBezTo>
                  <a:cubicBezTo>
                    <a:pt x="103" y="52"/>
                    <a:pt x="102" y="53"/>
                    <a:pt x="102" y="53"/>
                  </a:cubicBezTo>
                  <a:cubicBezTo>
                    <a:pt x="102" y="54"/>
                    <a:pt x="103" y="54"/>
                    <a:pt x="104" y="54"/>
                  </a:cubicBezTo>
                  <a:cubicBezTo>
                    <a:pt x="104" y="54"/>
                    <a:pt x="105" y="54"/>
                    <a:pt x="107" y="54"/>
                  </a:cubicBezTo>
                  <a:cubicBezTo>
                    <a:pt x="109" y="54"/>
                    <a:pt x="111" y="54"/>
                    <a:pt x="113" y="54"/>
                  </a:cubicBezTo>
                  <a:cubicBezTo>
                    <a:pt x="116" y="54"/>
                    <a:pt x="118" y="54"/>
                    <a:pt x="121" y="54"/>
                  </a:cubicBezTo>
                  <a:cubicBezTo>
                    <a:pt x="123" y="54"/>
                    <a:pt x="124" y="54"/>
                    <a:pt x="124" y="54"/>
                  </a:cubicBezTo>
                  <a:cubicBezTo>
                    <a:pt x="126" y="54"/>
                    <a:pt x="126" y="54"/>
                    <a:pt x="126" y="53"/>
                  </a:cubicBezTo>
                  <a:cubicBezTo>
                    <a:pt x="126" y="53"/>
                    <a:pt x="126" y="52"/>
                    <a:pt x="125" y="52"/>
                  </a:cubicBezTo>
                  <a:cubicBezTo>
                    <a:pt x="122" y="52"/>
                    <a:pt x="120" y="51"/>
                    <a:pt x="119" y="50"/>
                  </a:cubicBezTo>
                  <a:cubicBezTo>
                    <a:pt x="118" y="48"/>
                    <a:pt x="117" y="46"/>
                    <a:pt x="117" y="42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5"/>
                    <a:pt x="119" y="3"/>
                    <a:pt x="122" y="3"/>
                  </a:cubicBezTo>
                  <a:cubicBezTo>
                    <a:pt x="123" y="3"/>
                    <a:pt x="123" y="2"/>
                    <a:pt x="123" y="2"/>
                  </a:cubicBezTo>
                  <a:cubicBezTo>
                    <a:pt x="123" y="1"/>
                    <a:pt x="122" y="1"/>
                    <a:pt x="122" y="1"/>
                  </a:cubicBezTo>
                  <a:cubicBezTo>
                    <a:pt x="121" y="1"/>
                    <a:pt x="119" y="1"/>
                    <a:pt x="117" y="1"/>
                  </a:cubicBezTo>
                  <a:cubicBezTo>
                    <a:pt x="114" y="1"/>
                    <a:pt x="112" y="1"/>
                    <a:pt x="111" y="1"/>
                  </a:cubicBezTo>
                  <a:cubicBezTo>
                    <a:pt x="108" y="1"/>
                    <a:pt x="106" y="1"/>
                    <a:pt x="104" y="1"/>
                  </a:cubicBezTo>
                  <a:cubicBezTo>
                    <a:pt x="103" y="1"/>
                    <a:pt x="102" y="1"/>
                    <a:pt x="101" y="1"/>
                  </a:cubicBezTo>
                  <a:cubicBezTo>
                    <a:pt x="100" y="1"/>
                    <a:pt x="100" y="1"/>
                    <a:pt x="100" y="2"/>
                  </a:cubicBezTo>
                  <a:cubicBezTo>
                    <a:pt x="100" y="2"/>
                    <a:pt x="100" y="3"/>
                    <a:pt x="101" y="3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6" y="4"/>
                    <a:pt x="108" y="6"/>
                    <a:pt x="108" y="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20"/>
                    <a:pt x="108" y="22"/>
                    <a:pt x="108" y="23"/>
                  </a:cubicBezTo>
                  <a:cubicBezTo>
                    <a:pt x="107" y="23"/>
                    <a:pt x="106" y="24"/>
                    <a:pt x="105" y="24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5" y="24"/>
                    <a:pt x="83" y="24"/>
                    <a:pt x="83" y="23"/>
                  </a:cubicBezTo>
                  <a:cubicBezTo>
                    <a:pt x="83" y="23"/>
                    <a:pt x="82" y="21"/>
                    <a:pt x="82" y="18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5"/>
                    <a:pt x="84" y="3"/>
                    <a:pt x="87" y="3"/>
                  </a:cubicBezTo>
                  <a:cubicBezTo>
                    <a:pt x="88" y="3"/>
                    <a:pt x="88" y="2"/>
                    <a:pt x="88" y="2"/>
                  </a:cubicBezTo>
                  <a:cubicBezTo>
                    <a:pt x="88" y="1"/>
                    <a:pt x="88" y="1"/>
                    <a:pt x="87" y="1"/>
                  </a:cubicBezTo>
                  <a:cubicBezTo>
                    <a:pt x="86" y="1"/>
                    <a:pt x="84" y="1"/>
                    <a:pt x="82" y="1"/>
                  </a:cubicBezTo>
                  <a:cubicBezTo>
                    <a:pt x="79" y="1"/>
                    <a:pt x="77" y="1"/>
                    <a:pt x="76" y="1"/>
                  </a:cubicBezTo>
                  <a:cubicBezTo>
                    <a:pt x="74" y="1"/>
                    <a:pt x="71" y="1"/>
                    <a:pt x="69" y="1"/>
                  </a:cubicBezTo>
                  <a:cubicBezTo>
                    <a:pt x="68" y="1"/>
                    <a:pt x="67" y="1"/>
                    <a:pt x="66" y="1"/>
                  </a:cubicBezTo>
                  <a:cubicBezTo>
                    <a:pt x="66" y="1"/>
                    <a:pt x="65" y="1"/>
                    <a:pt x="65" y="2"/>
                  </a:cubicBezTo>
                  <a:cubicBezTo>
                    <a:pt x="65" y="2"/>
                    <a:pt x="66" y="3"/>
                    <a:pt x="66" y="3"/>
                  </a:cubicBezTo>
                  <a:cubicBezTo>
                    <a:pt x="69" y="3"/>
                    <a:pt x="71" y="4"/>
                    <a:pt x="72" y="5"/>
                  </a:cubicBezTo>
                  <a:cubicBezTo>
                    <a:pt x="73" y="6"/>
                    <a:pt x="73" y="7"/>
                    <a:pt x="73" y="9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46"/>
                    <a:pt x="73" y="48"/>
                    <a:pt x="72" y="50"/>
                  </a:cubicBezTo>
                  <a:cubicBezTo>
                    <a:pt x="72" y="51"/>
                    <a:pt x="70" y="52"/>
                    <a:pt x="69" y="52"/>
                  </a:cubicBezTo>
                  <a:cubicBezTo>
                    <a:pt x="68" y="52"/>
                    <a:pt x="68" y="53"/>
                    <a:pt x="68" y="53"/>
                  </a:cubicBezTo>
                  <a:cubicBezTo>
                    <a:pt x="68" y="54"/>
                    <a:pt x="68" y="54"/>
                    <a:pt x="69" y="54"/>
                  </a:cubicBezTo>
                  <a:cubicBezTo>
                    <a:pt x="69" y="54"/>
                    <a:pt x="70" y="54"/>
                    <a:pt x="72" y="54"/>
                  </a:cubicBezTo>
                  <a:cubicBezTo>
                    <a:pt x="74" y="54"/>
                    <a:pt x="77" y="54"/>
                    <a:pt x="78" y="54"/>
                  </a:cubicBezTo>
                  <a:cubicBezTo>
                    <a:pt x="81" y="54"/>
                    <a:pt x="84" y="54"/>
                    <a:pt x="87" y="54"/>
                  </a:cubicBezTo>
                  <a:cubicBezTo>
                    <a:pt x="88" y="54"/>
                    <a:pt x="89" y="54"/>
                    <a:pt x="89" y="54"/>
                  </a:cubicBezTo>
                  <a:cubicBezTo>
                    <a:pt x="91" y="54"/>
                    <a:pt x="91" y="54"/>
                    <a:pt x="91" y="53"/>
                  </a:cubicBezTo>
                  <a:cubicBezTo>
                    <a:pt x="91" y="53"/>
                    <a:pt x="91" y="52"/>
                    <a:pt x="90" y="52"/>
                  </a:cubicBezTo>
                  <a:cubicBezTo>
                    <a:pt x="87" y="52"/>
                    <a:pt x="85" y="51"/>
                    <a:pt x="84" y="50"/>
                  </a:cubicBezTo>
                  <a:cubicBezTo>
                    <a:pt x="83" y="48"/>
                    <a:pt x="82" y="46"/>
                    <a:pt x="82" y="4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0"/>
                    <a:pt x="83" y="29"/>
                    <a:pt x="83" y="28"/>
                  </a:cubicBezTo>
                  <a:cubicBezTo>
                    <a:pt x="83" y="28"/>
                    <a:pt x="85" y="28"/>
                    <a:pt x="86" y="28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8"/>
                    <a:pt x="107" y="28"/>
                    <a:pt x="108" y="28"/>
                  </a:cubicBezTo>
                  <a:close/>
                  <a:moveTo>
                    <a:pt x="157" y="8"/>
                  </a:moveTo>
                  <a:cubicBezTo>
                    <a:pt x="157" y="6"/>
                    <a:pt x="157" y="5"/>
                    <a:pt x="159" y="4"/>
                  </a:cubicBezTo>
                  <a:cubicBezTo>
                    <a:pt x="161" y="4"/>
                    <a:pt x="161" y="4"/>
                    <a:pt x="161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70" y="4"/>
                    <a:pt x="173" y="5"/>
                    <a:pt x="175" y="6"/>
                  </a:cubicBezTo>
                  <a:cubicBezTo>
                    <a:pt x="177" y="7"/>
                    <a:pt x="178" y="9"/>
                    <a:pt x="178" y="11"/>
                  </a:cubicBezTo>
                  <a:cubicBezTo>
                    <a:pt x="178" y="13"/>
                    <a:pt x="178" y="13"/>
                    <a:pt x="179" y="13"/>
                  </a:cubicBezTo>
                  <a:cubicBezTo>
                    <a:pt x="180" y="13"/>
                    <a:pt x="180" y="12"/>
                    <a:pt x="180" y="10"/>
                  </a:cubicBezTo>
                  <a:cubicBezTo>
                    <a:pt x="180" y="9"/>
                    <a:pt x="180" y="8"/>
                    <a:pt x="180" y="5"/>
                  </a:cubicBezTo>
                  <a:cubicBezTo>
                    <a:pt x="180" y="4"/>
                    <a:pt x="180" y="3"/>
                    <a:pt x="180" y="2"/>
                  </a:cubicBezTo>
                  <a:cubicBezTo>
                    <a:pt x="180" y="1"/>
                    <a:pt x="179" y="1"/>
                    <a:pt x="179" y="1"/>
                  </a:cubicBezTo>
                  <a:cubicBezTo>
                    <a:pt x="179" y="1"/>
                    <a:pt x="178" y="1"/>
                    <a:pt x="178" y="1"/>
                  </a:cubicBezTo>
                  <a:cubicBezTo>
                    <a:pt x="176" y="1"/>
                    <a:pt x="171" y="1"/>
                    <a:pt x="163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4" y="1"/>
                    <a:pt x="144" y="1"/>
                    <a:pt x="144" y="1"/>
                  </a:cubicBezTo>
                  <a:cubicBezTo>
                    <a:pt x="143" y="1"/>
                    <a:pt x="142" y="1"/>
                    <a:pt x="142" y="1"/>
                  </a:cubicBezTo>
                  <a:cubicBezTo>
                    <a:pt x="141" y="1"/>
                    <a:pt x="141" y="1"/>
                    <a:pt x="141" y="1"/>
                  </a:cubicBezTo>
                  <a:cubicBezTo>
                    <a:pt x="140" y="1"/>
                    <a:pt x="140" y="1"/>
                    <a:pt x="140" y="2"/>
                  </a:cubicBezTo>
                  <a:cubicBezTo>
                    <a:pt x="140" y="2"/>
                    <a:pt x="140" y="3"/>
                    <a:pt x="141" y="3"/>
                  </a:cubicBezTo>
                  <a:cubicBezTo>
                    <a:pt x="144" y="3"/>
                    <a:pt x="145" y="4"/>
                    <a:pt x="146" y="5"/>
                  </a:cubicBezTo>
                  <a:cubicBezTo>
                    <a:pt x="147" y="6"/>
                    <a:pt x="148" y="8"/>
                    <a:pt x="148" y="11"/>
                  </a:cubicBezTo>
                  <a:cubicBezTo>
                    <a:pt x="148" y="42"/>
                    <a:pt x="148" y="42"/>
                    <a:pt x="148" y="42"/>
                  </a:cubicBezTo>
                  <a:cubicBezTo>
                    <a:pt x="148" y="44"/>
                    <a:pt x="148" y="46"/>
                    <a:pt x="147" y="47"/>
                  </a:cubicBezTo>
                  <a:cubicBezTo>
                    <a:pt x="147" y="49"/>
                    <a:pt x="147" y="50"/>
                    <a:pt x="146" y="51"/>
                  </a:cubicBezTo>
                  <a:cubicBezTo>
                    <a:pt x="146" y="51"/>
                    <a:pt x="145" y="52"/>
                    <a:pt x="143" y="52"/>
                  </a:cubicBezTo>
                  <a:cubicBezTo>
                    <a:pt x="143" y="53"/>
                    <a:pt x="142" y="53"/>
                    <a:pt x="142" y="54"/>
                  </a:cubicBezTo>
                  <a:cubicBezTo>
                    <a:pt x="142" y="54"/>
                    <a:pt x="143" y="54"/>
                    <a:pt x="143" y="54"/>
                  </a:cubicBezTo>
                  <a:cubicBezTo>
                    <a:pt x="144" y="54"/>
                    <a:pt x="145" y="54"/>
                    <a:pt x="146" y="54"/>
                  </a:cubicBezTo>
                  <a:cubicBezTo>
                    <a:pt x="149" y="54"/>
                    <a:pt x="152" y="54"/>
                    <a:pt x="154" y="54"/>
                  </a:cubicBezTo>
                  <a:cubicBezTo>
                    <a:pt x="157" y="54"/>
                    <a:pt x="159" y="54"/>
                    <a:pt x="161" y="54"/>
                  </a:cubicBezTo>
                  <a:cubicBezTo>
                    <a:pt x="165" y="55"/>
                    <a:pt x="165" y="55"/>
                    <a:pt x="165" y="55"/>
                  </a:cubicBezTo>
                  <a:cubicBezTo>
                    <a:pt x="167" y="55"/>
                    <a:pt x="169" y="55"/>
                    <a:pt x="171" y="55"/>
                  </a:cubicBezTo>
                  <a:cubicBezTo>
                    <a:pt x="174" y="55"/>
                    <a:pt x="176" y="54"/>
                    <a:pt x="178" y="54"/>
                  </a:cubicBezTo>
                  <a:cubicBezTo>
                    <a:pt x="179" y="53"/>
                    <a:pt x="181" y="51"/>
                    <a:pt x="182" y="49"/>
                  </a:cubicBezTo>
                  <a:cubicBezTo>
                    <a:pt x="183" y="47"/>
                    <a:pt x="184" y="44"/>
                    <a:pt x="184" y="42"/>
                  </a:cubicBezTo>
                  <a:cubicBezTo>
                    <a:pt x="184" y="42"/>
                    <a:pt x="184" y="41"/>
                    <a:pt x="184" y="41"/>
                  </a:cubicBezTo>
                  <a:cubicBezTo>
                    <a:pt x="184" y="41"/>
                    <a:pt x="183" y="41"/>
                    <a:pt x="183" y="41"/>
                  </a:cubicBezTo>
                  <a:cubicBezTo>
                    <a:pt x="183" y="41"/>
                    <a:pt x="183" y="41"/>
                    <a:pt x="183" y="41"/>
                  </a:cubicBezTo>
                  <a:cubicBezTo>
                    <a:pt x="179" y="48"/>
                    <a:pt x="172" y="51"/>
                    <a:pt x="162" y="51"/>
                  </a:cubicBezTo>
                  <a:cubicBezTo>
                    <a:pt x="161" y="51"/>
                    <a:pt x="160" y="51"/>
                    <a:pt x="159" y="50"/>
                  </a:cubicBezTo>
                  <a:cubicBezTo>
                    <a:pt x="159" y="50"/>
                    <a:pt x="158" y="49"/>
                    <a:pt x="158" y="48"/>
                  </a:cubicBezTo>
                  <a:cubicBezTo>
                    <a:pt x="157" y="46"/>
                    <a:pt x="157" y="44"/>
                    <a:pt x="157" y="40"/>
                  </a:cubicBezTo>
                  <a:cubicBezTo>
                    <a:pt x="157" y="37"/>
                    <a:pt x="157" y="37"/>
                    <a:pt x="157" y="37"/>
                  </a:cubicBezTo>
                  <a:cubicBezTo>
                    <a:pt x="157" y="34"/>
                    <a:pt x="157" y="32"/>
                    <a:pt x="157" y="30"/>
                  </a:cubicBezTo>
                  <a:cubicBezTo>
                    <a:pt x="157" y="29"/>
                    <a:pt x="157" y="28"/>
                    <a:pt x="158" y="28"/>
                  </a:cubicBezTo>
                  <a:cubicBezTo>
                    <a:pt x="158" y="28"/>
                    <a:pt x="159" y="28"/>
                    <a:pt x="160" y="28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66" y="28"/>
                    <a:pt x="168" y="28"/>
                    <a:pt x="169" y="28"/>
                  </a:cubicBezTo>
                  <a:cubicBezTo>
                    <a:pt x="170" y="28"/>
                    <a:pt x="170" y="28"/>
                    <a:pt x="171" y="29"/>
                  </a:cubicBezTo>
                  <a:cubicBezTo>
                    <a:pt x="172" y="30"/>
                    <a:pt x="173" y="32"/>
                    <a:pt x="173" y="34"/>
                  </a:cubicBezTo>
                  <a:cubicBezTo>
                    <a:pt x="174" y="35"/>
                    <a:pt x="174" y="36"/>
                    <a:pt x="175" y="36"/>
                  </a:cubicBezTo>
                  <a:cubicBezTo>
                    <a:pt x="175" y="35"/>
                    <a:pt x="175" y="35"/>
                    <a:pt x="175" y="35"/>
                  </a:cubicBezTo>
                  <a:cubicBezTo>
                    <a:pt x="175" y="35"/>
                    <a:pt x="175" y="35"/>
                    <a:pt x="175" y="35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5" y="31"/>
                    <a:pt x="175" y="29"/>
                    <a:pt x="175" y="27"/>
                  </a:cubicBezTo>
                  <a:cubicBezTo>
                    <a:pt x="175" y="24"/>
                    <a:pt x="175" y="22"/>
                    <a:pt x="175" y="21"/>
                  </a:cubicBezTo>
                  <a:cubicBezTo>
                    <a:pt x="175" y="21"/>
                    <a:pt x="175" y="20"/>
                    <a:pt x="175" y="20"/>
                  </a:cubicBezTo>
                  <a:cubicBezTo>
                    <a:pt x="175" y="19"/>
                    <a:pt x="175" y="18"/>
                    <a:pt x="175" y="18"/>
                  </a:cubicBezTo>
                  <a:cubicBezTo>
                    <a:pt x="175" y="17"/>
                    <a:pt x="175" y="17"/>
                    <a:pt x="174" y="17"/>
                  </a:cubicBezTo>
                  <a:cubicBezTo>
                    <a:pt x="174" y="17"/>
                    <a:pt x="173" y="17"/>
                    <a:pt x="173" y="18"/>
                  </a:cubicBezTo>
                  <a:cubicBezTo>
                    <a:pt x="172" y="20"/>
                    <a:pt x="172" y="20"/>
                    <a:pt x="172" y="20"/>
                  </a:cubicBezTo>
                  <a:cubicBezTo>
                    <a:pt x="171" y="22"/>
                    <a:pt x="169" y="24"/>
                    <a:pt x="166" y="24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61" y="24"/>
                    <a:pt x="161" y="24"/>
                    <a:pt x="161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59" y="24"/>
                    <a:pt x="158" y="24"/>
                    <a:pt x="157" y="23"/>
                  </a:cubicBezTo>
                  <a:cubicBezTo>
                    <a:pt x="157" y="22"/>
                    <a:pt x="157" y="21"/>
                    <a:pt x="157" y="18"/>
                  </a:cubicBezTo>
                  <a:cubicBezTo>
                    <a:pt x="157" y="10"/>
                    <a:pt x="157" y="10"/>
                    <a:pt x="157" y="10"/>
                  </a:cubicBezTo>
                  <a:cubicBezTo>
                    <a:pt x="157" y="8"/>
                    <a:pt x="157" y="8"/>
                    <a:pt x="157" y="8"/>
                  </a:cubicBezTo>
                  <a:close/>
                  <a:moveTo>
                    <a:pt x="270" y="2"/>
                  </a:moveTo>
                  <a:cubicBezTo>
                    <a:pt x="270" y="2"/>
                    <a:pt x="271" y="3"/>
                    <a:pt x="272" y="3"/>
                  </a:cubicBezTo>
                  <a:cubicBezTo>
                    <a:pt x="274" y="3"/>
                    <a:pt x="276" y="3"/>
                    <a:pt x="277" y="5"/>
                  </a:cubicBezTo>
                  <a:cubicBezTo>
                    <a:pt x="279" y="6"/>
                    <a:pt x="279" y="8"/>
                    <a:pt x="280" y="10"/>
                  </a:cubicBezTo>
                  <a:cubicBezTo>
                    <a:pt x="280" y="18"/>
                    <a:pt x="280" y="18"/>
                    <a:pt x="280" y="18"/>
                  </a:cubicBezTo>
                  <a:cubicBezTo>
                    <a:pt x="280" y="21"/>
                    <a:pt x="280" y="21"/>
                    <a:pt x="280" y="21"/>
                  </a:cubicBezTo>
                  <a:cubicBezTo>
                    <a:pt x="280" y="29"/>
                    <a:pt x="279" y="34"/>
                    <a:pt x="278" y="38"/>
                  </a:cubicBezTo>
                  <a:cubicBezTo>
                    <a:pt x="278" y="42"/>
                    <a:pt x="276" y="45"/>
                    <a:pt x="274" y="47"/>
                  </a:cubicBezTo>
                  <a:cubicBezTo>
                    <a:pt x="271" y="50"/>
                    <a:pt x="267" y="51"/>
                    <a:pt x="262" y="51"/>
                  </a:cubicBezTo>
                  <a:cubicBezTo>
                    <a:pt x="257" y="51"/>
                    <a:pt x="253" y="50"/>
                    <a:pt x="250" y="47"/>
                  </a:cubicBezTo>
                  <a:cubicBezTo>
                    <a:pt x="248" y="45"/>
                    <a:pt x="246" y="43"/>
                    <a:pt x="246" y="40"/>
                  </a:cubicBezTo>
                  <a:cubicBezTo>
                    <a:pt x="245" y="37"/>
                    <a:pt x="245" y="33"/>
                    <a:pt x="245" y="27"/>
                  </a:cubicBezTo>
                  <a:cubicBezTo>
                    <a:pt x="245" y="20"/>
                    <a:pt x="245" y="20"/>
                    <a:pt x="245" y="20"/>
                  </a:cubicBezTo>
                  <a:cubicBezTo>
                    <a:pt x="245" y="10"/>
                    <a:pt x="245" y="10"/>
                    <a:pt x="245" y="10"/>
                  </a:cubicBezTo>
                  <a:cubicBezTo>
                    <a:pt x="245" y="7"/>
                    <a:pt x="246" y="6"/>
                    <a:pt x="246" y="5"/>
                  </a:cubicBezTo>
                  <a:cubicBezTo>
                    <a:pt x="247" y="4"/>
                    <a:pt x="248" y="3"/>
                    <a:pt x="249" y="3"/>
                  </a:cubicBezTo>
                  <a:cubicBezTo>
                    <a:pt x="250" y="3"/>
                    <a:pt x="251" y="3"/>
                    <a:pt x="251" y="3"/>
                  </a:cubicBezTo>
                  <a:cubicBezTo>
                    <a:pt x="251" y="2"/>
                    <a:pt x="251" y="2"/>
                    <a:pt x="251" y="2"/>
                  </a:cubicBezTo>
                  <a:cubicBezTo>
                    <a:pt x="251" y="1"/>
                    <a:pt x="251" y="1"/>
                    <a:pt x="249" y="1"/>
                  </a:cubicBezTo>
                  <a:cubicBezTo>
                    <a:pt x="249" y="1"/>
                    <a:pt x="248" y="1"/>
                    <a:pt x="247" y="1"/>
                  </a:cubicBezTo>
                  <a:cubicBezTo>
                    <a:pt x="244" y="1"/>
                    <a:pt x="241" y="1"/>
                    <a:pt x="238" y="1"/>
                  </a:cubicBezTo>
                  <a:cubicBezTo>
                    <a:pt x="236" y="1"/>
                    <a:pt x="234" y="1"/>
                    <a:pt x="231" y="1"/>
                  </a:cubicBezTo>
                  <a:cubicBezTo>
                    <a:pt x="230" y="1"/>
                    <a:pt x="229" y="1"/>
                    <a:pt x="229" y="1"/>
                  </a:cubicBezTo>
                  <a:cubicBezTo>
                    <a:pt x="228" y="1"/>
                    <a:pt x="228" y="1"/>
                    <a:pt x="228" y="2"/>
                  </a:cubicBezTo>
                  <a:cubicBezTo>
                    <a:pt x="228" y="2"/>
                    <a:pt x="228" y="3"/>
                    <a:pt x="229" y="3"/>
                  </a:cubicBezTo>
                  <a:cubicBezTo>
                    <a:pt x="231" y="3"/>
                    <a:pt x="232" y="3"/>
                    <a:pt x="233" y="4"/>
                  </a:cubicBezTo>
                  <a:cubicBezTo>
                    <a:pt x="235" y="5"/>
                    <a:pt x="235" y="5"/>
                    <a:pt x="236" y="6"/>
                  </a:cubicBezTo>
                  <a:cubicBezTo>
                    <a:pt x="236" y="7"/>
                    <a:pt x="236" y="8"/>
                    <a:pt x="236" y="10"/>
                  </a:cubicBezTo>
                  <a:cubicBezTo>
                    <a:pt x="236" y="17"/>
                    <a:pt x="236" y="17"/>
                    <a:pt x="236" y="17"/>
                  </a:cubicBezTo>
                  <a:cubicBezTo>
                    <a:pt x="236" y="32"/>
                    <a:pt x="236" y="32"/>
                    <a:pt x="236" y="32"/>
                  </a:cubicBezTo>
                  <a:cubicBezTo>
                    <a:pt x="236" y="41"/>
                    <a:pt x="238" y="48"/>
                    <a:pt x="243" y="51"/>
                  </a:cubicBezTo>
                  <a:cubicBezTo>
                    <a:pt x="247" y="54"/>
                    <a:pt x="252" y="55"/>
                    <a:pt x="259" y="55"/>
                  </a:cubicBezTo>
                  <a:cubicBezTo>
                    <a:pt x="268" y="55"/>
                    <a:pt x="275" y="52"/>
                    <a:pt x="279" y="46"/>
                  </a:cubicBezTo>
                  <a:cubicBezTo>
                    <a:pt x="280" y="44"/>
                    <a:pt x="281" y="40"/>
                    <a:pt x="282" y="36"/>
                  </a:cubicBezTo>
                  <a:cubicBezTo>
                    <a:pt x="283" y="31"/>
                    <a:pt x="283" y="25"/>
                    <a:pt x="283" y="17"/>
                  </a:cubicBezTo>
                  <a:cubicBezTo>
                    <a:pt x="283" y="13"/>
                    <a:pt x="283" y="13"/>
                    <a:pt x="283" y="13"/>
                  </a:cubicBezTo>
                  <a:cubicBezTo>
                    <a:pt x="283" y="9"/>
                    <a:pt x="283" y="9"/>
                    <a:pt x="283" y="9"/>
                  </a:cubicBezTo>
                  <a:cubicBezTo>
                    <a:pt x="283" y="5"/>
                    <a:pt x="284" y="3"/>
                    <a:pt x="286" y="3"/>
                  </a:cubicBezTo>
                  <a:cubicBezTo>
                    <a:pt x="288" y="3"/>
                    <a:pt x="288" y="3"/>
                    <a:pt x="288" y="3"/>
                  </a:cubicBezTo>
                  <a:cubicBezTo>
                    <a:pt x="288" y="2"/>
                    <a:pt x="289" y="2"/>
                    <a:pt x="289" y="2"/>
                  </a:cubicBezTo>
                  <a:cubicBezTo>
                    <a:pt x="289" y="1"/>
                    <a:pt x="288" y="1"/>
                    <a:pt x="288" y="1"/>
                  </a:cubicBezTo>
                  <a:cubicBezTo>
                    <a:pt x="287" y="1"/>
                    <a:pt x="287" y="1"/>
                    <a:pt x="286" y="1"/>
                  </a:cubicBezTo>
                  <a:cubicBezTo>
                    <a:pt x="285" y="1"/>
                    <a:pt x="284" y="1"/>
                    <a:pt x="283" y="1"/>
                  </a:cubicBezTo>
                  <a:cubicBezTo>
                    <a:pt x="279" y="1"/>
                    <a:pt x="279" y="1"/>
                    <a:pt x="279" y="1"/>
                  </a:cubicBezTo>
                  <a:cubicBezTo>
                    <a:pt x="275" y="1"/>
                    <a:pt x="275" y="1"/>
                    <a:pt x="275" y="1"/>
                  </a:cubicBezTo>
                  <a:cubicBezTo>
                    <a:pt x="273" y="1"/>
                    <a:pt x="272" y="1"/>
                    <a:pt x="272" y="1"/>
                  </a:cubicBezTo>
                  <a:cubicBezTo>
                    <a:pt x="272" y="1"/>
                    <a:pt x="271" y="1"/>
                    <a:pt x="271" y="1"/>
                  </a:cubicBezTo>
                  <a:cubicBezTo>
                    <a:pt x="271" y="1"/>
                    <a:pt x="270" y="1"/>
                    <a:pt x="270" y="2"/>
                  </a:cubicBezTo>
                  <a:cubicBezTo>
                    <a:pt x="270" y="2"/>
                    <a:pt x="270" y="2"/>
                    <a:pt x="270" y="2"/>
                  </a:cubicBezTo>
                  <a:close/>
                  <a:moveTo>
                    <a:pt x="325" y="8"/>
                  </a:moveTo>
                  <a:cubicBezTo>
                    <a:pt x="322" y="4"/>
                    <a:pt x="322" y="4"/>
                    <a:pt x="322" y="4"/>
                  </a:cubicBezTo>
                  <a:cubicBezTo>
                    <a:pt x="321" y="3"/>
                    <a:pt x="320" y="2"/>
                    <a:pt x="320" y="1"/>
                  </a:cubicBezTo>
                  <a:cubicBezTo>
                    <a:pt x="319" y="1"/>
                    <a:pt x="318" y="1"/>
                    <a:pt x="318" y="1"/>
                  </a:cubicBezTo>
                  <a:cubicBezTo>
                    <a:pt x="317" y="1"/>
                    <a:pt x="316" y="1"/>
                    <a:pt x="315" y="1"/>
                  </a:cubicBezTo>
                  <a:cubicBezTo>
                    <a:pt x="313" y="1"/>
                    <a:pt x="311" y="1"/>
                    <a:pt x="309" y="1"/>
                  </a:cubicBezTo>
                  <a:cubicBezTo>
                    <a:pt x="307" y="1"/>
                    <a:pt x="307" y="1"/>
                    <a:pt x="307" y="1"/>
                  </a:cubicBezTo>
                  <a:cubicBezTo>
                    <a:pt x="305" y="1"/>
                    <a:pt x="305" y="1"/>
                    <a:pt x="305" y="1"/>
                  </a:cubicBezTo>
                  <a:cubicBezTo>
                    <a:pt x="304" y="1"/>
                    <a:pt x="303" y="1"/>
                    <a:pt x="303" y="2"/>
                  </a:cubicBezTo>
                  <a:cubicBezTo>
                    <a:pt x="303" y="3"/>
                    <a:pt x="304" y="3"/>
                    <a:pt x="305" y="3"/>
                  </a:cubicBezTo>
                  <a:cubicBezTo>
                    <a:pt x="310" y="4"/>
                    <a:pt x="313" y="8"/>
                    <a:pt x="313" y="16"/>
                  </a:cubicBezTo>
                  <a:cubicBezTo>
                    <a:pt x="313" y="33"/>
                    <a:pt x="313" y="33"/>
                    <a:pt x="313" y="33"/>
                  </a:cubicBezTo>
                  <a:cubicBezTo>
                    <a:pt x="313" y="42"/>
                    <a:pt x="313" y="42"/>
                    <a:pt x="313" y="42"/>
                  </a:cubicBezTo>
                  <a:cubicBezTo>
                    <a:pt x="313" y="45"/>
                    <a:pt x="313" y="47"/>
                    <a:pt x="312" y="49"/>
                  </a:cubicBezTo>
                  <a:cubicBezTo>
                    <a:pt x="311" y="51"/>
                    <a:pt x="310" y="52"/>
                    <a:pt x="308" y="52"/>
                  </a:cubicBezTo>
                  <a:cubicBezTo>
                    <a:pt x="307" y="53"/>
                    <a:pt x="307" y="53"/>
                    <a:pt x="307" y="54"/>
                  </a:cubicBezTo>
                  <a:cubicBezTo>
                    <a:pt x="307" y="54"/>
                    <a:pt x="307" y="55"/>
                    <a:pt x="308" y="55"/>
                  </a:cubicBezTo>
                  <a:cubicBezTo>
                    <a:pt x="308" y="55"/>
                    <a:pt x="309" y="54"/>
                    <a:pt x="310" y="54"/>
                  </a:cubicBezTo>
                  <a:cubicBezTo>
                    <a:pt x="312" y="54"/>
                    <a:pt x="314" y="54"/>
                    <a:pt x="317" y="54"/>
                  </a:cubicBezTo>
                  <a:cubicBezTo>
                    <a:pt x="319" y="54"/>
                    <a:pt x="322" y="54"/>
                    <a:pt x="324" y="54"/>
                  </a:cubicBezTo>
                  <a:cubicBezTo>
                    <a:pt x="325" y="54"/>
                    <a:pt x="325" y="54"/>
                    <a:pt x="325" y="54"/>
                  </a:cubicBezTo>
                  <a:cubicBezTo>
                    <a:pt x="326" y="54"/>
                    <a:pt x="327" y="54"/>
                    <a:pt x="327" y="53"/>
                  </a:cubicBezTo>
                  <a:cubicBezTo>
                    <a:pt x="327" y="53"/>
                    <a:pt x="326" y="52"/>
                    <a:pt x="325" y="52"/>
                  </a:cubicBezTo>
                  <a:cubicBezTo>
                    <a:pt x="321" y="52"/>
                    <a:pt x="319" y="50"/>
                    <a:pt x="318" y="47"/>
                  </a:cubicBezTo>
                  <a:cubicBezTo>
                    <a:pt x="317" y="45"/>
                    <a:pt x="317" y="39"/>
                    <a:pt x="317" y="31"/>
                  </a:cubicBezTo>
                  <a:cubicBezTo>
                    <a:pt x="317" y="16"/>
                    <a:pt x="317" y="16"/>
                    <a:pt x="317" y="16"/>
                  </a:cubicBezTo>
                  <a:cubicBezTo>
                    <a:pt x="317" y="15"/>
                    <a:pt x="317" y="15"/>
                    <a:pt x="317" y="15"/>
                  </a:cubicBezTo>
                  <a:cubicBezTo>
                    <a:pt x="317" y="14"/>
                    <a:pt x="317" y="13"/>
                    <a:pt x="318" y="13"/>
                  </a:cubicBezTo>
                  <a:cubicBezTo>
                    <a:pt x="318" y="13"/>
                    <a:pt x="318" y="14"/>
                    <a:pt x="319" y="14"/>
                  </a:cubicBezTo>
                  <a:cubicBezTo>
                    <a:pt x="354" y="54"/>
                    <a:pt x="354" y="54"/>
                    <a:pt x="354" y="54"/>
                  </a:cubicBezTo>
                  <a:cubicBezTo>
                    <a:pt x="355" y="54"/>
                    <a:pt x="355" y="54"/>
                    <a:pt x="356" y="54"/>
                  </a:cubicBezTo>
                  <a:cubicBezTo>
                    <a:pt x="356" y="54"/>
                    <a:pt x="356" y="54"/>
                    <a:pt x="356" y="53"/>
                  </a:cubicBezTo>
                  <a:cubicBezTo>
                    <a:pt x="356" y="49"/>
                    <a:pt x="356" y="49"/>
                    <a:pt x="356" y="49"/>
                  </a:cubicBezTo>
                  <a:cubicBezTo>
                    <a:pt x="356" y="46"/>
                    <a:pt x="356" y="46"/>
                    <a:pt x="356" y="46"/>
                  </a:cubicBezTo>
                  <a:cubicBezTo>
                    <a:pt x="356" y="41"/>
                    <a:pt x="356" y="41"/>
                    <a:pt x="356" y="41"/>
                  </a:cubicBezTo>
                  <a:cubicBezTo>
                    <a:pt x="356" y="38"/>
                    <a:pt x="356" y="38"/>
                    <a:pt x="356" y="38"/>
                  </a:cubicBezTo>
                  <a:cubicBezTo>
                    <a:pt x="357" y="14"/>
                    <a:pt x="357" y="14"/>
                    <a:pt x="357" y="14"/>
                  </a:cubicBezTo>
                  <a:cubicBezTo>
                    <a:pt x="357" y="12"/>
                    <a:pt x="357" y="12"/>
                    <a:pt x="357" y="12"/>
                  </a:cubicBezTo>
                  <a:cubicBezTo>
                    <a:pt x="357" y="6"/>
                    <a:pt x="359" y="3"/>
                    <a:pt x="362" y="3"/>
                  </a:cubicBezTo>
                  <a:cubicBezTo>
                    <a:pt x="363" y="3"/>
                    <a:pt x="363" y="2"/>
                    <a:pt x="363" y="2"/>
                  </a:cubicBezTo>
                  <a:cubicBezTo>
                    <a:pt x="363" y="1"/>
                    <a:pt x="363" y="1"/>
                    <a:pt x="362" y="1"/>
                  </a:cubicBezTo>
                  <a:cubicBezTo>
                    <a:pt x="362" y="1"/>
                    <a:pt x="361" y="1"/>
                    <a:pt x="361" y="1"/>
                  </a:cubicBezTo>
                  <a:cubicBezTo>
                    <a:pt x="357" y="1"/>
                    <a:pt x="354" y="1"/>
                    <a:pt x="352" y="1"/>
                  </a:cubicBezTo>
                  <a:cubicBezTo>
                    <a:pt x="351" y="1"/>
                    <a:pt x="350" y="1"/>
                    <a:pt x="349" y="1"/>
                  </a:cubicBezTo>
                  <a:cubicBezTo>
                    <a:pt x="347" y="1"/>
                    <a:pt x="345" y="1"/>
                    <a:pt x="344" y="1"/>
                  </a:cubicBezTo>
                  <a:cubicBezTo>
                    <a:pt x="344" y="1"/>
                    <a:pt x="343" y="1"/>
                    <a:pt x="343" y="2"/>
                  </a:cubicBezTo>
                  <a:cubicBezTo>
                    <a:pt x="343" y="2"/>
                    <a:pt x="344" y="3"/>
                    <a:pt x="345" y="3"/>
                  </a:cubicBezTo>
                  <a:cubicBezTo>
                    <a:pt x="348" y="3"/>
                    <a:pt x="351" y="4"/>
                    <a:pt x="352" y="6"/>
                  </a:cubicBezTo>
                  <a:cubicBezTo>
                    <a:pt x="353" y="8"/>
                    <a:pt x="354" y="13"/>
                    <a:pt x="354" y="19"/>
                  </a:cubicBezTo>
                  <a:cubicBezTo>
                    <a:pt x="354" y="24"/>
                    <a:pt x="354" y="29"/>
                    <a:pt x="353" y="35"/>
                  </a:cubicBezTo>
                  <a:cubicBezTo>
                    <a:pt x="353" y="37"/>
                    <a:pt x="353" y="37"/>
                    <a:pt x="352" y="37"/>
                  </a:cubicBezTo>
                  <a:cubicBezTo>
                    <a:pt x="352" y="37"/>
                    <a:pt x="351" y="36"/>
                    <a:pt x="349" y="34"/>
                  </a:cubicBezTo>
                  <a:cubicBezTo>
                    <a:pt x="348" y="33"/>
                    <a:pt x="348" y="33"/>
                    <a:pt x="348" y="33"/>
                  </a:cubicBezTo>
                  <a:cubicBezTo>
                    <a:pt x="327" y="10"/>
                    <a:pt x="327" y="10"/>
                    <a:pt x="327" y="10"/>
                  </a:cubicBezTo>
                  <a:cubicBezTo>
                    <a:pt x="327" y="10"/>
                    <a:pt x="326" y="9"/>
                    <a:pt x="325" y="8"/>
                  </a:cubicBezTo>
                  <a:cubicBezTo>
                    <a:pt x="325" y="8"/>
                    <a:pt x="325" y="8"/>
                    <a:pt x="325" y="8"/>
                  </a:cubicBezTo>
                  <a:close/>
                  <a:moveTo>
                    <a:pt x="396" y="9"/>
                  </a:moveTo>
                  <a:cubicBezTo>
                    <a:pt x="396" y="7"/>
                    <a:pt x="396" y="5"/>
                    <a:pt x="397" y="5"/>
                  </a:cubicBezTo>
                  <a:cubicBezTo>
                    <a:pt x="397" y="4"/>
                    <a:pt x="398" y="3"/>
                    <a:pt x="400" y="3"/>
                  </a:cubicBezTo>
                  <a:cubicBezTo>
                    <a:pt x="401" y="3"/>
                    <a:pt x="401" y="3"/>
                    <a:pt x="401" y="3"/>
                  </a:cubicBezTo>
                  <a:cubicBezTo>
                    <a:pt x="401" y="3"/>
                    <a:pt x="401" y="2"/>
                    <a:pt x="401" y="2"/>
                  </a:cubicBezTo>
                  <a:cubicBezTo>
                    <a:pt x="401" y="1"/>
                    <a:pt x="401" y="1"/>
                    <a:pt x="400" y="1"/>
                  </a:cubicBezTo>
                  <a:cubicBezTo>
                    <a:pt x="399" y="1"/>
                    <a:pt x="397" y="1"/>
                    <a:pt x="394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89" y="1"/>
                    <a:pt x="387" y="2"/>
                    <a:pt x="386" y="2"/>
                  </a:cubicBezTo>
                  <a:cubicBezTo>
                    <a:pt x="383" y="2"/>
                    <a:pt x="382" y="1"/>
                    <a:pt x="381" y="1"/>
                  </a:cubicBezTo>
                  <a:cubicBezTo>
                    <a:pt x="380" y="1"/>
                    <a:pt x="379" y="1"/>
                    <a:pt x="379" y="1"/>
                  </a:cubicBezTo>
                  <a:cubicBezTo>
                    <a:pt x="378" y="1"/>
                    <a:pt x="378" y="1"/>
                    <a:pt x="378" y="2"/>
                  </a:cubicBezTo>
                  <a:cubicBezTo>
                    <a:pt x="378" y="2"/>
                    <a:pt x="378" y="3"/>
                    <a:pt x="378" y="3"/>
                  </a:cubicBezTo>
                  <a:cubicBezTo>
                    <a:pt x="379" y="3"/>
                    <a:pt x="380" y="3"/>
                    <a:pt x="381" y="4"/>
                  </a:cubicBezTo>
                  <a:cubicBezTo>
                    <a:pt x="383" y="4"/>
                    <a:pt x="385" y="5"/>
                    <a:pt x="386" y="6"/>
                  </a:cubicBezTo>
                  <a:cubicBezTo>
                    <a:pt x="386" y="7"/>
                    <a:pt x="387" y="8"/>
                    <a:pt x="387" y="11"/>
                  </a:cubicBezTo>
                  <a:cubicBezTo>
                    <a:pt x="387" y="42"/>
                    <a:pt x="387" y="42"/>
                    <a:pt x="387" y="42"/>
                  </a:cubicBezTo>
                  <a:cubicBezTo>
                    <a:pt x="387" y="45"/>
                    <a:pt x="387" y="45"/>
                    <a:pt x="387" y="45"/>
                  </a:cubicBezTo>
                  <a:cubicBezTo>
                    <a:pt x="387" y="47"/>
                    <a:pt x="386" y="49"/>
                    <a:pt x="386" y="50"/>
                  </a:cubicBezTo>
                  <a:cubicBezTo>
                    <a:pt x="385" y="51"/>
                    <a:pt x="384" y="52"/>
                    <a:pt x="382" y="52"/>
                  </a:cubicBezTo>
                  <a:cubicBezTo>
                    <a:pt x="381" y="53"/>
                    <a:pt x="381" y="53"/>
                    <a:pt x="381" y="53"/>
                  </a:cubicBezTo>
                  <a:cubicBezTo>
                    <a:pt x="381" y="54"/>
                    <a:pt x="381" y="54"/>
                    <a:pt x="381" y="54"/>
                  </a:cubicBezTo>
                  <a:cubicBezTo>
                    <a:pt x="381" y="54"/>
                    <a:pt x="382" y="54"/>
                    <a:pt x="382" y="54"/>
                  </a:cubicBezTo>
                  <a:cubicBezTo>
                    <a:pt x="383" y="54"/>
                    <a:pt x="384" y="54"/>
                    <a:pt x="385" y="54"/>
                  </a:cubicBezTo>
                  <a:cubicBezTo>
                    <a:pt x="386" y="54"/>
                    <a:pt x="389" y="54"/>
                    <a:pt x="391" y="54"/>
                  </a:cubicBezTo>
                  <a:cubicBezTo>
                    <a:pt x="393" y="54"/>
                    <a:pt x="396" y="54"/>
                    <a:pt x="399" y="54"/>
                  </a:cubicBezTo>
                  <a:cubicBezTo>
                    <a:pt x="401" y="54"/>
                    <a:pt x="402" y="54"/>
                    <a:pt x="402" y="54"/>
                  </a:cubicBezTo>
                  <a:cubicBezTo>
                    <a:pt x="404" y="54"/>
                    <a:pt x="405" y="54"/>
                    <a:pt x="405" y="53"/>
                  </a:cubicBezTo>
                  <a:cubicBezTo>
                    <a:pt x="405" y="53"/>
                    <a:pt x="404" y="52"/>
                    <a:pt x="403" y="52"/>
                  </a:cubicBezTo>
                  <a:cubicBezTo>
                    <a:pt x="401" y="52"/>
                    <a:pt x="400" y="52"/>
                    <a:pt x="398" y="51"/>
                  </a:cubicBezTo>
                  <a:cubicBezTo>
                    <a:pt x="397" y="49"/>
                    <a:pt x="396" y="48"/>
                    <a:pt x="396" y="46"/>
                  </a:cubicBezTo>
                  <a:cubicBezTo>
                    <a:pt x="396" y="42"/>
                    <a:pt x="396" y="42"/>
                    <a:pt x="396" y="42"/>
                  </a:cubicBezTo>
                  <a:cubicBezTo>
                    <a:pt x="396" y="9"/>
                    <a:pt x="396" y="9"/>
                    <a:pt x="396" y="9"/>
                  </a:cubicBezTo>
                  <a:close/>
                  <a:moveTo>
                    <a:pt x="434" y="6"/>
                  </a:moveTo>
                  <a:cubicBezTo>
                    <a:pt x="434" y="4"/>
                    <a:pt x="435" y="3"/>
                    <a:pt x="437" y="3"/>
                  </a:cubicBezTo>
                  <a:cubicBezTo>
                    <a:pt x="438" y="3"/>
                    <a:pt x="438" y="2"/>
                    <a:pt x="438" y="2"/>
                  </a:cubicBezTo>
                  <a:cubicBezTo>
                    <a:pt x="438" y="1"/>
                    <a:pt x="438" y="1"/>
                    <a:pt x="437" y="1"/>
                  </a:cubicBezTo>
                  <a:cubicBezTo>
                    <a:pt x="437" y="1"/>
                    <a:pt x="436" y="1"/>
                    <a:pt x="434" y="1"/>
                  </a:cubicBezTo>
                  <a:cubicBezTo>
                    <a:pt x="430" y="1"/>
                    <a:pt x="430" y="1"/>
                    <a:pt x="430" y="1"/>
                  </a:cubicBezTo>
                  <a:cubicBezTo>
                    <a:pt x="423" y="1"/>
                    <a:pt x="423" y="1"/>
                    <a:pt x="423" y="1"/>
                  </a:cubicBezTo>
                  <a:cubicBezTo>
                    <a:pt x="422" y="1"/>
                    <a:pt x="420" y="1"/>
                    <a:pt x="419" y="1"/>
                  </a:cubicBezTo>
                  <a:cubicBezTo>
                    <a:pt x="418" y="1"/>
                    <a:pt x="418" y="1"/>
                    <a:pt x="418" y="1"/>
                  </a:cubicBezTo>
                  <a:cubicBezTo>
                    <a:pt x="417" y="1"/>
                    <a:pt x="417" y="1"/>
                    <a:pt x="417" y="2"/>
                  </a:cubicBezTo>
                  <a:cubicBezTo>
                    <a:pt x="417" y="2"/>
                    <a:pt x="417" y="3"/>
                    <a:pt x="418" y="3"/>
                  </a:cubicBezTo>
                  <a:cubicBezTo>
                    <a:pt x="420" y="3"/>
                    <a:pt x="421" y="4"/>
                    <a:pt x="422" y="6"/>
                  </a:cubicBezTo>
                  <a:cubicBezTo>
                    <a:pt x="423" y="7"/>
                    <a:pt x="425" y="10"/>
                    <a:pt x="427" y="15"/>
                  </a:cubicBezTo>
                  <a:cubicBezTo>
                    <a:pt x="428" y="19"/>
                    <a:pt x="430" y="24"/>
                    <a:pt x="432" y="29"/>
                  </a:cubicBezTo>
                  <a:cubicBezTo>
                    <a:pt x="442" y="50"/>
                    <a:pt x="442" y="50"/>
                    <a:pt x="442" y="50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3" y="54"/>
                    <a:pt x="443" y="54"/>
                    <a:pt x="443" y="54"/>
                  </a:cubicBezTo>
                  <a:cubicBezTo>
                    <a:pt x="444" y="55"/>
                    <a:pt x="444" y="55"/>
                    <a:pt x="445" y="55"/>
                  </a:cubicBezTo>
                  <a:cubicBezTo>
                    <a:pt x="445" y="55"/>
                    <a:pt x="446" y="55"/>
                    <a:pt x="446" y="53"/>
                  </a:cubicBezTo>
                  <a:cubicBezTo>
                    <a:pt x="447" y="53"/>
                    <a:pt x="447" y="51"/>
                    <a:pt x="449" y="48"/>
                  </a:cubicBezTo>
                  <a:cubicBezTo>
                    <a:pt x="449" y="48"/>
                    <a:pt x="450" y="46"/>
                    <a:pt x="452" y="41"/>
                  </a:cubicBezTo>
                  <a:cubicBezTo>
                    <a:pt x="459" y="26"/>
                    <a:pt x="459" y="26"/>
                    <a:pt x="459" y="26"/>
                  </a:cubicBezTo>
                  <a:cubicBezTo>
                    <a:pt x="465" y="13"/>
                    <a:pt x="465" y="13"/>
                    <a:pt x="465" y="13"/>
                  </a:cubicBezTo>
                  <a:cubicBezTo>
                    <a:pt x="466" y="9"/>
                    <a:pt x="468" y="6"/>
                    <a:pt x="469" y="5"/>
                  </a:cubicBezTo>
                  <a:cubicBezTo>
                    <a:pt x="470" y="4"/>
                    <a:pt x="471" y="3"/>
                    <a:pt x="472" y="3"/>
                  </a:cubicBezTo>
                  <a:cubicBezTo>
                    <a:pt x="473" y="2"/>
                    <a:pt x="474" y="2"/>
                    <a:pt x="474" y="1"/>
                  </a:cubicBezTo>
                  <a:cubicBezTo>
                    <a:pt x="474" y="1"/>
                    <a:pt x="473" y="0"/>
                    <a:pt x="473" y="0"/>
                  </a:cubicBezTo>
                  <a:cubicBezTo>
                    <a:pt x="473" y="0"/>
                    <a:pt x="472" y="1"/>
                    <a:pt x="471" y="1"/>
                  </a:cubicBezTo>
                  <a:cubicBezTo>
                    <a:pt x="470" y="1"/>
                    <a:pt x="468" y="1"/>
                    <a:pt x="465" y="1"/>
                  </a:cubicBezTo>
                  <a:cubicBezTo>
                    <a:pt x="464" y="1"/>
                    <a:pt x="463" y="1"/>
                    <a:pt x="461" y="1"/>
                  </a:cubicBezTo>
                  <a:cubicBezTo>
                    <a:pt x="457" y="1"/>
                    <a:pt x="457" y="1"/>
                    <a:pt x="457" y="1"/>
                  </a:cubicBezTo>
                  <a:cubicBezTo>
                    <a:pt x="456" y="1"/>
                    <a:pt x="455" y="1"/>
                    <a:pt x="455" y="1"/>
                  </a:cubicBezTo>
                  <a:cubicBezTo>
                    <a:pt x="454" y="1"/>
                    <a:pt x="454" y="1"/>
                    <a:pt x="454" y="2"/>
                  </a:cubicBezTo>
                  <a:cubicBezTo>
                    <a:pt x="454" y="2"/>
                    <a:pt x="455" y="2"/>
                    <a:pt x="455" y="3"/>
                  </a:cubicBezTo>
                  <a:cubicBezTo>
                    <a:pt x="458" y="3"/>
                    <a:pt x="459" y="4"/>
                    <a:pt x="460" y="5"/>
                  </a:cubicBezTo>
                  <a:cubicBezTo>
                    <a:pt x="461" y="6"/>
                    <a:pt x="462" y="7"/>
                    <a:pt x="462" y="9"/>
                  </a:cubicBezTo>
                  <a:cubicBezTo>
                    <a:pt x="462" y="11"/>
                    <a:pt x="461" y="16"/>
                    <a:pt x="458" y="22"/>
                  </a:cubicBezTo>
                  <a:cubicBezTo>
                    <a:pt x="449" y="42"/>
                    <a:pt x="449" y="42"/>
                    <a:pt x="449" y="42"/>
                  </a:cubicBezTo>
                  <a:cubicBezTo>
                    <a:pt x="449" y="42"/>
                    <a:pt x="448" y="43"/>
                    <a:pt x="448" y="43"/>
                  </a:cubicBezTo>
                  <a:cubicBezTo>
                    <a:pt x="448" y="43"/>
                    <a:pt x="447" y="42"/>
                    <a:pt x="447" y="41"/>
                  </a:cubicBezTo>
                  <a:cubicBezTo>
                    <a:pt x="438" y="20"/>
                    <a:pt x="438" y="20"/>
                    <a:pt x="438" y="20"/>
                  </a:cubicBezTo>
                  <a:cubicBezTo>
                    <a:pt x="435" y="13"/>
                    <a:pt x="434" y="9"/>
                    <a:pt x="434" y="6"/>
                  </a:cubicBezTo>
                  <a:cubicBezTo>
                    <a:pt x="434" y="6"/>
                    <a:pt x="434" y="6"/>
                    <a:pt x="434" y="6"/>
                  </a:cubicBezTo>
                  <a:close/>
                  <a:moveTo>
                    <a:pt x="505" y="8"/>
                  </a:moveTo>
                  <a:cubicBezTo>
                    <a:pt x="505" y="6"/>
                    <a:pt x="505" y="5"/>
                    <a:pt x="507" y="4"/>
                  </a:cubicBezTo>
                  <a:cubicBezTo>
                    <a:pt x="509" y="4"/>
                    <a:pt x="509" y="4"/>
                    <a:pt x="509" y="4"/>
                  </a:cubicBezTo>
                  <a:cubicBezTo>
                    <a:pt x="514" y="4"/>
                    <a:pt x="514" y="4"/>
                    <a:pt x="514" y="4"/>
                  </a:cubicBezTo>
                  <a:cubicBezTo>
                    <a:pt x="518" y="4"/>
                    <a:pt x="521" y="5"/>
                    <a:pt x="523" y="6"/>
                  </a:cubicBezTo>
                  <a:cubicBezTo>
                    <a:pt x="525" y="7"/>
                    <a:pt x="526" y="9"/>
                    <a:pt x="526" y="11"/>
                  </a:cubicBezTo>
                  <a:cubicBezTo>
                    <a:pt x="526" y="13"/>
                    <a:pt x="526" y="13"/>
                    <a:pt x="527" y="13"/>
                  </a:cubicBezTo>
                  <a:cubicBezTo>
                    <a:pt x="528" y="13"/>
                    <a:pt x="528" y="12"/>
                    <a:pt x="528" y="10"/>
                  </a:cubicBezTo>
                  <a:cubicBezTo>
                    <a:pt x="528" y="9"/>
                    <a:pt x="528" y="8"/>
                    <a:pt x="528" y="5"/>
                  </a:cubicBezTo>
                  <a:cubicBezTo>
                    <a:pt x="528" y="4"/>
                    <a:pt x="528" y="3"/>
                    <a:pt x="528" y="2"/>
                  </a:cubicBezTo>
                  <a:cubicBezTo>
                    <a:pt x="528" y="1"/>
                    <a:pt x="527" y="1"/>
                    <a:pt x="527" y="1"/>
                  </a:cubicBezTo>
                  <a:cubicBezTo>
                    <a:pt x="527" y="1"/>
                    <a:pt x="526" y="1"/>
                    <a:pt x="526" y="1"/>
                  </a:cubicBezTo>
                  <a:cubicBezTo>
                    <a:pt x="524" y="1"/>
                    <a:pt x="519" y="1"/>
                    <a:pt x="510" y="1"/>
                  </a:cubicBezTo>
                  <a:cubicBezTo>
                    <a:pt x="496" y="1"/>
                    <a:pt x="496" y="1"/>
                    <a:pt x="496" y="1"/>
                  </a:cubicBezTo>
                  <a:cubicBezTo>
                    <a:pt x="492" y="1"/>
                    <a:pt x="492" y="1"/>
                    <a:pt x="492" y="1"/>
                  </a:cubicBezTo>
                  <a:cubicBezTo>
                    <a:pt x="491" y="1"/>
                    <a:pt x="490" y="1"/>
                    <a:pt x="490" y="1"/>
                  </a:cubicBezTo>
                  <a:cubicBezTo>
                    <a:pt x="489" y="1"/>
                    <a:pt x="489" y="1"/>
                    <a:pt x="489" y="1"/>
                  </a:cubicBezTo>
                  <a:cubicBezTo>
                    <a:pt x="488" y="1"/>
                    <a:pt x="487" y="1"/>
                    <a:pt x="487" y="2"/>
                  </a:cubicBezTo>
                  <a:cubicBezTo>
                    <a:pt x="487" y="2"/>
                    <a:pt x="488" y="3"/>
                    <a:pt x="489" y="3"/>
                  </a:cubicBezTo>
                  <a:cubicBezTo>
                    <a:pt x="491" y="3"/>
                    <a:pt x="493" y="4"/>
                    <a:pt x="494" y="5"/>
                  </a:cubicBezTo>
                  <a:cubicBezTo>
                    <a:pt x="495" y="6"/>
                    <a:pt x="496" y="8"/>
                    <a:pt x="496" y="11"/>
                  </a:cubicBezTo>
                  <a:cubicBezTo>
                    <a:pt x="496" y="42"/>
                    <a:pt x="496" y="42"/>
                    <a:pt x="496" y="42"/>
                  </a:cubicBezTo>
                  <a:cubicBezTo>
                    <a:pt x="496" y="44"/>
                    <a:pt x="496" y="46"/>
                    <a:pt x="495" y="47"/>
                  </a:cubicBezTo>
                  <a:cubicBezTo>
                    <a:pt x="495" y="49"/>
                    <a:pt x="495" y="50"/>
                    <a:pt x="494" y="51"/>
                  </a:cubicBezTo>
                  <a:cubicBezTo>
                    <a:pt x="494" y="51"/>
                    <a:pt x="493" y="52"/>
                    <a:pt x="491" y="52"/>
                  </a:cubicBezTo>
                  <a:cubicBezTo>
                    <a:pt x="491" y="53"/>
                    <a:pt x="490" y="53"/>
                    <a:pt x="490" y="54"/>
                  </a:cubicBezTo>
                  <a:cubicBezTo>
                    <a:pt x="490" y="54"/>
                    <a:pt x="491" y="54"/>
                    <a:pt x="491" y="54"/>
                  </a:cubicBezTo>
                  <a:cubicBezTo>
                    <a:pt x="492" y="54"/>
                    <a:pt x="493" y="54"/>
                    <a:pt x="494" y="54"/>
                  </a:cubicBezTo>
                  <a:cubicBezTo>
                    <a:pt x="497" y="54"/>
                    <a:pt x="500" y="54"/>
                    <a:pt x="502" y="54"/>
                  </a:cubicBezTo>
                  <a:cubicBezTo>
                    <a:pt x="505" y="54"/>
                    <a:pt x="507" y="54"/>
                    <a:pt x="509" y="54"/>
                  </a:cubicBezTo>
                  <a:cubicBezTo>
                    <a:pt x="513" y="55"/>
                    <a:pt x="513" y="55"/>
                    <a:pt x="513" y="55"/>
                  </a:cubicBezTo>
                  <a:cubicBezTo>
                    <a:pt x="515" y="55"/>
                    <a:pt x="517" y="55"/>
                    <a:pt x="519" y="55"/>
                  </a:cubicBezTo>
                  <a:cubicBezTo>
                    <a:pt x="522" y="55"/>
                    <a:pt x="524" y="54"/>
                    <a:pt x="526" y="54"/>
                  </a:cubicBezTo>
                  <a:cubicBezTo>
                    <a:pt x="527" y="53"/>
                    <a:pt x="529" y="51"/>
                    <a:pt x="530" y="49"/>
                  </a:cubicBezTo>
                  <a:cubicBezTo>
                    <a:pt x="531" y="47"/>
                    <a:pt x="532" y="44"/>
                    <a:pt x="532" y="42"/>
                  </a:cubicBezTo>
                  <a:cubicBezTo>
                    <a:pt x="532" y="42"/>
                    <a:pt x="532" y="41"/>
                    <a:pt x="532" y="41"/>
                  </a:cubicBezTo>
                  <a:cubicBezTo>
                    <a:pt x="532" y="41"/>
                    <a:pt x="531" y="41"/>
                    <a:pt x="531" y="41"/>
                  </a:cubicBezTo>
                  <a:cubicBezTo>
                    <a:pt x="531" y="41"/>
                    <a:pt x="531" y="41"/>
                    <a:pt x="531" y="41"/>
                  </a:cubicBezTo>
                  <a:cubicBezTo>
                    <a:pt x="527" y="48"/>
                    <a:pt x="520" y="51"/>
                    <a:pt x="510" y="51"/>
                  </a:cubicBezTo>
                  <a:cubicBezTo>
                    <a:pt x="509" y="51"/>
                    <a:pt x="508" y="51"/>
                    <a:pt x="507" y="50"/>
                  </a:cubicBezTo>
                  <a:cubicBezTo>
                    <a:pt x="507" y="50"/>
                    <a:pt x="506" y="49"/>
                    <a:pt x="506" y="48"/>
                  </a:cubicBezTo>
                  <a:cubicBezTo>
                    <a:pt x="505" y="46"/>
                    <a:pt x="505" y="44"/>
                    <a:pt x="505" y="40"/>
                  </a:cubicBezTo>
                  <a:cubicBezTo>
                    <a:pt x="505" y="37"/>
                    <a:pt x="505" y="37"/>
                    <a:pt x="505" y="37"/>
                  </a:cubicBezTo>
                  <a:cubicBezTo>
                    <a:pt x="505" y="34"/>
                    <a:pt x="505" y="32"/>
                    <a:pt x="505" y="30"/>
                  </a:cubicBezTo>
                  <a:cubicBezTo>
                    <a:pt x="505" y="29"/>
                    <a:pt x="505" y="28"/>
                    <a:pt x="506" y="28"/>
                  </a:cubicBezTo>
                  <a:cubicBezTo>
                    <a:pt x="506" y="28"/>
                    <a:pt x="507" y="28"/>
                    <a:pt x="508" y="28"/>
                  </a:cubicBezTo>
                  <a:cubicBezTo>
                    <a:pt x="511" y="28"/>
                    <a:pt x="511" y="28"/>
                    <a:pt x="511" y="28"/>
                  </a:cubicBezTo>
                  <a:cubicBezTo>
                    <a:pt x="514" y="28"/>
                    <a:pt x="516" y="28"/>
                    <a:pt x="517" y="28"/>
                  </a:cubicBezTo>
                  <a:cubicBezTo>
                    <a:pt x="518" y="28"/>
                    <a:pt x="518" y="28"/>
                    <a:pt x="519" y="29"/>
                  </a:cubicBezTo>
                  <a:cubicBezTo>
                    <a:pt x="520" y="30"/>
                    <a:pt x="521" y="32"/>
                    <a:pt x="521" y="34"/>
                  </a:cubicBezTo>
                  <a:cubicBezTo>
                    <a:pt x="522" y="35"/>
                    <a:pt x="522" y="36"/>
                    <a:pt x="523" y="36"/>
                  </a:cubicBezTo>
                  <a:cubicBezTo>
                    <a:pt x="523" y="35"/>
                    <a:pt x="523" y="35"/>
                    <a:pt x="523" y="35"/>
                  </a:cubicBezTo>
                  <a:cubicBezTo>
                    <a:pt x="523" y="35"/>
                    <a:pt x="523" y="35"/>
                    <a:pt x="523" y="35"/>
                  </a:cubicBezTo>
                  <a:cubicBezTo>
                    <a:pt x="523" y="33"/>
                    <a:pt x="523" y="33"/>
                    <a:pt x="523" y="33"/>
                  </a:cubicBezTo>
                  <a:cubicBezTo>
                    <a:pt x="523" y="31"/>
                    <a:pt x="523" y="29"/>
                    <a:pt x="523" y="27"/>
                  </a:cubicBezTo>
                  <a:cubicBezTo>
                    <a:pt x="523" y="24"/>
                    <a:pt x="523" y="22"/>
                    <a:pt x="523" y="21"/>
                  </a:cubicBezTo>
                  <a:cubicBezTo>
                    <a:pt x="523" y="21"/>
                    <a:pt x="523" y="20"/>
                    <a:pt x="523" y="20"/>
                  </a:cubicBezTo>
                  <a:cubicBezTo>
                    <a:pt x="523" y="19"/>
                    <a:pt x="523" y="18"/>
                    <a:pt x="523" y="18"/>
                  </a:cubicBezTo>
                  <a:cubicBezTo>
                    <a:pt x="523" y="17"/>
                    <a:pt x="523" y="17"/>
                    <a:pt x="522" y="17"/>
                  </a:cubicBezTo>
                  <a:cubicBezTo>
                    <a:pt x="521" y="17"/>
                    <a:pt x="521" y="17"/>
                    <a:pt x="521" y="18"/>
                  </a:cubicBezTo>
                  <a:cubicBezTo>
                    <a:pt x="520" y="20"/>
                    <a:pt x="520" y="20"/>
                    <a:pt x="520" y="20"/>
                  </a:cubicBezTo>
                  <a:cubicBezTo>
                    <a:pt x="519" y="22"/>
                    <a:pt x="517" y="24"/>
                    <a:pt x="514" y="24"/>
                  </a:cubicBezTo>
                  <a:cubicBezTo>
                    <a:pt x="511" y="24"/>
                    <a:pt x="511" y="24"/>
                    <a:pt x="511" y="24"/>
                  </a:cubicBezTo>
                  <a:cubicBezTo>
                    <a:pt x="509" y="24"/>
                    <a:pt x="509" y="24"/>
                    <a:pt x="509" y="24"/>
                  </a:cubicBezTo>
                  <a:cubicBezTo>
                    <a:pt x="508" y="24"/>
                    <a:pt x="508" y="24"/>
                    <a:pt x="508" y="24"/>
                  </a:cubicBezTo>
                  <a:cubicBezTo>
                    <a:pt x="506" y="24"/>
                    <a:pt x="506" y="24"/>
                    <a:pt x="505" y="23"/>
                  </a:cubicBezTo>
                  <a:cubicBezTo>
                    <a:pt x="505" y="22"/>
                    <a:pt x="505" y="21"/>
                    <a:pt x="505" y="18"/>
                  </a:cubicBezTo>
                  <a:cubicBezTo>
                    <a:pt x="505" y="10"/>
                    <a:pt x="505" y="10"/>
                    <a:pt x="505" y="10"/>
                  </a:cubicBezTo>
                  <a:cubicBezTo>
                    <a:pt x="505" y="8"/>
                    <a:pt x="505" y="8"/>
                    <a:pt x="505" y="8"/>
                  </a:cubicBezTo>
                  <a:close/>
                  <a:moveTo>
                    <a:pt x="563" y="31"/>
                  </a:moveTo>
                  <a:cubicBezTo>
                    <a:pt x="563" y="30"/>
                    <a:pt x="563" y="29"/>
                    <a:pt x="563" y="29"/>
                  </a:cubicBezTo>
                  <a:cubicBezTo>
                    <a:pt x="565" y="29"/>
                    <a:pt x="565" y="29"/>
                    <a:pt x="565" y="29"/>
                  </a:cubicBezTo>
                  <a:cubicBezTo>
                    <a:pt x="567" y="29"/>
                    <a:pt x="567" y="29"/>
                    <a:pt x="567" y="29"/>
                  </a:cubicBezTo>
                  <a:cubicBezTo>
                    <a:pt x="569" y="29"/>
                    <a:pt x="571" y="29"/>
                    <a:pt x="572" y="30"/>
                  </a:cubicBezTo>
                  <a:cubicBezTo>
                    <a:pt x="573" y="31"/>
                    <a:pt x="574" y="33"/>
                    <a:pt x="575" y="36"/>
                  </a:cubicBezTo>
                  <a:cubicBezTo>
                    <a:pt x="579" y="43"/>
                    <a:pt x="582" y="48"/>
                    <a:pt x="584" y="50"/>
                  </a:cubicBezTo>
                  <a:cubicBezTo>
                    <a:pt x="586" y="53"/>
                    <a:pt x="589" y="54"/>
                    <a:pt x="591" y="54"/>
                  </a:cubicBezTo>
                  <a:cubicBezTo>
                    <a:pt x="593" y="54"/>
                    <a:pt x="595" y="54"/>
                    <a:pt x="597" y="53"/>
                  </a:cubicBezTo>
                  <a:cubicBezTo>
                    <a:pt x="599" y="52"/>
                    <a:pt x="600" y="51"/>
                    <a:pt x="600" y="50"/>
                  </a:cubicBezTo>
                  <a:cubicBezTo>
                    <a:pt x="600" y="50"/>
                    <a:pt x="600" y="49"/>
                    <a:pt x="599" y="49"/>
                  </a:cubicBezTo>
                  <a:cubicBezTo>
                    <a:pt x="599" y="49"/>
                    <a:pt x="599" y="49"/>
                    <a:pt x="599" y="50"/>
                  </a:cubicBezTo>
                  <a:cubicBezTo>
                    <a:pt x="598" y="50"/>
                    <a:pt x="597" y="50"/>
                    <a:pt x="597" y="50"/>
                  </a:cubicBezTo>
                  <a:cubicBezTo>
                    <a:pt x="595" y="50"/>
                    <a:pt x="594" y="49"/>
                    <a:pt x="593" y="48"/>
                  </a:cubicBezTo>
                  <a:cubicBezTo>
                    <a:pt x="592" y="47"/>
                    <a:pt x="591" y="46"/>
                    <a:pt x="589" y="43"/>
                  </a:cubicBezTo>
                  <a:cubicBezTo>
                    <a:pt x="585" y="36"/>
                    <a:pt x="585" y="36"/>
                    <a:pt x="585" y="36"/>
                  </a:cubicBezTo>
                  <a:cubicBezTo>
                    <a:pt x="582" y="30"/>
                    <a:pt x="582" y="30"/>
                    <a:pt x="582" y="30"/>
                  </a:cubicBezTo>
                  <a:cubicBezTo>
                    <a:pt x="581" y="29"/>
                    <a:pt x="581" y="29"/>
                    <a:pt x="581" y="28"/>
                  </a:cubicBezTo>
                  <a:cubicBezTo>
                    <a:pt x="581" y="28"/>
                    <a:pt x="581" y="28"/>
                    <a:pt x="581" y="27"/>
                  </a:cubicBezTo>
                  <a:cubicBezTo>
                    <a:pt x="580" y="27"/>
                    <a:pt x="581" y="27"/>
                    <a:pt x="581" y="27"/>
                  </a:cubicBezTo>
                  <a:cubicBezTo>
                    <a:pt x="584" y="25"/>
                    <a:pt x="586" y="24"/>
                    <a:pt x="587" y="22"/>
                  </a:cubicBezTo>
                  <a:cubicBezTo>
                    <a:pt x="589" y="20"/>
                    <a:pt x="589" y="17"/>
                    <a:pt x="589" y="15"/>
                  </a:cubicBezTo>
                  <a:cubicBezTo>
                    <a:pt x="589" y="11"/>
                    <a:pt x="588" y="7"/>
                    <a:pt x="584" y="5"/>
                  </a:cubicBezTo>
                  <a:cubicBezTo>
                    <a:pt x="581" y="2"/>
                    <a:pt x="577" y="1"/>
                    <a:pt x="572" y="1"/>
                  </a:cubicBezTo>
                  <a:cubicBezTo>
                    <a:pt x="571" y="1"/>
                    <a:pt x="568" y="1"/>
                    <a:pt x="563" y="1"/>
                  </a:cubicBezTo>
                  <a:cubicBezTo>
                    <a:pt x="559" y="1"/>
                    <a:pt x="556" y="2"/>
                    <a:pt x="554" y="2"/>
                  </a:cubicBezTo>
                  <a:cubicBezTo>
                    <a:pt x="551" y="2"/>
                    <a:pt x="549" y="1"/>
                    <a:pt x="547" y="1"/>
                  </a:cubicBezTo>
                  <a:cubicBezTo>
                    <a:pt x="546" y="1"/>
                    <a:pt x="546" y="1"/>
                    <a:pt x="546" y="1"/>
                  </a:cubicBezTo>
                  <a:cubicBezTo>
                    <a:pt x="545" y="1"/>
                    <a:pt x="545" y="1"/>
                    <a:pt x="545" y="2"/>
                  </a:cubicBezTo>
                  <a:cubicBezTo>
                    <a:pt x="545" y="3"/>
                    <a:pt x="545" y="3"/>
                    <a:pt x="546" y="4"/>
                  </a:cubicBezTo>
                  <a:cubicBezTo>
                    <a:pt x="549" y="4"/>
                    <a:pt x="551" y="5"/>
                    <a:pt x="552" y="7"/>
                  </a:cubicBezTo>
                  <a:cubicBezTo>
                    <a:pt x="553" y="8"/>
                    <a:pt x="554" y="10"/>
                    <a:pt x="554" y="13"/>
                  </a:cubicBezTo>
                  <a:cubicBezTo>
                    <a:pt x="554" y="41"/>
                    <a:pt x="554" y="41"/>
                    <a:pt x="554" y="41"/>
                  </a:cubicBezTo>
                  <a:cubicBezTo>
                    <a:pt x="554" y="43"/>
                    <a:pt x="554" y="43"/>
                    <a:pt x="554" y="43"/>
                  </a:cubicBezTo>
                  <a:cubicBezTo>
                    <a:pt x="554" y="46"/>
                    <a:pt x="554" y="46"/>
                    <a:pt x="554" y="46"/>
                  </a:cubicBezTo>
                  <a:cubicBezTo>
                    <a:pt x="554" y="48"/>
                    <a:pt x="553" y="49"/>
                    <a:pt x="553" y="50"/>
                  </a:cubicBezTo>
                  <a:cubicBezTo>
                    <a:pt x="552" y="51"/>
                    <a:pt x="551" y="52"/>
                    <a:pt x="549" y="53"/>
                  </a:cubicBezTo>
                  <a:cubicBezTo>
                    <a:pt x="548" y="53"/>
                    <a:pt x="548" y="53"/>
                    <a:pt x="548" y="54"/>
                  </a:cubicBezTo>
                  <a:cubicBezTo>
                    <a:pt x="548" y="54"/>
                    <a:pt x="549" y="55"/>
                    <a:pt x="550" y="55"/>
                  </a:cubicBezTo>
                  <a:cubicBezTo>
                    <a:pt x="550" y="55"/>
                    <a:pt x="550" y="55"/>
                    <a:pt x="551" y="55"/>
                  </a:cubicBezTo>
                  <a:cubicBezTo>
                    <a:pt x="554" y="54"/>
                    <a:pt x="554" y="54"/>
                    <a:pt x="554" y="54"/>
                  </a:cubicBezTo>
                  <a:cubicBezTo>
                    <a:pt x="557" y="54"/>
                    <a:pt x="557" y="54"/>
                    <a:pt x="557" y="54"/>
                  </a:cubicBezTo>
                  <a:cubicBezTo>
                    <a:pt x="558" y="54"/>
                    <a:pt x="560" y="54"/>
                    <a:pt x="562" y="54"/>
                  </a:cubicBezTo>
                  <a:cubicBezTo>
                    <a:pt x="564" y="54"/>
                    <a:pt x="566" y="54"/>
                    <a:pt x="568" y="54"/>
                  </a:cubicBezTo>
                  <a:cubicBezTo>
                    <a:pt x="569" y="54"/>
                    <a:pt x="569" y="54"/>
                    <a:pt x="570" y="54"/>
                  </a:cubicBezTo>
                  <a:cubicBezTo>
                    <a:pt x="570" y="54"/>
                    <a:pt x="571" y="54"/>
                    <a:pt x="571" y="53"/>
                  </a:cubicBezTo>
                  <a:cubicBezTo>
                    <a:pt x="571" y="53"/>
                    <a:pt x="570" y="52"/>
                    <a:pt x="569" y="52"/>
                  </a:cubicBezTo>
                  <a:cubicBezTo>
                    <a:pt x="567" y="52"/>
                    <a:pt x="565" y="51"/>
                    <a:pt x="564" y="49"/>
                  </a:cubicBezTo>
                  <a:cubicBezTo>
                    <a:pt x="563" y="47"/>
                    <a:pt x="563" y="44"/>
                    <a:pt x="563" y="39"/>
                  </a:cubicBezTo>
                  <a:cubicBezTo>
                    <a:pt x="563" y="31"/>
                    <a:pt x="563" y="31"/>
                    <a:pt x="563" y="31"/>
                  </a:cubicBezTo>
                  <a:close/>
                  <a:moveTo>
                    <a:pt x="564" y="5"/>
                  </a:moveTo>
                  <a:cubicBezTo>
                    <a:pt x="564" y="4"/>
                    <a:pt x="565" y="3"/>
                    <a:pt x="567" y="3"/>
                  </a:cubicBezTo>
                  <a:cubicBezTo>
                    <a:pt x="571" y="3"/>
                    <a:pt x="574" y="5"/>
                    <a:pt x="577" y="7"/>
                  </a:cubicBezTo>
                  <a:cubicBezTo>
                    <a:pt x="579" y="10"/>
                    <a:pt x="581" y="13"/>
                    <a:pt x="581" y="17"/>
                  </a:cubicBezTo>
                  <a:cubicBezTo>
                    <a:pt x="581" y="20"/>
                    <a:pt x="580" y="22"/>
                    <a:pt x="578" y="24"/>
                  </a:cubicBezTo>
                  <a:cubicBezTo>
                    <a:pt x="577" y="25"/>
                    <a:pt x="576" y="26"/>
                    <a:pt x="575" y="26"/>
                  </a:cubicBezTo>
                  <a:cubicBezTo>
                    <a:pt x="574" y="26"/>
                    <a:pt x="571" y="26"/>
                    <a:pt x="566" y="26"/>
                  </a:cubicBezTo>
                  <a:cubicBezTo>
                    <a:pt x="565" y="26"/>
                    <a:pt x="564" y="26"/>
                    <a:pt x="563" y="25"/>
                  </a:cubicBezTo>
                  <a:cubicBezTo>
                    <a:pt x="563" y="25"/>
                    <a:pt x="563" y="24"/>
                    <a:pt x="563" y="22"/>
                  </a:cubicBezTo>
                  <a:cubicBezTo>
                    <a:pt x="563" y="9"/>
                    <a:pt x="563" y="9"/>
                    <a:pt x="563" y="9"/>
                  </a:cubicBezTo>
                  <a:cubicBezTo>
                    <a:pt x="563" y="7"/>
                    <a:pt x="563" y="5"/>
                    <a:pt x="564" y="5"/>
                  </a:cubicBezTo>
                  <a:close/>
                  <a:moveTo>
                    <a:pt x="618" y="4"/>
                  </a:moveTo>
                  <a:cubicBezTo>
                    <a:pt x="616" y="7"/>
                    <a:pt x="614" y="11"/>
                    <a:pt x="614" y="15"/>
                  </a:cubicBezTo>
                  <a:cubicBezTo>
                    <a:pt x="614" y="19"/>
                    <a:pt x="615" y="22"/>
                    <a:pt x="617" y="24"/>
                  </a:cubicBezTo>
                  <a:cubicBezTo>
                    <a:pt x="619" y="26"/>
                    <a:pt x="623" y="29"/>
                    <a:pt x="629" y="31"/>
                  </a:cubicBezTo>
                  <a:cubicBezTo>
                    <a:pt x="634" y="34"/>
                    <a:pt x="634" y="34"/>
                    <a:pt x="634" y="34"/>
                  </a:cubicBezTo>
                  <a:cubicBezTo>
                    <a:pt x="637" y="35"/>
                    <a:pt x="639" y="36"/>
                    <a:pt x="640" y="37"/>
                  </a:cubicBezTo>
                  <a:cubicBezTo>
                    <a:pt x="641" y="39"/>
                    <a:pt x="642" y="40"/>
                    <a:pt x="642" y="42"/>
                  </a:cubicBezTo>
                  <a:cubicBezTo>
                    <a:pt x="642" y="45"/>
                    <a:pt x="641" y="47"/>
                    <a:pt x="639" y="49"/>
                  </a:cubicBezTo>
                  <a:cubicBezTo>
                    <a:pt x="637" y="51"/>
                    <a:pt x="634" y="52"/>
                    <a:pt x="632" y="52"/>
                  </a:cubicBezTo>
                  <a:cubicBezTo>
                    <a:pt x="628" y="52"/>
                    <a:pt x="625" y="51"/>
                    <a:pt x="622" y="48"/>
                  </a:cubicBezTo>
                  <a:cubicBezTo>
                    <a:pt x="619" y="45"/>
                    <a:pt x="616" y="41"/>
                    <a:pt x="615" y="37"/>
                  </a:cubicBezTo>
                  <a:cubicBezTo>
                    <a:pt x="615" y="36"/>
                    <a:pt x="615" y="36"/>
                    <a:pt x="614" y="36"/>
                  </a:cubicBezTo>
                  <a:cubicBezTo>
                    <a:pt x="614" y="36"/>
                    <a:pt x="613" y="36"/>
                    <a:pt x="613" y="37"/>
                  </a:cubicBezTo>
                  <a:cubicBezTo>
                    <a:pt x="613" y="38"/>
                    <a:pt x="614" y="41"/>
                    <a:pt x="615" y="44"/>
                  </a:cubicBezTo>
                  <a:cubicBezTo>
                    <a:pt x="615" y="47"/>
                    <a:pt x="616" y="48"/>
                    <a:pt x="616" y="50"/>
                  </a:cubicBezTo>
                  <a:cubicBezTo>
                    <a:pt x="616" y="51"/>
                    <a:pt x="616" y="51"/>
                    <a:pt x="616" y="52"/>
                  </a:cubicBezTo>
                  <a:cubicBezTo>
                    <a:pt x="616" y="52"/>
                    <a:pt x="617" y="52"/>
                    <a:pt x="618" y="52"/>
                  </a:cubicBezTo>
                  <a:cubicBezTo>
                    <a:pt x="619" y="52"/>
                    <a:pt x="621" y="53"/>
                    <a:pt x="622" y="53"/>
                  </a:cubicBezTo>
                  <a:cubicBezTo>
                    <a:pt x="626" y="55"/>
                    <a:pt x="629" y="55"/>
                    <a:pt x="631" y="55"/>
                  </a:cubicBezTo>
                  <a:cubicBezTo>
                    <a:pt x="635" y="55"/>
                    <a:pt x="639" y="54"/>
                    <a:pt x="642" y="50"/>
                  </a:cubicBezTo>
                  <a:cubicBezTo>
                    <a:pt x="646" y="47"/>
                    <a:pt x="647" y="43"/>
                    <a:pt x="647" y="38"/>
                  </a:cubicBezTo>
                  <a:cubicBezTo>
                    <a:pt x="647" y="34"/>
                    <a:pt x="646" y="31"/>
                    <a:pt x="644" y="28"/>
                  </a:cubicBezTo>
                  <a:cubicBezTo>
                    <a:pt x="642" y="25"/>
                    <a:pt x="638" y="23"/>
                    <a:pt x="631" y="21"/>
                  </a:cubicBezTo>
                  <a:cubicBezTo>
                    <a:pt x="626" y="18"/>
                    <a:pt x="623" y="17"/>
                    <a:pt x="622" y="16"/>
                  </a:cubicBezTo>
                  <a:cubicBezTo>
                    <a:pt x="621" y="15"/>
                    <a:pt x="620" y="13"/>
                    <a:pt x="620" y="11"/>
                  </a:cubicBezTo>
                  <a:cubicBezTo>
                    <a:pt x="620" y="9"/>
                    <a:pt x="621" y="7"/>
                    <a:pt x="623" y="5"/>
                  </a:cubicBezTo>
                  <a:cubicBezTo>
                    <a:pt x="624" y="4"/>
                    <a:pt x="626" y="3"/>
                    <a:pt x="629" y="3"/>
                  </a:cubicBezTo>
                  <a:cubicBezTo>
                    <a:pt x="632" y="3"/>
                    <a:pt x="635" y="4"/>
                    <a:pt x="638" y="7"/>
                  </a:cubicBezTo>
                  <a:cubicBezTo>
                    <a:pt x="641" y="9"/>
                    <a:pt x="643" y="13"/>
                    <a:pt x="644" y="16"/>
                  </a:cubicBezTo>
                  <a:cubicBezTo>
                    <a:pt x="644" y="17"/>
                    <a:pt x="645" y="18"/>
                    <a:pt x="645" y="18"/>
                  </a:cubicBezTo>
                  <a:cubicBezTo>
                    <a:pt x="646" y="18"/>
                    <a:pt x="646" y="17"/>
                    <a:pt x="646" y="16"/>
                  </a:cubicBezTo>
                  <a:cubicBezTo>
                    <a:pt x="646" y="16"/>
                    <a:pt x="646" y="16"/>
                    <a:pt x="646" y="15"/>
                  </a:cubicBezTo>
                  <a:cubicBezTo>
                    <a:pt x="646" y="12"/>
                    <a:pt x="646" y="12"/>
                    <a:pt x="646" y="12"/>
                  </a:cubicBezTo>
                  <a:cubicBezTo>
                    <a:pt x="645" y="8"/>
                    <a:pt x="645" y="8"/>
                    <a:pt x="645" y="8"/>
                  </a:cubicBezTo>
                  <a:cubicBezTo>
                    <a:pt x="645" y="7"/>
                    <a:pt x="645" y="7"/>
                    <a:pt x="645" y="6"/>
                  </a:cubicBezTo>
                  <a:cubicBezTo>
                    <a:pt x="645" y="3"/>
                    <a:pt x="645" y="3"/>
                    <a:pt x="645" y="3"/>
                  </a:cubicBezTo>
                  <a:cubicBezTo>
                    <a:pt x="645" y="2"/>
                    <a:pt x="645" y="2"/>
                    <a:pt x="644" y="2"/>
                  </a:cubicBezTo>
                  <a:cubicBezTo>
                    <a:pt x="644" y="2"/>
                    <a:pt x="644" y="2"/>
                    <a:pt x="644" y="2"/>
                  </a:cubicBezTo>
                  <a:cubicBezTo>
                    <a:pt x="642" y="3"/>
                    <a:pt x="642" y="3"/>
                    <a:pt x="642" y="3"/>
                  </a:cubicBezTo>
                  <a:cubicBezTo>
                    <a:pt x="642" y="3"/>
                    <a:pt x="641" y="3"/>
                    <a:pt x="641" y="3"/>
                  </a:cubicBezTo>
                  <a:cubicBezTo>
                    <a:pt x="641" y="3"/>
                    <a:pt x="640" y="3"/>
                    <a:pt x="639" y="3"/>
                  </a:cubicBezTo>
                  <a:cubicBezTo>
                    <a:pt x="636" y="1"/>
                    <a:pt x="636" y="1"/>
                    <a:pt x="636" y="1"/>
                  </a:cubicBezTo>
                  <a:cubicBezTo>
                    <a:pt x="634" y="1"/>
                    <a:pt x="631" y="0"/>
                    <a:pt x="629" y="0"/>
                  </a:cubicBezTo>
                  <a:cubicBezTo>
                    <a:pt x="625" y="0"/>
                    <a:pt x="621" y="1"/>
                    <a:pt x="618" y="4"/>
                  </a:cubicBezTo>
                  <a:close/>
                  <a:moveTo>
                    <a:pt x="680" y="9"/>
                  </a:moveTo>
                  <a:cubicBezTo>
                    <a:pt x="680" y="7"/>
                    <a:pt x="680" y="5"/>
                    <a:pt x="680" y="5"/>
                  </a:cubicBezTo>
                  <a:cubicBezTo>
                    <a:pt x="681" y="4"/>
                    <a:pt x="682" y="3"/>
                    <a:pt x="684" y="3"/>
                  </a:cubicBezTo>
                  <a:cubicBezTo>
                    <a:pt x="684" y="3"/>
                    <a:pt x="685" y="3"/>
                    <a:pt x="685" y="3"/>
                  </a:cubicBezTo>
                  <a:cubicBezTo>
                    <a:pt x="685" y="3"/>
                    <a:pt x="685" y="2"/>
                    <a:pt x="685" y="2"/>
                  </a:cubicBezTo>
                  <a:cubicBezTo>
                    <a:pt x="685" y="1"/>
                    <a:pt x="685" y="1"/>
                    <a:pt x="684" y="1"/>
                  </a:cubicBezTo>
                  <a:cubicBezTo>
                    <a:pt x="682" y="1"/>
                    <a:pt x="680" y="1"/>
                    <a:pt x="678" y="1"/>
                  </a:cubicBezTo>
                  <a:cubicBezTo>
                    <a:pt x="675" y="1"/>
                    <a:pt x="675" y="1"/>
                    <a:pt x="675" y="1"/>
                  </a:cubicBezTo>
                  <a:cubicBezTo>
                    <a:pt x="673" y="1"/>
                    <a:pt x="671" y="2"/>
                    <a:pt x="669" y="2"/>
                  </a:cubicBezTo>
                  <a:cubicBezTo>
                    <a:pt x="667" y="2"/>
                    <a:pt x="666" y="1"/>
                    <a:pt x="665" y="1"/>
                  </a:cubicBezTo>
                  <a:cubicBezTo>
                    <a:pt x="664" y="1"/>
                    <a:pt x="663" y="1"/>
                    <a:pt x="663" y="1"/>
                  </a:cubicBezTo>
                  <a:cubicBezTo>
                    <a:pt x="662" y="1"/>
                    <a:pt x="662" y="1"/>
                    <a:pt x="662" y="2"/>
                  </a:cubicBezTo>
                  <a:cubicBezTo>
                    <a:pt x="662" y="2"/>
                    <a:pt x="662" y="3"/>
                    <a:pt x="662" y="3"/>
                  </a:cubicBezTo>
                  <a:cubicBezTo>
                    <a:pt x="663" y="3"/>
                    <a:pt x="663" y="3"/>
                    <a:pt x="665" y="4"/>
                  </a:cubicBezTo>
                  <a:cubicBezTo>
                    <a:pt x="667" y="4"/>
                    <a:pt x="669" y="5"/>
                    <a:pt x="669" y="6"/>
                  </a:cubicBezTo>
                  <a:cubicBezTo>
                    <a:pt x="670" y="7"/>
                    <a:pt x="671" y="8"/>
                    <a:pt x="671" y="11"/>
                  </a:cubicBezTo>
                  <a:cubicBezTo>
                    <a:pt x="671" y="42"/>
                    <a:pt x="671" y="42"/>
                    <a:pt x="671" y="42"/>
                  </a:cubicBezTo>
                  <a:cubicBezTo>
                    <a:pt x="671" y="45"/>
                    <a:pt x="671" y="45"/>
                    <a:pt x="671" y="45"/>
                  </a:cubicBezTo>
                  <a:cubicBezTo>
                    <a:pt x="671" y="47"/>
                    <a:pt x="670" y="49"/>
                    <a:pt x="670" y="50"/>
                  </a:cubicBezTo>
                  <a:cubicBezTo>
                    <a:pt x="669" y="51"/>
                    <a:pt x="668" y="52"/>
                    <a:pt x="666" y="52"/>
                  </a:cubicBezTo>
                  <a:cubicBezTo>
                    <a:pt x="665" y="53"/>
                    <a:pt x="665" y="53"/>
                    <a:pt x="665" y="53"/>
                  </a:cubicBezTo>
                  <a:cubicBezTo>
                    <a:pt x="665" y="54"/>
                    <a:pt x="665" y="54"/>
                    <a:pt x="665" y="54"/>
                  </a:cubicBezTo>
                  <a:cubicBezTo>
                    <a:pt x="665" y="54"/>
                    <a:pt x="665" y="54"/>
                    <a:pt x="666" y="54"/>
                  </a:cubicBezTo>
                  <a:cubicBezTo>
                    <a:pt x="667" y="54"/>
                    <a:pt x="667" y="54"/>
                    <a:pt x="669" y="54"/>
                  </a:cubicBezTo>
                  <a:cubicBezTo>
                    <a:pt x="670" y="54"/>
                    <a:pt x="672" y="54"/>
                    <a:pt x="675" y="54"/>
                  </a:cubicBezTo>
                  <a:cubicBezTo>
                    <a:pt x="677" y="54"/>
                    <a:pt x="680" y="54"/>
                    <a:pt x="683" y="54"/>
                  </a:cubicBezTo>
                  <a:cubicBezTo>
                    <a:pt x="684" y="54"/>
                    <a:pt x="686" y="54"/>
                    <a:pt x="686" y="54"/>
                  </a:cubicBezTo>
                  <a:cubicBezTo>
                    <a:pt x="688" y="54"/>
                    <a:pt x="689" y="54"/>
                    <a:pt x="689" y="53"/>
                  </a:cubicBezTo>
                  <a:cubicBezTo>
                    <a:pt x="689" y="53"/>
                    <a:pt x="688" y="52"/>
                    <a:pt x="687" y="52"/>
                  </a:cubicBezTo>
                  <a:cubicBezTo>
                    <a:pt x="685" y="52"/>
                    <a:pt x="683" y="52"/>
                    <a:pt x="682" y="51"/>
                  </a:cubicBezTo>
                  <a:cubicBezTo>
                    <a:pt x="681" y="49"/>
                    <a:pt x="680" y="48"/>
                    <a:pt x="680" y="46"/>
                  </a:cubicBezTo>
                  <a:cubicBezTo>
                    <a:pt x="680" y="42"/>
                    <a:pt x="680" y="42"/>
                    <a:pt x="680" y="42"/>
                  </a:cubicBezTo>
                  <a:cubicBezTo>
                    <a:pt x="680" y="9"/>
                    <a:pt x="680" y="9"/>
                    <a:pt x="680" y="9"/>
                  </a:cubicBezTo>
                  <a:close/>
                  <a:moveTo>
                    <a:pt x="732" y="6"/>
                  </a:moveTo>
                  <a:cubicBezTo>
                    <a:pt x="733" y="5"/>
                    <a:pt x="735" y="5"/>
                    <a:pt x="739" y="5"/>
                  </a:cubicBezTo>
                  <a:cubicBezTo>
                    <a:pt x="742" y="5"/>
                    <a:pt x="744" y="5"/>
                    <a:pt x="746" y="7"/>
                  </a:cubicBezTo>
                  <a:cubicBezTo>
                    <a:pt x="748" y="8"/>
                    <a:pt x="749" y="9"/>
                    <a:pt x="749" y="12"/>
                  </a:cubicBezTo>
                  <a:cubicBezTo>
                    <a:pt x="749" y="13"/>
                    <a:pt x="750" y="13"/>
                    <a:pt x="750" y="13"/>
                  </a:cubicBezTo>
                  <a:cubicBezTo>
                    <a:pt x="751" y="13"/>
                    <a:pt x="751" y="13"/>
                    <a:pt x="751" y="12"/>
                  </a:cubicBezTo>
                  <a:cubicBezTo>
                    <a:pt x="751" y="11"/>
                    <a:pt x="751" y="10"/>
                    <a:pt x="751" y="9"/>
                  </a:cubicBezTo>
                  <a:cubicBezTo>
                    <a:pt x="751" y="7"/>
                    <a:pt x="751" y="6"/>
                    <a:pt x="751" y="6"/>
                  </a:cubicBezTo>
                  <a:cubicBezTo>
                    <a:pt x="751" y="3"/>
                    <a:pt x="751" y="3"/>
                    <a:pt x="751" y="3"/>
                  </a:cubicBezTo>
                  <a:cubicBezTo>
                    <a:pt x="750" y="2"/>
                    <a:pt x="750" y="1"/>
                    <a:pt x="748" y="1"/>
                  </a:cubicBezTo>
                  <a:cubicBezTo>
                    <a:pt x="748" y="1"/>
                    <a:pt x="747" y="1"/>
                    <a:pt x="746" y="1"/>
                  </a:cubicBezTo>
                  <a:cubicBezTo>
                    <a:pt x="739" y="1"/>
                    <a:pt x="732" y="2"/>
                    <a:pt x="726" y="2"/>
                  </a:cubicBezTo>
                  <a:cubicBezTo>
                    <a:pt x="717" y="1"/>
                    <a:pt x="717" y="1"/>
                    <a:pt x="717" y="1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7" y="1"/>
                    <a:pt x="706" y="1"/>
                    <a:pt x="705" y="1"/>
                  </a:cubicBezTo>
                  <a:cubicBezTo>
                    <a:pt x="704" y="1"/>
                    <a:pt x="704" y="1"/>
                    <a:pt x="703" y="1"/>
                  </a:cubicBezTo>
                  <a:cubicBezTo>
                    <a:pt x="702" y="1"/>
                    <a:pt x="702" y="2"/>
                    <a:pt x="702" y="3"/>
                  </a:cubicBezTo>
                  <a:cubicBezTo>
                    <a:pt x="701" y="5"/>
                    <a:pt x="701" y="5"/>
                    <a:pt x="701" y="5"/>
                  </a:cubicBezTo>
                  <a:cubicBezTo>
                    <a:pt x="701" y="8"/>
                    <a:pt x="701" y="8"/>
                    <a:pt x="701" y="8"/>
                  </a:cubicBezTo>
                  <a:cubicBezTo>
                    <a:pt x="701" y="12"/>
                    <a:pt x="701" y="12"/>
                    <a:pt x="701" y="12"/>
                  </a:cubicBezTo>
                  <a:cubicBezTo>
                    <a:pt x="700" y="13"/>
                    <a:pt x="700" y="14"/>
                    <a:pt x="700" y="15"/>
                  </a:cubicBezTo>
                  <a:cubicBezTo>
                    <a:pt x="700" y="16"/>
                    <a:pt x="701" y="16"/>
                    <a:pt x="701" y="16"/>
                  </a:cubicBezTo>
                  <a:cubicBezTo>
                    <a:pt x="702" y="16"/>
                    <a:pt x="702" y="16"/>
                    <a:pt x="703" y="14"/>
                  </a:cubicBezTo>
                  <a:cubicBezTo>
                    <a:pt x="703" y="13"/>
                    <a:pt x="703" y="13"/>
                    <a:pt x="703" y="13"/>
                  </a:cubicBezTo>
                  <a:cubicBezTo>
                    <a:pt x="704" y="11"/>
                    <a:pt x="704" y="9"/>
                    <a:pt x="705" y="8"/>
                  </a:cubicBezTo>
                  <a:cubicBezTo>
                    <a:pt x="705" y="7"/>
                    <a:pt x="706" y="7"/>
                    <a:pt x="708" y="6"/>
                  </a:cubicBezTo>
                  <a:cubicBezTo>
                    <a:pt x="710" y="5"/>
                    <a:pt x="713" y="5"/>
                    <a:pt x="718" y="5"/>
                  </a:cubicBezTo>
                  <a:cubicBezTo>
                    <a:pt x="720" y="5"/>
                    <a:pt x="722" y="6"/>
                    <a:pt x="722" y="8"/>
                  </a:cubicBezTo>
                  <a:cubicBezTo>
                    <a:pt x="722" y="43"/>
                    <a:pt x="722" y="43"/>
                    <a:pt x="722" y="43"/>
                  </a:cubicBezTo>
                  <a:cubicBezTo>
                    <a:pt x="722" y="44"/>
                    <a:pt x="722" y="44"/>
                    <a:pt x="722" y="44"/>
                  </a:cubicBezTo>
                  <a:cubicBezTo>
                    <a:pt x="722" y="47"/>
                    <a:pt x="721" y="49"/>
                    <a:pt x="720" y="50"/>
                  </a:cubicBezTo>
                  <a:cubicBezTo>
                    <a:pt x="719" y="51"/>
                    <a:pt x="717" y="52"/>
                    <a:pt x="715" y="52"/>
                  </a:cubicBezTo>
                  <a:cubicBezTo>
                    <a:pt x="714" y="52"/>
                    <a:pt x="714" y="52"/>
                    <a:pt x="714" y="52"/>
                  </a:cubicBezTo>
                  <a:cubicBezTo>
                    <a:pt x="713" y="53"/>
                    <a:pt x="713" y="53"/>
                    <a:pt x="713" y="54"/>
                  </a:cubicBezTo>
                  <a:cubicBezTo>
                    <a:pt x="713" y="54"/>
                    <a:pt x="714" y="55"/>
                    <a:pt x="714" y="55"/>
                  </a:cubicBezTo>
                  <a:cubicBezTo>
                    <a:pt x="715" y="55"/>
                    <a:pt x="715" y="55"/>
                    <a:pt x="716" y="54"/>
                  </a:cubicBezTo>
                  <a:cubicBezTo>
                    <a:pt x="725" y="54"/>
                    <a:pt x="725" y="54"/>
                    <a:pt x="725" y="54"/>
                  </a:cubicBezTo>
                  <a:cubicBezTo>
                    <a:pt x="726" y="54"/>
                    <a:pt x="727" y="54"/>
                    <a:pt x="729" y="54"/>
                  </a:cubicBezTo>
                  <a:cubicBezTo>
                    <a:pt x="730" y="54"/>
                    <a:pt x="730" y="54"/>
                    <a:pt x="731" y="54"/>
                  </a:cubicBezTo>
                  <a:cubicBezTo>
                    <a:pt x="735" y="54"/>
                    <a:pt x="735" y="54"/>
                    <a:pt x="735" y="54"/>
                  </a:cubicBezTo>
                  <a:cubicBezTo>
                    <a:pt x="738" y="54"/>
                    <a:pt x="738" y="54"/>
                    <a:pt x="738" y="54"/>
                  </a:cubicBezTo>
                  <a:cubicBezTo>
                    <a:pt x="739" y="54"/>
                    <a:pt x="739" y="54"/>
                    <a:pt x="739" y="54"/>
                  </a:cubicBezTo>
                  <a:cubicBezTo>
                    <a:pt x="740" y="54"/>
                    <a:pt x="740" y="54"/>
                    <a:pt x="740" y="53"/>
                  </a:cubicBezTo>
                  <a:cubicBezTo>
                    <a:pt x="740" y="53"/>
                    <a:pt x="740" y="52"/>
                    <a:pt x="739" y="52"/>
                  </a:cubicBezTo>
                  <a:cubicBezTo>
                    <a:pt x="736" y="52"/>
                    <a:pt x="734" y="51"/>
                    <a:pt x="732" y="49"/>
                  </a:cubicBezTo>
                  <a:cubicBezTo>
                    <a:pt x="731" y="47"/>
                    <a:pt x="730" y="44"/>
                    <a:pt x="730" y="40"/>
                  </a:cubicBezTo>
                  <a:cubicBezTo>
                    <a:pt x="730" y="10"/>
                    <a:pt x="730" y="10"/>
                    <a:pt x="730" y="10"/>
                  </a:cubicBezTo>
                  <a:cubicBezTo>
                    <a:pt x="730" y="8"/>
                    <a:pt x="731" y="6"/>
                    <a:pt x="732" y="6"/>
                  </a:cubicBezTo>
                  <a:close/>
                  <a:moveTo>
                    <a:pt x="795" y="31"/>
                  </a:moveTo>
                  <a:cubicBezTo>
                    <a:pt x="795" y="30"/>
                    <a:pt x="795" y="30"/>
                    <a:pt x="796" y="29"/>
                  </a:cubicBezTo>
                  <a:cubicBezTo>
                    <a:pt x="799" y="24"/>
                    <a:pt x="802" y="19"/>
                    <a:pt x="805" y="13"/>
                  </a:cubicBezTo>
                  <a:cubicBezTo>
                    <a:pt x="807" y="9"/>
                    <a:pt x="808" y="7"/>
                    <a:pt x="809" y="6"/>
                  </a:cubicBezTo>
                  <a:cubicBezTo>
                    <a:pt x="811" y="4"/>
                    <a:pt x="812" y="3"/>
                    <a:pt x="814" y="3"/>
                  </a:cubicBezTo>
                  <a:cubicBezTo>
                    <a:pt x="815" y="3"/>
                    <a:pt x="815" y="2"/>
                    <a:pt x="815" y="2"/>
                  </a:cubicBezTo>
                  <a:cubicBezTo>
                    <a:pt x="815" y="1"/>
                    <a:pt x="815" y="1"/>
                    <a:pt x="814" y="1"/>
                  </a:cubicBezTo>
                  <a:cubicBezTo>
                    <a:pt x="813" y="1"/>
                    <a:pt x="812" y="1"/>
                    <a:pt x="811" y="1"/>
                  </a:cubicBezTo>
                  <a:cubicBezTo>
                    <a:pt x="808" y="1"/>
                    <a:pt x="808" y="1"/>
                    <a:pt x="808" y="1"/>
                  </a:cubicBezTo>
                  <a:cubicBezTo>
                    <a:pt x="807" y="1"/>
                    <a:pt x="806" y="1"/>
                    <a:pt x="805" y="1"/>
                  </a:cubicBezTo>
                  <a:cubicBezTo>
                    <a:pt x="804" y="1"/>
                    <a:pt x="802" y="1"/>
                    <a:pt x="801" y="1"/>
                  </a:cubicBezTo>
                  <a:cubicBezTo>
                    <a:pt x="799" y="1"/>
                    <a:pt x="799" y="1"/>
                    <a:pt x="799" y="1"/>
                  </a:cubicBezTo>
                  <a:cubicBezTo>
                    <a:pt x="798" y="1"/>
                    <a:pt x="798" y="1"/>
                    <a:pt x="797" y="1"/>
                  </a:cubicBezTo>
                  <a:cubicBezTo>
                    <a:pt x="796" y="1"/>
                    <a:pt x="796" y="1"/>
                    <a:pt x="796" y="2"/>
                  </a:cubicBezTo>
                  <a:cubicBezTo>
                    <a:pt x="796" y="2"/>
                    <a:pt x="796" y="3"/>
                    <a:pt x="797" y="3"/>
                  </a:cubicBezTo>
                  <a:cubicBezTo>
                    <a:pt x="799" y="3"/>
                    <a:pt x="800" y="3"/>
                    <a:pt x="801" y="4"/>
                  </a:cubicBezTo>
                  <a:cubicBezTo>
                    <a:pt x="803" y="5"/>
                    <a:pt x="803" y="6"/>
                    <a:pt x="803" y="7"/>
                  </a:cubicBezTo>
                  <a:cubicBezTo>
                    <a:pt x="803" y="9"/>
                    <a:pt x="802" y="12"/>
                    <a:pt x="799" y="17"/>
                  </a:cubicBezTo>
                  <a:cubicBezTo>
                    <a:pt x="798" y="20"/>
                    <a:pt x="797" y="21"/>
                    <a:pt x="796" y="22"/>
                  </a:cubicBezTo>
                  <a:cubicBezTo>
                    <a:pt x="795" y="24"/>
                    <a:pt x="794" y="26"/>
                    <a:pt x="793" y="26"/>
                  </a:cubicBezTo>
                  <a:cubicBezTo>
                    <a:pt x="792" y="26"/>
                    <a:pt x="792" y="25"/>
                    <a:pt x="791" y="23"/>
                  </a:cubicBezTo>
                  <a:cubicBezTo>
                    <a:pt x="790" y="22"/>
                    <a:pt x="790" y="21"/>
                    <a:pt x="788" y="19"/>
                  </a:cubicBezTo>
                  <a:cubicBezTo>
                    <a:pt x="785" y="13"/>
                    <a:pt x="785" y="13"/>
                    <a:pt x="785" y="13"/>
                  </a:cubicBezTo>
                  <a:cubicBezTo>
                    <a:pt x="783" y="9"/>
                    <a:pt x="782" y="7"/>
                    <a:pt x="782" y="6"/>
                  </a:cubicBezTo>
                  <a:cubicBezTo>
                    <a:pt x="782" y="4"/>
                    <a:pt x="783" y="3"/>
                    <a:pt x="785" y="3"/>
                  </a:cubicBezTo>
                  <a:cubicBezTo>
                    <a:pt x="786" y="3"/>
                    <a:pt x="787" y="2"/>
                    <a:pt x="787" y="2"/>
                  </a:cubicBezTo>
                  <a:cubicBezTo>
                    <a:pt x="787" y="1"/>
                    <a:pt x="786" y="1"/>
                    <a:pt x="785" y="1"/>
                  </a:cubicBezTo>
                  <a:cubicBezTo>
                    <a:pt x="785" y="1"/>
                    <a:pt x="784" y="1"/>
                    <a:pt x="782" y="1"/>
                  </a:cubicBezTo>
                  <a:cubicBezTo>
                    <a:pt x="780" y="1"/>
                    <a:pt x="778" y="1"/>
                    <a:pt x="776" y="1"/>
                  </a:cubicBezTo>
                  <a:cubicBezTo>
                    <a:pt x="773" y="1"/>
                    <a:pt x="771" y="1"/>
                    <a:pt x="768" y="1"/>
                  </a:cubicBezTo>
                  <a:cubicBezTo>
                    <a:pt x="767" y="1"/>
                    <a:pt x="766" y="1"/>
                    <a:pt x="765" y="1"/>
                  </a:cubicBezTo>
                  <a:cubicBezTo>
                    <a:pt x="764" y="1"/>
                    <a:pt x="764" y="1"/>
                    <a:pt x="764" y="2"/>
                  </a:cubicBezTo>
                  <a:cubicBezTo>
                    <a:pt x="764" y="3"/>
                    <a:pt x="764" y="3"/>
                    <a:pt x="765" y="3"/>
                  </a:cubicBezTo>
                  <a:cubicBezTo>
                    <a:pt x="768" y="3"/>
                    <a:pt x="771" y="6"/>
                    <a:pt x="774" y="10"/>
                  </a:cubicBezTo>
                  <a:cubicBezTo>
                    <a:pt x="779" y="21"/>
                    <a:pt x="779" y="21"/>
                    <a:pt x="779" y="21"/>
                  </a:cubicBezTo>
                  <a:cubicBezTo>
                    <a:pt x="781" y="24"/>
                    <a:pt x="783" y="27"/>
                    <a:pt x="784" y="29"/>
                  </a:cubicBezTo>
                  <a:cubicBezTo>
                    <a:pt x="785" y="31"/>
                    <a:pt x="786" y="33"/>
                    <a:pt x="786" y="35"/>
                  </a:cubicBezTo>
                  <a:cubicBezTo>
                    <a:pt x="786" y="42"/>
                    <a:pt x="786" y="42"/>
                    <a:pt x="786" y="42"/>
                  </a:cubicBezTo>
                  <a:cubicBezTo>
                    <a:pt x="786" y="46"/>
                    <a:pt x="785" y="48"/>
                    <a:pt x="784" y="49"/>
                  </a:cubicBezTo>
                  <a:cubicBezTo>
                    <a:pt x="783" y="51"/>
                    <a:pt x="781" y="52"/>
                    <a:pt x="778" y="52"/>
                  </a:cubicBezTo>
                  <a:cubicBezTo>
                    <a:pt x="777" y="52"/>
                    <a:pt x="777" y="53"/>
                    <a:pt x="777" y="53"/>
                  </a:cubicBezTo>
                  <a:cubicBezTo>
                    <a:pt x="777" y="54"/>
                    <a:pt x="777" y="54"/>
                    <a:pt x="778" y="54"/>
                  </a:cubicBezTo>
                  <a:cubicBezTo>
                    <a:pt x="778" y="54"/>
                    <a:pt x="779" y="54"/>
                    <a:pt x="780" y="54"/>
                  </a:cubicBezTo>
                  <a:cubicBezTo>
                    <a:pt x="782" y="54"/>
                    <a:pt x="785" y="54"/>
                    <a:pt x="790" y="54"/>
                  </a:cubicBezTo>
                  <a:cubicBezTo>
                    <a:pt x="792" y="54"/>
                    <a:pt x="794" y="54"/>
                    <a:pt x="795" y="54"/>
                  </a:cubicBezTo>
                  <a:cubicBezTo>
                    <a:pt x="800" y="54"/>
                    <a:pt x="800" y="54"/>
                    <a:pt x="800" y="54"/>
                  </a:cubicBezTo>
                  <a:cubicBezTo>
                    <a:pt x="801" y="54"/>
                    <a:pt x="801" y="54"/>
                    <a:pt x="802" y="54"/>
                  </a:cubicBezTo>
                  <a:cubicBezTo>
                    <a:pt x="803" y="54"/>
                    <a:pt x="804" y="54"/>
                    <a:pt x="804" y="53"/>
                  </a:cubicBezTo>
                  <a:cubicBezTo>
                    <a:pt x="804" y="53"/>
                    <a:pt x="803" y="52"/>
                    <a:pt x="803" y="52"/>
                  </a:cubicBezTo>
                  <a:cubicBezTo>
                    <a:pt x="798" y="52"/>
                    <a:pt x="795" y="50"/>
                    <a:pt x="795" y="47"/>
                  </a:cubicBezTo>
                  <a:cubicBezTo>
                    <a:pt x="795" y="45"/>
                    <a:pt x="795" y="45"/>
                    <a:pt x="795" y="45"/>
                  </a:cubicBezTo>
                  <a:cubicBezTo>
                    <a:pt x="795" y="33"/>
                    <a:pt x="795" y="33"/>
                    <a:pt x="795" y="33"/>
                  </a:cubicBezTo>
                  <a:cubicBezTo>
                    <a:pt x="795" y="32"/>
                    <a:pt x="795" y="31"/>
                    <a:pt x="795" y="31"/>
                  </a:cubicBezTo>
                  <a:close/>
                  <a:moveTo>
                    <a:pt x="876" y="2"/>
                  </a:moveTo>
                  <a:cubicBezTo>
                    <a:pt x="872" y="4"/>
                    <a:pt x="869" y="6"/>
                    <a:pt x="866" y="9"/>
                  </a:cubicBezTo>
                  <a:cubicBezTo>
                    <a:pt x="864" y="11"/>
                    <a:pt x="863" y="14"/>
                    <a:pt x="861" y="18"/>
                  </a:cubicBezTo>
                  <a:cubicBezTo>
                    <a:pt x="860" y="21"/>
                    <a:pt x="859" y="25"/>
                    <a:pt x="859" y="28"/>
                  </a:cubicBezTo>
                  <a:cubicBezTo>
                    <a:pt x="859" y="36"/>
                    <a:pt x="862" y="43"/>
                    <a:pt x="867" y="48"/>
                  </a:cubicBezTo>
                  <a:cubicBezTo>
                    <a:pt x="872" y="53"/>
                    <a:pt x="879" y="55"/>
                    <a:pt x="887" y="55"/>
                  </a:cubicBezTo>
                  <a:cubicBezTo>
                    <a:pt x="896" y="55"/>
                    <a:pt x="903" y="52"/>
                    <a:pt x="908" y="47"/>
                  </a:cubicBezTo>
                  <a:cubicBezTo>
                    <a:pt x="913" y="41"/>
                    <a:pt x="915" y="34"/>
                    <a:pt x="915" y="26"/>
                  </a:cubicBezTo>
                  <a:cubicBezTo>
                    <a:pt x="915" y="18"/>
                    <a:pt x="913" y="12"/>
                    <a:pt x="908" y="7"/>
                  </a:cubicBezTo>
                  <a:cubicBezTo>
                    <a:pt x="903" y="2"/>
                    <a:pt x="896" y="0"/>
                    <a:pt x="888" y="0"/>
                  </a:cubicBezTo>
                  <a:cubicBezTo>
                    <a:pt x="884" y="0"/>
                    <a:pt x="880" y="1"/>
                    <a:pt x="876" y="2"/>
                  </a:cubicBezTo>
                  <a:close/>
                  <a:moveTo>
                    <a:pt x="898" y="8"/>
                  </a:moveTo>
                  <a:cubicBezTo>
                    <a:pt x="901" y="10"/>
                    <a:pt x="903" y="13"/>
                    <a:pt x="904" y="17"/>
                  </a:cubicBezTo>
                  <a:cubicBezTo>
                    <a:pt x="906" y="21"/>
                    <a:pt x="906" y="25"/>
                    <a:pt x="906" y="29"/>
                  </a:cubicBezTo>
                  <a:cubicBezTo>
                    <a:pt x="906" y="36"/>
                    <a:pt x="905" y="42"/>
                    <a:pt x="902" y="46"/>
                  </a:cubicBezTo>
                  <a:cubicBezTo>
                    <a:pt x="898" y="50"/>
                    <a:pt x="894" y="52"/>
                    <a:pt x="889" y="52"/>
                  </a:cubicBezTo>
                  <a:cubicBezTo>
                    <a:pt x="883" y="52"/>
                    <a:pt x="878" y="50"/>
                    <a:pt x="875" y="45"/>
                  </a:cubicBezTo>
                  <a:cubicBezTo>
                    <a:pt x="871" y="40"/>
                    <a:pt x="869" y="33"/>
                    <a:pt x="869" y="25"/>
                  </a:cubicBezTo>
                  <a:cubicBezTo>
                    <a:pt x="869" y="18"/>
                    <a:pt x="870" y="13"/>
                    <a:pt x="873" y="9"/>
                  </a:cubicBezTo>
                  <a:cubicBezTo>
                    <a:pt x="876" y="5"/>
                    <a:pt x="880" y="3"/>
                    <a:pt x="886" y="3"/>
                  </a:cubicBezTo>
                  <a:cubicBezTo>
                    <a:pt x="890" y="3"/>
                    <a:pt x="895" y="5"/>
                    <a:pt x="898" y="8"/>
                  </a:cubicBezTo>
                  <a:cubicBezTo>
                    <a:pt x="898" y="8"/>
                    <a:pt x="898" y="8"/>
                    <a:pt x="898" y="8"/>
                  </a:cubicBezTo>
                  <a:close/>
                  <a:moveTo>
                    <a:pt x="946" y="8"/>
                  </a:moveTo>
                  <a:cubicBezTo>
                    <a:pt x="946" y="7"/>
                    <a:pt x="946" y="6"/>
                    <a:pt x="947" y="5"/>
                  </a:cubicBezTo>
                  <a:cubicBezTo>
                    <a:pt x="947" y="5"/>
                    <a:pt x="948" y="4"/>
                    <a:pt x="950" y="4"/>
                  </a:cubicBezTo>
                  <a:cubicBezTo>
                    <a:pt x="951" y="4"/>
                    <a:pt x="951" y="4"/>
                    <a:pt x="951" y="4"/>
                  </a:cubicBezTo>
                  <a:cubicBezTo>
                    <a:pt x="957" y="4"/>
                    <a:pt x="957" y="4"/>
                    <a:pt x="957" y="4"/>
                  </a:cubicBezTo>
                  <a:cubicBezTo>
                    <a:pt x="962" y="4"/>
                    <a:pt x="966" y="6"/>
                    <a:pt x="967" y="9"/>
                  </a:cubicBezTo>
                  <a:cubicBezTo>
                    <a:pt x="967" y="10"/>
                    <a:pt x="967" y="10"/>
                    <a:pt x="967" y="11"/>
                  </a:cubicBezTo>
                  <a:cubicBezTo>
                    <a:pt x="967" y="12"/>
                    <a:pt x="967" y="12"/>
                    <a:pt x="967" y="12"/>
                  </a:cubicBezTo>
                  <a:cubicBezTo>
                    <a:pt x="967" y="13"/>
                    <a:pt x="967" y="13"/>
                    <a:pt x="968" y="13"/>
                  </a:cubicBezTo>
                  <a:cubicBezTo>
                    <a:pt x="969" y="13"/>
                    <a:pt x="969" y="12"/>
                    <a:pt x="969" y="10"/>
                  </a:cubicBezTo>
                  <a:cubicBezTo>
                    <a:pt x="969" y="10"/>
                    <a:pt x="969" y="9"/>
                    <a:pt x="969" y="8"/>
                  </a:cubicBezTo>
                  <a:cubicBezTo>
                    <a:pt x="969" y="5"/>
                    <a:pt x="969" y="5"/>
                    <a:pt x="969" y="5"/>
                  </a:cubicBezTo>
                  <a:cubicBezTo>
                    <a:pt x="969" y="5"/>
                    <a:pt x="969" y="4"/>
                    <a:pt x="969" y="3"/>
                  </a:cubicBezTo>
                  <a:cubicBezTo>
                    <a:pt x="968" y="1"/>
                    <a:pt x="968" y="1"/>
                    <a:pt x="967" y="1"/>
                  </a:cubicBezTo>
                  <a:cubicBezTo>
                    <a:pt x="967" y="1"/>
                    <a:pt x="966" y="1"/>
                    <a:pt x="964" y="1"/>
                  </a:cubicBezTo>
                  <a:cubicBezTo>
                    <a:pt x="961" y="1"/>
                    <a:pt x="957" y="1"/>
                    <a:pt x="954" y="1"/>
                  </a:cubicBezTo>
                  <a:cubicBezTo>
                    <a:pt x="944" y="1"/>
                    <a:pt x="944" y="1"/>
                    <a:pt x="944" y="1"/>
                  </a:cubicBezTo>
                  <a:cubicBezTo>
                    <a:pt x="937" y="1"/>
                    <a:pt x="937" y="1"/>
                    <a:pt x="937" y="1"/>
                  </a:cubicBezTo>
                  <a:cubicBezTo>
                    <a:pt x="935" y="1"/>
                    <a:pt x="933" y="1"/>
                    <a:pt x="932" y="1"/>
                  </a:cubicBezTo>
                  <a:cubicBezTo>
                    <a:pt x="931" y="1"/>
                    <a:pt x="930" y="1"/>
                    <a:pt x="930" y="1"/>
                  </a:cubicBezTo>
                  <a:cubicBezTo>
                    <a:pt x="929" y="1"/>
                    <a:pt x="929" y="1"/>
                    <a:pt x="929" y="2"/>
                  </a:cubicBezTo>
                  <a:cubicBezTo>
                    <a:pt x="929" y="3"/>
                    <a:pt x="929" y="3"/>
                    <a:pt x="930" y="3"/>
                  </a:cubicBezTo>
                  <a:cubicBezTo>
                    <a:pt x="932" y="3"/>
                    <a:pt x="934" y="4"/>
                    <a:pt x="935" y="5"/>
                  </a:cubicBezTo>
                  <a:cubicBezTo>
                    <a:pt x="936" y="6"/>
                    <a:pt x="937" y="8"/>
                    <a:pt x="937" y="11"/>
                  </a:cubicBezTo>
                  <a:cubicBezTo>
                    <a:pt x="937" y="43"/>
                    <a:pt x="937" y="43"/>
                    <a:pt x="937" y="43"/>
                  </a:cubicBezTo>
                  <a:cubicBezTo>
                    <a:pt x="937" y="46"/>
                    <a:pt x="937" y="49"/>
                    <a:pt x="936" y="50"/>
                  </a:cubicBezTo>
                  <a:cubicBezTo>
                    <a:pt x="936" y="51"/>
                    <a:pt x="935" y="52"/>
                    <a:pt x="933" y="53"/>
                  </a:cubicBezTo>
                  <a:cubicBezTo>
                    <a:pt x="932" y="53"/>
                    <a:pt x="932" y="53"/>
                    <a:pt x="932" y="54"/>
                  </a:cubicBezTo>
                  <a:cubicBezTo>
                    <a:pt x="932" y="54"/>
                    <a:pt x="932" y="55"/>
                    <a:pt x="933" y="55"/>
                  </a:cubicBezTo>
                  <a:cubicBezTo>
                    <a:pt x="934" y="55"/>
                    <a:pt x="935" y="55"/>
                    <a:pt x="937" y="54"/>
                  </a:cubicBezTo>
                  <a:cubicBezTo>
                    <a:pt x="938" y="54"/>
                    <a:pt x="940" y="54"/>
                    <a:pt x="942" y="54"/>
                  </a:cubicBezTo>
                  <a:cubicBezTo>
                    <a:pt x="946" y="54"/>
                    <a:pt x="946" y="54"/>
                    <a:pt x="946" y="54"/>
                  </a:cubicBezTo>
                  <a:cubicBezTo>
                    <a:pt x="949" y="54"/>
                    <a:pt x="951" y="54"/>
                    <a:pt x="952" y="54"/>
                  </a:cubicBezTo>
                  <a:cubicBezTo>
                    <a:pt x="953" y="54"/>
                    <a:pt x="954" y="54"/>
                    <a:pt x="954" y="54"/>
                  </a:cubicBezTo>
                  <a:cubicBezTo>
                    <a:pt x="955" y="54"/>
                    <a:pt x="955" y="54"/>
                    <a:pt x="955" y="53"/>
                  </a:cubicBezTo>
                  <a:cubicBezTo>
                    <a:pt x="955" y="53"/>
                    <a:pt x="955" y="52"/>
                    <a:pt x="954" y="52"/>
                  </a:cubicBezTo>
                  <a:cubicBezTo>
                    <a:pt x="951" y="52"/>
                    <a:pt x="949" y="51"/>
                    <a:pt x="948" y="50"/>
                  </a:cubicBezTo>
                  <a:cubicBezTo>
                    <a:pt x="947" y="48"/>
                    <a:pt x="946" y="45"/>
                    <a:pt x="946" y="42"/>
                  </a:cubicBezTo>
                  <a:cubicBezTo>
                    <a:pt x="946" y="37"/>
                    <a:pt x="946" y="37"/>
                    <a:pt x="946" y="37"/>
                  </a:cubicBezTo>
                  <a:cubicBezTo>
                    <a:pt x="946" y="34"/>
                    <a:pt x="946" y="34"/>
                    <a:pt x="946" y="34"/>
                  </a:cubicBezTo>
                  <a:cubicBezTo>
                    <a:pt x="946" y="31"/>
                    <a:pt x="946" y="29"/>
                    <a:pt x="947" y="28"/>
                  </a:cubicBezTo>
                  <a:cubicBezTo>
                    <a:pt x="947" y="28"/>
                    <a:pt x="950" y="28"/>
                    <a:pt x="953" y="28"/>
                  </a:cubicBezTo>
                  <a:cubicBezTo>
                    <a:pt x="957" y="28"/>
                    <a:pt x="959" y="28"/>
                    <a:pt x="960" y="29"/>
                  </a:cubicBezTo>
                  <a:cubicBezTo>
                    <a:pt x="961" y="30"/>
                    <a:pt x="962" y="32"/>
                    <a:pt x="962" y="34"/>
                  </a:cubicBezTo>
                  <a:cubicBezTo>
                    <a:pt x="963" y="35"/>
                    <a:pt x="963" y="35"/>
                    <a:pt x="963" y="35"/>
                  </a:cubicBezTo>
                  <a:cubicBezTo>
                    <a:pt x="964" y="35"/>
                    <a:pt x="964" y="35"/>
                    <a:pt x="964" y="35"/>
                  </a:cubicBezTo>
                  <a:cubicBezTo>
                    <a:pt x="964" y="34"/>
                    <a:pt x="964" y="34"/>
                    <a:pt x="964" y="33"/>
                  </a:cubicBezTo>
                  <a:cubicBezTo>
                    <a:pt x="964" y="26"/>
                    <a:pt x="964" y="26"/>
                    <a:pt x="964" y="26"/>
                  </a:cubicBezTo>
                  <a:cubicBezTo>
                    <a:pt x="964" y="24"/>
                    <a:pt x="964" y="22"/>
                    <a:pt x="964" y="20"/>
                  </a:cubicBezTo>
                  <a:cubicBezTo>
                    <a:pt x="964" y="20"/>
                    <a:pt x="964" y="19"/>
                    <a:pt x="964" y="19"/>
                  </a:cubicBezTo>
                  <a:cubicBezTo>
                    <a:pt x="964" y="19"/>
                    <a:pt x="964" y="18"/>
                    <a:pt x="964" y="18"/>
                  </a:cubicBezTo>
                  <a:cubicBezTo>
                    <a:pt x="964" y="17"/>
                    <a:pt x="963" y="17"/>
                    <a:pt x="962" y="17"/>
                  </a:cubicBezTo>
                  <a:cubicBezTo>
                    <a:pt x="962" y="17"/>
                    <a:pt x="962" y="17"/>
                    <a:pt x="962" y="18"/>
                  </a:cubicBezTo>
                  <a:cubicBezTo>
                    <a:pt x="961" y="20"/>
                    <a:pt x="960" y="22"/>
                    <a:pt x="959" y="23"/>
                  </a:cubicBezTo>
                  <a:cubicBezTo>
                    <a:pt x="958" y="24"/>
                    <a:pt x="956" y="24"/>
                    <a:pt x="954" y="24"/>
                  </a:cubicBezTo>
                  <a:cubicBezTo>
                    <a:pt x="950" y="24"/>
                    <a:pt x="950" y="24"/>
                    <a:pt x="950" y="24"/>
                  </a:cubicBezTo>
                  <a:cubicBezTo>
                    <a:pt x="949" y="24"/>
                    <a:pt x="949" y="24"/>
                    <a:pt x="949" y="24"/>
                  </a:cubicBezTo>
                  <a:cubicBezTo>
                    <a:pt x="948" y="24"/>
                    <a:pt x="947" y="24"/>
                    <a:pt x="946" y="23"/>
                  </a:cubicBezTo>
                  <a:cubicBezTo>
                    <a:pt x="946" y="23"/>
                    <a:pt x="946" y="22"/>
                    <a:pt x="946" y="20"/>
                  </a:cubicBezTo>
                  <a:cubicBezTo>
                    <a:pt x="946" y="8"/>
                    <a:pt x="946" y="8"/>
                    <a:pt x="946" y="8"/>
                  </a:cubicBezTo>
                  <a:close/>
                  <a:moveTo>
                    <a:pt x="259" y="242"/>
                  </a:moveTo>
                  <a:cubicBezTo>
                    <a:pt x="259" y="239"/>
                    <a:pt x="259" y="237"/>
                    <a:pt x="260" y="236"/>
                  </a:cubicBezTo>
                  <a:cubicBezTo>
                    <a:pt x="261" y="235"/>
                    <a:pt x="262" y="235"/>
                    <a:pt x="264" y="234"/>
                  </a:cubicBezTo>
                  <a:cubicBezTo>
                    <a:pt x="265" y="234"/>
                    <a:pt x="265" y="233"/>
                    <a:pt x="265" y="233"/>
                  </a:cubicBezTo>
                  <a:cubicBezTo>
                    <a:pt x="265" y="232"/>
                    <a:pt x="265" y="232"/>
                    <a:pt x="264" y="232"/>
                  </a:cubicBezTo>
                  <a:cubicBezTo>
                    <a:pt x="264" y="232"/>
                    <a:pt x="263" y="232"/>
                    <a:pt x="262" y="232"/>
                  </a:cubicBezTo>
                  <a:cubicBezTo>
                    <a:pt x="260" y="232"/>
                    <a:pt x="257" y="233"/>
                    <a:pt x="254" y="233"/>
                  </a:cubicBezTo>
                  <a:cubicBezTo>
                    <a:pt x="251" y="233"/>
                    <a:pt x="248" y="232"/>
                    <a:pt x="245" y="232"/>
                  </a:cubicBezTo>
                  <a:cubicBezTo>
                    <a:pt x="244" y="232"/>
                    <a:pt x="244" y="232"/>
                    <a:pt x="243" y="232"/>
                  </a:cubicBezTo>
                  <a:cubicBezTo>
                    <a:pt x="242" y="232"/>
                    <a:pt x="242" y="232"/>
                    <a:pt x="242" y="233"/>
                  </a:cubicBezTo>
                  <a:cubicBezTo>
                    <a:pt x="242" y="233"/>
                    <a:pt x="242" y="234"/>
                    <a:pt x="242" y="234"/>
                  </a:cubicBezTo>
                  <a:cubicBezTo>
                    <a:pt x="242" y="234"/>
                    <a:pt x="243" y="234"/>
                    <a:pt x="243" y="234"/>
                  </a:cubicBezTo>
                  <a:cubicBezTo>
                    <a:pt x="245" y="235"/>
                    <a:pt x="247" y="235"/>
                    <a:pt x="248" y="236"/>
                  </a:cubicBezTo>
                  <a:cubicBezTo>
                    <a:pt x="249" y="236"/>
                    <a:pt x="250" y="238"/>
                    <a:pt x="250" y="239"/>
                  </a:cubicBezTo>
                  <a:cubicBezTo>
                    <a:pt x="250" y="241"/>
                    <a:pt x="250" y="241"/>
                    <a:pt x="250" y="241"/>
                  </a:cubicBezTo>
                  <a:cubicBezTo>
                    <a:pt x="250" y="243"/>
                    <a:pt x="250" y="243"/>
                    <a:pt x="250" y="243"/>
                  </a:cubicBezTo>
                  <a:cubicBezTo>
                    <a:pt x="250" y="274"/>
                    <a:pt x="250" y="274"/>
                    <a:pt x="250" y="274"/>
                  </a:cubicBezTo>
                  <a:cubicBezTo>
                    <a:pt x="250" y="277"/>
                    <a:pt x="250" y="279"/>
                    <a:pt x="249" y="281"/>
                  </a:cubicBezTo>
                  <a:cubicBezTo>
                    <a:pt x="249" y="282"/>
                    <a:pt x="247" y="283"/>
                    <a:pt x="245" y="283"/>
                  </a:cubicBezTo>
                  <a:cubicBezTo>
                    <a:pt x="245" y="283"/>
                    <a:pt x="244" y="284"/>
                    <a:pt x="244" y="284"/>
                  </a:cubicBezTo>
                  <a:cubicBezTo>
                    <a:pt x="244" y="285"/>
                    <a:pt x="245" y="285"/>
                    <a:pt x="246" y="285"/>
                  </a:cubicBezTo>
                  <a:cubicBezTo>
                    <a:pt x="247" y="285"/>
                    <a:pt x="248" y="285"/>
                    <a:pt x="250" y="285"/>
                  </a:cubicBezTo>
                  <a:cubicBezTo>
                    <a:pt x="252" y="285"/>
                    <a:pt x="255" y="285"/>
                    <a:pt x="258" y="285"/>
                  </a:cubicBezTo>
                  <a:cubicBezTo>
                    <a:pt x="260" y="285"/>
                    <a:pt x="262" y="285"/>
                    <a:pt x="263" y="285"/>
                  </a:cubicBezTo>
                  <a:cubicBezTo>
                    <a:pt x="265" y="285"/>
                    <a:pt x="265" y="285"/>
                    <a:pt x="266" y="285"/>
                  </a:cubicBezTo>
                  <a:cubicBezTo>
                    <a:pt x="267" y="285"/>
                    <a:pt x="267" y="285"/>
                    <a:pt x="267" y="284"/>
                  </a:cubicBezTo>
                  <a:cubicBezTo>
                    <a:pt x="267" y="283"/>
                    <a:pt x="266" y="283"/>
                    <a:pt x="265" y="283"/>
                  </a:cubicBezTo>
                  <a:cubicBezTo>
                    <a:pt x="263" y="283"/>
                    <a:pt x="261" y="282"/>
                    <a:pt x="260" y="280"/>
                  </a:cubicBezTo>
                  <a:cubicBezTo>
                    <a:pt x="260" y="278"/>
                    <a:pt x="259" y="275"/>
                    <a:pt x="259" y="271"/>
                  </a:cubicBezTo>
                  <a:cubicBezTo>
                    <a:pt x="259" y="269"/>
                    <a:pt x="259" y="269"/>
                    <a:pt x="259" y="269"/>
                  </a:cubicBezTo>
                  <a:cubicBezTo>
                    <a:pt x="259" y="267"/>
                    <a:pt x="259" y="266"/>
                    <a:pt x="259" y="265"/>
                  </a:cubicBezTo>
                  <a:cubicBezTo>
                    <a:pt x="260" y="264"/>
                    <a:pt x="260" y="264"/>
                    <a:pt x="261" y="263"/>
                  </a:cubicBezTo>
                  <a:cubicBezTo>
                    <a:pt x="262" y="261"/>
                    <a:pt x="262" y="261"/>
                    <a:pt x="262" y="261"/>
                  </a:cubicBezTo>
                  <a:cubicBezTo>
                    <a:pt x="264" y="260"/>
                    <a:pt x="264" y="260"/>
                    <a:pt x="264" y="260"/>
                  </a:cubicBezTo>
                  <a:cubicBezTo>
                    <a:pt x="264" y="260"/>
                    <a:pt x="264" y="259"/>
                    <a:pt x="265" y="259"/>
                  </a:cubicBezTo>
                  <a:cubicBezTo>
                    <a:pt x="265" y="259"/>
                    <a:pt x="266" y="260"/>
                    <a:pt x="266" y="261"/>
                  </a:cubicBezTo>
                  <a:cubicBezTo>
                    <a:pt x="267" y="263"/>
                    <a:pt x="269" y="266"/>
                    <a:pt x="273" y="270"/>
                  </a:cubicBezTo>
                  <a:cubicBezTo>
                    <a:pt x="276" y="275"/>
                    <a:pt x="279" y="279"/>
                    <a:pt x="282" y="281"/>
                  </a:cubicBezTo>
                  <a:cubicBezTo>
                    <a:pt x="282" y="282"/>
                    <a:pt x="283" y="283"/>
                    <a:pt x="283" y="283"/>
                  </a:cubicBezTo>
                  <a:cubicBezTo>
                    <a:pt x="284" y="284"/>
                    <a:pt x="285" y="285"/>
                    <a:pt x="287" y="285"/>
                  </a:cubicBezTo>
                  <a:cubicBezTo>
                    <a:pt x="287" y="285"/>
                    <a:pt x="288" y="285"/>
                    <a:pt x="290" y="285"/>
                  </a:cubicBezTo>
                  <a:cubicBezTo>
                    <a:pt x="291" y="285"/>
                    <a:pt x="291" y="285"/>
                    <a:pt x="292" y="285"/>
                  </a:cubicBezTo>
                  <a:cubicBezTo>
                    <a:pt x="294" y="285"/>
                    <a:pt x="296" y="285"/>
                    <a:pt x="299" y="285"/>
                  </a:cubicBezTo>
                  <a:cubicBezTo>
                    <a:pt x="299" y="285"/>
                    <a:pt x="300" y="285"/>
                    <a:pt x="300" y="285"/>
                  </a:cubicBezTo>
                  <a:cubicBezTo>
                    <a:pt x="301" y="285"/>
                    <a:pt x="301" y="285"/>
                    <a:pt x="301" y="284"/>
                  </a:cubicBezTo>
                  <a:cubicBezTo>
                    <a:pt x="301" y="284"/>
                    <a:pt x="301" y="283"/>
                    <a:pt x="300" y="283"/>
                  </a:cubicBezTo>
                  <a:cubicBezTo>
                    <a:pt x="299" y="283"/>
                    <a:pt x="299" y="283"/>
                    <a:pt x="299" y="283"/>
                  </a:cubicBezTo>
                  <a:cubicBezTo>
                    <a:pt x="296" y="282"/>
                    <a:pt x="293" y="280"/>
                    <a:pt x="291" y="278"/>
                  </a:cubicBezTo>
                  <a:cubicBezTo>
                    <a:pt x="288" y="275"/>
                    <a:pt x="283" y="269"/>
                    <a:pt x="277" y="260"/>
                  </a:cubicBezTo>
                  <a:cubicBezTo>
                    <a:pt x="274" y="257"/>
                    <a:pt x="274" y="257"/>
                    <a:pt x="274" y="257"/>
                  </a:cubicBezTo>
                  <a:cubicBezTo>
                    <a:pt x="273" y="255"/>
                    <a:pt x="272" y="254"/>
                    <a:pt x="272" y="253"/>
                  </a:cubicBezTo>
                  <a:cubicBezTo>
                    <a:pt x="272" y="252"/>
                    <a:pt x="273" y="251"/>
                    <a:pt x="275" y="249"/>
                  </a:cubicBezTo>
                  <a:cubicBezTo>
                    <a:pt x="276" y="249"/>
                    <a:pt x="277" y="247"/>
                    <a:pt x="279" y="245"/>
                  </a:cubicBezTo>
                  <a:cubicBezTo>
                    <a:pt x="284" y="241"/>
                    <a:pt x="287" y="239"/>
                    <a:pt x="289" y="237"/>
                  </a:cubicBezTo>
                  <a:cubicBezTo>
                    <a:pt x="292" y="235"/>
                    <a:pt x="294" y="234"/>
                    <a:pt x="295" y="234"/>
                  </a:cubicBezTo>
                  <a:cubicBezTo>
                    <a:pt x="296" y="234"/>
                    <a:pt x="297" y="234"/>
                    <a:pt x="297" y="233"/>
                  </a:cubicBezTo>
                  <a:cubicBezTo>
                    <a:pt x="297" y="232"/>
                    <a:pt x="297" y="232"/>
                    <a:pt x="296" y="232"/>
                  </a:cubicBezTo>
                  <a:cubicBezTo>
                    <a:pt x="295" y="232"/>
                    <a:pt x="293" y="232"/>
                    <a:pt x="290" y="232"/>
                  </a:cubicBezTo>
                  <a:cubicBezTo>
                    <a:pt x="289" y="232"/>
                    <a:pt x="288" y="233"/>
                    <a:pt x="287" y="233"/>
                  </a:cubicBezTo>
                  <a:cubicBezTo>
                    <a:pt x="286" y="233"/>
                    <a:pt x="284" y="232"/>
                    <a:pt x="281" y="232"/>
                  </a:cubicBezTo>
                  <a:cubicBezTo>
                    <a:pt x="280" y="232"/>
                    <a:pt x="279" y="232"/>
                    <a:pt x="278" y="232"/>
                  </a:cubicBezTo>
                  <a:cubicBezTo>
                    <a:pt x="277" y="232"/>
                    <a:pt x="277" y="232"/>
                    <a:pt x="277" y="233"/>
                  </a:cubicBezTo>
                  <a:cubicBezTo>
                    <a:pt x="277" y="234"/>
                    <a:pt x="277" y="234"/>
                    <a:pt x="278" y="234"/>
                  </a:cubicBezTo>
                  <a:cubicBezTo>
                    <a:pt x="279" y="234"/>
                    <a:pt x="280" y="234"/>
                    <a:pt x="281" y="235"/>
                  </a:cubicBezTo>
                  <a:cubicBezTo>
                    <a:pt x="281" y="235"/>
                    <a:pt x="282" y="236"/>
                    <a:pt x="282" y="237"/>
                  </a:cubicBezTo>
                  <a:cubicBezTo>
                    <a:pt x="282" y="239"/>
                    <a:pt x="278" y="243"/>
                    <a:pt x="271" y="250"/>
                  </a:cubicBezTo>
                  <a:cubicBezTo>
                    <a:pt x="265" y="254"/>
                    <a:pt x="265" y="254"/>
                    <a:pt x="265" y="254"/>
                  </a:cubicBezTo>
                  <a:cubicBezTo>
                    <a:pt x="262" y="258"/>
                    <a:pt x="262" y="258"/>
                    <a:pt x="262" y="258"/>
                  </a:cubicBezTo>
                  <a:cubicBezTo>
                    <a:pt x="261" y="259"/>
                    <a:pt x="260" y="259"/>
                    <a:pt x="260" y="259"/>
                  </a:cubicBezTo>
                  <a:cubicBezTo>
                    <a:pt x="259" y="259"/>
                    <a:pt x="259" y="258"/>
                    <a:pt x="259" y="257"/>
                  </a:cubicBezTo>
                  <a:cubicBezTo>
                    <a:pt x="259" y="243"/>
                    <a:pt x="259" y="243"/>
                    <a:pt x="259" y="243"/>
                  </a:cubicBezTo>
                  <a:cubicBezTo>
                    <a:pt x="259" y="242"/>
                    <a:pt x="259" y="242"/>
                    <a:pt x="259" y="242"/>
                  </a:cubicBezTo>
                  <a:close/>
                  <a:moveTo>
                    <a:pt x="328" y="239"/>
                  </a:moveTo>
                  <a:cubicBezTo>
                    <a:pt x="325" y="235"/>
                    <a:pt x="325" y="235"/>
                    <a:pt x="325" y="235"/>
                  </a:cubicBezTo>
                  <a:cubicBezTo>
                    <a:pt x="324" y="234"/>
                    <a:pt x="323" y="233"/>
                    <a:pt x="322" y="232"/>
                  </a:cubicBezTo>
                  <a:cubicBezTo>
                    <a:pt x="322" y="232"/>
                    <a:pt x="321" y="232"/>
                    <a:pt x="321" y="232"/>
                  </a:cubicBezTo>
                  <a:cubicBezTo>
                    <a:pt x="320" y="232"/>
                    <a:pt x="319" y="232"/>
                    <a:pt x="318" y="232"/>
                  </a:cubicBezTo>
                  <a:cubicBezTo>
                    <a:pt x="316" y="232"/>
                    <a:pt x="314" y="232"/>
                    <a:pt x="312" y="232"/>
                  </a:cubicBezTo>
                  <a:cubicBezTo>
                    <a:pt x="310" y="232"/>
                    <a:pt x="310" y="232"/>
                    <a:pt x="310" y="232"/>
                  </a:cubicBezTo>
                  <a:cubicBezTo>
                    <a:pt x="308" y="232"/>
                    <a:pt x="308" y="232"/>
                    <a:pt x="308" y="232"/>
                  </a:cubicBezTo>
                  <a:cubicBezTo>
                    <a:pt x="307" y="232"/>
                    <a:pt x="306" y="233"/>
                    <a:pt x="306" y="233"/>
                  </a:cubicBezTo>
                  <a:cubicBezTo>
                    <a:pt x="306" y="234"/>
                    <a:pt x="307" y="234"/>
                    <a:pt x="308" y="234"/>
                  </a:cubicBezTo>
                  <a:cubicBezTo>
                    <a:pt x="313" y="235"/>
                    <a:pt x="316" y="239"/>
                    <a:pt x="316" y="247"/>
                  </a:cubicBezTo>
                  <a:cubicBezTo>
                    <a:pt x="316" y="263"/>
                    <a:pt x="316" y="263"/>
                    <a:pt x="316" y="263"/>
                  </a:cubicBezTo>
                  <a:cubicBezTo>
                    <a:pt x="316" y="273"/>
                    <a:pt x="316" y="273"/>
                    <a:pt x="316" y="273"/>
                  </a:cubicBezTo>
                  <a:cubicBezTo>
                    <a:pt x="316" y="276"/>
                    <a:pt x="316" y="278"/>
                    <a:pt x="315" y="280"/>
                  </a:cubicBezTo>
                  <a:cubicBezTo>
                    <a:pt x="314" y="282"/>
                    <a:pt x="313" y="283"/>
                    <a:pt x="311" y="283"/>
                  </a:cubicBezTo>
                  <a:cubicBezTo>
                    <a:pt x="310" y="284"/>
                    <a:pt x="310" y="284"/>
                    <a:pt x="310" y="284"/>
                  </a:cubicBezTo>
                  <a:cubicBezTo>
                    <a:pt x="310" y="285"/>
                    <a:pt x="310" y="285"/>
                    <a:pt x="311" y="285"/>
                  </a:cubicBezTo>
                  <a:cubicBezTo>
                    <a:pt x="311" y="285"/>
                    <a:pt x="312" y="285"/>
                    <a:pt x="313" y="285"/>
                  </a:cubicBezTo>
                  <a:cubicBezTo>
                    <a:pt x="315" y="285"/>
                    <a:pt x="317" y="285"/>
                    <a:pt x="320" y="285"/>
                  </a:cubicBezTo>
                  <a:cubicBezTo>
                    <a:pt x="322" y="285"/>
                    <a:pt x="325" y="285"/>
                    <a:pt x="327" y="285"/>
                  </a:cubicBezTo>
                  <a:cubicBezTo>
                    <a:pt x="327" y="285"/>
                    <a:pt x="328" y="285"/>
                    <a:pt x="328" y="285"/>
                  </a:cubicBezTo>
                  <a:cubicBezTo>
                    <a:pt x="329" y="285"/>
                    <a:pt x="329" y="285"/>
                    <a:pt x="329" y="284"/>
                  </a:cubicBezTo>
                  <a:cubicBezTo>
                    <a:pt x="329" y="284"/>
                    <a:pt x="329" y="283"/>
                    <a:pt x="328" y="283"/>
                  </a:cubicBezTo>
                  <a:cubicBezTo>
                    <a:pt x="324" y="283"/>
                    <a:pt x="322" y="281"/>
                    <a:pt x="321" y="278"/>
                  </a:cubicBezTo>
                  <a:cubicBezTo>
                    <a:pt x="320" y="275"/>
                    <a:pt x="320" y="270"/>
                    <a:pt x="320" y="262"/>
                  </a:cubicBezTo>
                  <a:cubicBezTo>
                    <a:pt x="320" y="247"/>
                    <a:pt x="320" y="247"/>
                    <a:pt x="320" y="247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20" y="245"/>
                    <a:pt x="320" y="244"/>
                    <a:pt x="320" y="244"/>
                  </a:cubicBezTo>
                  <a:cubicBezTo>
                    <a:pt x="321" y="244"/>
                    <a:pt x="321" y="245"/>
                    <a:pt x="322" y="245"/>
                  </a:cubicBezTo>
                  <a:cubicBezTo>
                    <a:pt x="357" y="284"/>
                    <a:pt x="357" y="284"/>
                    <a:pt x="357" y="284"/>
                  </a:cubicBezTo>
                  <a:cubicBezTo>
                    <a:pt x="357" y="285"/>
                    <a:pt x="358" y="285"/>
                    <a:pt x="358" y="285"/>
                  </a:cubicBezTo>
                  <a:cubicBezTo>
                    <a:pt x="359" y="285"/>
                    <a:pt x="359" y="285"/>
                    <a:pt x="359" y="284"/>
                  </a:cubicBezTo>
                  <a:cubicBezTo>
                    <a:pt x="359" y="279"/>
                    <a:pt x="359" y="279"/>
                    <a:pt x="359" y="279"/>
                  </a:cubicBezTo>
                  <a:cubicBezTo>
                    <a:pt x="359" y="276"/>
                    <a:pt x="359" y="276"/>
                    <a:pt x="359" y="276"/>
                  </a:cubicBezTo>
                  <a:cubicBezTo>
                    <a:pt x="359" y="272"/>
                    <a:pt x="359" y="272"/>
                    <a:pt x="359" y="272"/>
                  </a:cubicBezTo>
                  <a:cubicBezTo>
                    <a:pt x="359" y="269"/>
                    <a:pt x="359" y="269"/>
                    <a:pt x="359" y="269"/>
                  </a:cubicBezTo>
                  <a:cubicBezTo>
                    <a:pt x="360" y="245"/>
                    <a:pt x="360" y="245"/>
                    <a:pt x="360" y="245"/>
                  </a:cubicBezTo>
                  <a:cubicBezTo>
                    <a:pt x="360" y="243"/>
                    <a:pt x="360" y="243"/>
                    <a:pt x="360" y="243"/>
                  </a:cubicBezTo>
                  <a:cubicBezTo>
                    <a:pt x="360" y="237"/>
                    <a:pt x="361" y="234"/>
                    <a:pt x="365" y="234"/>
                  </a:cubicBezTo>
                  <a:cubicBezTo>
                    <a:pt x="366" y="234"/>
                    <a:pt x="366" y="233"/>
                    <a:pt x="366" y="233"/>
                  </a:cubicBezTo>
                  <a:cubicBezTo>
                    <a:pt x="366" y="232"/>
                    <a:pt x="366" y="232"/>
                    <a:pt x="365" y="232"/>
                  </a:cubicBezTo>
                  <a:cubicBezTo>
                    <a:pt x="364" y="232"/>
                    <a:pt x="364" y="232"/>
                    <a:pt x="364" y="232"/>
                  </a:cubicBezTo>
                  <a:cubicBezTo>
                    <a:pt x="360" y="232"/>
                    <a:pt x="357" y="232"/>
                    <a:pt x="355" y="232"/>
                  </a:cubicBezTo>
                  <a:cubicBezTo>
                    <a:pt x="354" y="232"/>
                    <a:pt x="353" y="232"/>
                    <a:pt x="352" y="232"/>
                  </a:cubicBezTo>
                  <a:cubicBezTo>
                    <a:pt x="350" y="232"/>
                    <a:pt x="348" y="232"/>
                    <a:pt x="347" y="232"/>
                  </a:cubicBezTo>
                  <a:cubicBezTo>
                    <a:pt x="347" y="232"/>
                    <a:pt x="346" y="232"/>
                    <a:pt x="346" y="233"/>
                  </a:cubicBezTo>
                  <a:cubicBezTo>
                    <a:pt x="346" y="233"/>
                    <a:pt x="347" y="234"/>
                    <a:pt x="347" y="234"/>
                  </a:cubicBezTo>
                  <a:cubicBezTo>
                    <a:pt x="351" y="234"/>
                    <a:pt x="353" y="235"/>
                    <a:pt x="355" y="237"/>
                  </a:cubicBezTo>
                  <a:cubicBezTo>
                    <a:pt x="356" y="239"/>
                    <a:pt x="356" y="244"/>
                    <a:pt x="356" y="250"/>
                  </a:cubicBezTo>
                  <a:cubicBezTo>
                    <a:pt x="356" y="255"/>
                    <a:pt x="356" y="260"/>
                    <a:pt x="356" y="266"/>
                  </a:cubicBezTo>
                  <a:cubicBezTo>
                    <a:pt x="356" y="267"/>
                    <a:pt x="356" y="268"/>
                    <a:pt x="355" y="268"/>
                  </a:cubicBezTo>
                  <a:cubicBezTo>
                    <a:pt x="355" y="268"/>
                    <a:pt x="353" y="267"/>
                    <a:pt x="352" y="265"/>
                  </a:cubicBezTo>
                  <a:cubicBezTo>
                    <a:pt x="350" y="264"/>
                    <a:pt x="350" y="264"/>
                    <a:pt x="350" y="264"/>
                  </a:cubicBezTo>
                  <a:cubicBezTo>
                    <a:pt x="330" y="241"/>
                    <a:pt x="330" y="241"/>
                    <a:pt x="330" y="241"/>
                  </a:cubicBezTo>
                  <a:cubicBezTo>
                    <a:pt x="330" y="241"/>
                    <a:pt x="329" y="240"/>
                    <a:pt x="328" y="239"/>
                  </a:cubicBezTo>
                  <a:cubicBezTo>
                    <a:pt x="328" y="239"/>
                    <a:pt x="328" y="239"/>
                    <a:pt x="328" y="239"/>
                  </a:cubicBezTo>
                  <a:close/>
                  <a:moveTo>
                    <a:pt x="391" y="233"/>
                  </a:moveTo>
                  <a:cubicBezTo>
                    <a:pt x="387" y="235"/>
                    <a:pt x="384" y="237"/>
                    <a:pt x="381" y="240"/>
                  </a:cubicBezTo>
                  <a:cubicBezTo>
                    <a:pt x="379" y="242"/>
                    <a:pt x="378" y="245"/>
                    <a:pt x="376" y="249"/>
                  </a:cubicBezTo>
                  <a:cubicBezTo>
                    <a:pt x="375" y="252"/>
                    <a:pt x="374" y="256"/>
                    <a:pt x="374" y="259"/>
                  </a:cubicBezTo>
                  <a:cubicBezTo>
                    <a:pt x="374" y="267"/>
                    <a:pt x="377" y="274"/>
                    <a:pt x="382" y="279"/>
                  </a:cubicBezTo>
                  <a:cubicBezTo>
                    <a:pt x="387" y="284"/>
                    <a:pt x="394" y="286"/>
                    <a:pt x="402" y="286"/>
                  </a:cubicBezTo>
                  <a:cubicBezTo>
                    <a:pt x="411" y="286"/>
                    <a:pt x="418" y="283"/>
                    <a:pt x="423" y="278"/>
                  </a:cubicBezTo>
                  <a:cubicBezTo>
                    <a:pt x="428" y="272"/>
                    <a:pt x="430" y="265"/>
                    <a:pt x="430" y="256"/>
                  </a:cubicBezTo>
                  <a:cubicBezTo>
                    <a:pt x="430" y="249"/>
                    <a:pt x="428" y="243"/>
                    <a:pt x="423" y="238"/>
                  </a:cubicBezTo>
                  <a:cubicBezTo>
                    <a:pt x="418" y="233"/>
                    <a:pt x="411" y="231"/>
                    <a:pt x="403" y="231"/>
                  </a:cubicBezTo>
                  <a:cubicBezTo>
                    <a:pt x="399" y="231"/>
                    <a:pt x="395" y="232"/>
                    <a:pt x="391" y="233"/>
                  </a:cubicBezTo>
                  <a:close/>
                  <a:moveTo>
                    <a:pt x="413" y="239"/>
                  </a:moveTo>
                  <a:cubicBezTo>
                    <a:pt x="416" y="241"/>
                    <a:pt x="418" y="244"/>
                    <a:pt x="419" y="248"/>
                  </a:cubicBezTo>
                  <a:cubicBezTo>
                    <a:pt x="420" y="252"/>
                    <a:pt x="421" y="256"/>
                    <a:pt x="421" y="260"/>
                  </a:cubicBezTo>
                  <a:cubicBezTo>
                    <a:pt x="421" y="267"/>
                    <a:pt x="420" y="273"/>
                    <a:pt x="416" y="277"/>
                  </a:cubicBezTo>
                  <a:cubicBezTo>
                    <a:pt x="413" y="281"/>
                    <a:pt x="409" y="283"/>
                    <a:pt x="404" y="283"/>
                  </a:cubicBezTo>
                  <a:cubicBezTo>
                    <a:pt x="398" y="283"/>
                    <a:pt x="393" y="281"/>
                    <a:pt x="389" y="275"/>
                  </a:cubicBezTo>
                  <a:cubicBezTo>
                    <a:pt x="386" y="270"/>
                    <a:pt x="384" y="264"/>
                    <a:pt x="384" y="256"/>
                  </a:cubicBezTo>
                  <a:cubicBezTo>
                    <a:pt x="384" y="249"/>
                    <a:pt x="385" y="244"/>
                    <a:pt x="388" y="240"/>
                  </a:cubicBezTo>
                  <a:cubicBezTo>
                    <a:pt x="391" y="236"/>
                    <a:pt x="395" y="234"/>
                    <a:pt x="400" y="234"/>
                  </a:cubicBezTo>
                  <a:cubicBezTo>
                    <a:pt x="405" y="234"/>
                    <a:pt x="410" y="236"/>
                    <a:pt x="413" y="239"/>
                  </a:cubicBezTo>
                  <a:cubicBezTo>
                    <a:pt x="413" y="239"/>
                    <a:pt x="413" y="239"/>
                    <a:pt x="413" y="239"/>
                  </a:cubicBezTo>
                  <a:close/>
                  <a:moveTo>
                    <a:pt x="470" y="233"/>
                  </a:moveTo>
                  <a:cubicBezTo>
                    <a:pt x="470" y="234"/>
                    <a:pt x="471" y="234"/>
                    <a:pt x="472" y="234"/>
                  </a:cubicBezTo>
                  <a:cubicBezTo>
                    <a:pt x="473" y="234"/>
                    <a:pt x="473" y="234"/>
                    <a:pt x="473" y="234"/>
                  </a:cubicBezTo>
                  <a:cubicBezTo>
                    <a:pt x="476" y="235"/>
                    <a:pt x="477" y="236"/>
                    <a:pt x="477" y="237"/>
                  </a:cubicBezTo>
                  <a:cubicBezTo>
                    <a:pt x="477" y="238"/>
                    <a:pt x="476" y="239"/>
                    <a:pt x="476" y="240"/>
                  </a:cubicBezTo>
                  <a:cubicBezTo>
                    <a:pt x="475" y="241"/>
                    <a:pt x="474" y="243"/>
                    <a:pt x="472" y="245"/>
                  </a:cubicBezTo>
                  <a:cubicBezTo>
                    <a:pt x="468" y="250"/>
                    <a:pt x="468" y="250"/>
                    <a:pt x="468" y="250"/>
                  </a:cubicBezTo>
                  <a:cubicBezTo>
                    <a:pt x="466" y="252"/>
                    <a:pt x="466" y="252"/>
                    <a:pt x="466" y="252"/>
                  </a:cubicBezTo>
                  <a:cubicBezTo>
                    <a:pt x="466" y="252"/>
                    <a:pt x="465" y="253"/>
                    <a:pt x="465" y="253"/>
                  </a:cubicBezTo>
                  <a:cubicBezTo>
                    <a:pt x="465" y="253"/>
                    <a:pt x="464" y="252"/>
                    <a:pt x="463" y="251"/>
                  </a:cubicBezTo>
                  <a:cubicBezTo>
                    <a:pt x="460" y="247"/>
                    <a:pt x="460" y="247"/>
                    <a:pt x="460" y="247"/>
                  </a:cubicBezTo>
                  <a:cubicBezTo>
                    <a:pt x="458" y="243"/>
                    <a:pt x="458" y="243"/>
                    <a:pt x="458" y="243"/>
                  </a:cubicBezTo>
                  <a:cubicBezTo>
                    <a:pt x="456" y="240"/>
                    <a:pt x="455" y="238"/>
                    <a:pt x="455" y="237"/>
                  </a:cubicBezTo>
                  <a:cubicBezTo>
                    <a:pt x="455" y="236"/>
                    <a:pt x="455" y="235"/>
                    <a:pt x="456" y="235"/>
                  </a:cubicBezTo>
                  <a:cubicBezTo>
                    <a:pt x="456" y="234"/>
                    <a:pt x="457" y="234"/>
                    <a:pt x="458" y="234"/>
                  </a:cubicBezTo>
                  <a:cubicBezTo>
                    <a:pt x="459" y="234"/>
                    <a:pt x="459" y="233"/>
                    <a:pt x="459" y="233"/>
                  </a:cubicBezTo>
                  <a:cubicBezTo>
                    <a:pt x="459" y="232"/>
                    <a:pt x="459" y="232"/>
                    <a:pt x="458" y="232"/>
                  </a:cubicBezTo>
                  <a:cubicBezTo>
                    <a:pt x="458" y="232"/>
                    <a:pt x="457" y="232"/>
                    <a:pt x="456" y="232"/>
                  </a:cubicBezTo>
                  <a:cubicBezTo>
                    <a:pt x="452" y="232"/>
                    <a:pt x="452" y="232"/>
                    <a:pt x="452" y="232"/>
                  </a:cubicBezTo>
                  <a:cubicBezTo>
                    <a:pt x="451" y="232"/>
                    <a:pt x="449" y="232"/>
                    <a:pt x="447" y="232"/>
                  </a:cubicBezTo>
                  <a:cubicBezTo>
                    <a:pt x="445" y="232"/>
                    <a:pt x="442" y="232"/>
                    <a:pt x="438" y="232"/>
                  </a:cubicBezTo>
                  <a:cubicBezTo>
                    <a:pt x="437" y="232"/>
                    <a:pt x="436" y="232"/>
                    <a:pt x="436" y="232"/>
                  </a:cubicBezTo>
                  <a:cubicBezTo>
                    <a:pt x="435" y="232"/>
                    <a:pt x="434" y="232"/>
                    <a:pt x="434" y="233"/>
                  </a:cubicBezTo>
                  <a:cubicBezTo>
                    <a:pt x="434" y="234"/>
                    <a:pt x="435" y="234"/>
                    <a:pt x="436" y="234"/>
                  </a:cubicBezTo>
                  <a:cubicBezTo>
                    <a:pt x="438" y="235"/>
                    <a:pt x="440" y="236"/>
                    <a:pt x="442" y="237"/>
                  </a:cubicBezTo>
                  <a:cubicBezTo>
                    <a:pt x="443" y="239"/>
                    <a:pt x="446" y="243"/>
                    <a:pt x="451" y="249"/>
                  </a:cubicBezTo>
                  <a:cubicBezTo>
                    <a:pt x="453" y="252"/>
                    <a:pt x="454" y="254"/>
                    <a:pt x="456" y="256"/>
                  </a:cubicBezTo>
                  <a:cubicBezTo>
                    <a:pt x="458" y="258"/>
                    <a:pt x="458" y="260"/>
                    <a:pt x="458" y="260"/>
                  </a:cubicBezTo>
                  <a:cubicBezTo>
                    <a:pt x="458" y="261"/>
                    <a:pt x="458" y="262"/>
                    <a:pt x="456" y="264"/>
                  </a:cubicBezTo>
                  <a:cubicBezTo>
                    <a:pt x="454" y="265"/>
                    <a:pt x="452" y="268"/>
                    <a:pt x="449" y="271"/>
                  </a:cubicBezTo>
                  <a:cubicBezTo>
                    <a:pt x="446" y="275"/>
                    <a:pt x="443" y="278"/>
                    <a:pt x="441" y="280"/>
                  </a:cubicBezTo>
                  <a:cubicBezTo>
                    <a:pt x="439" y="282"/>
                    <a:pt x="437" y="283"/>
                    <a:pt x="435" y="283"/>
                  </a:cubicBezTo>
                  <a:cubicBezTo>
                    <a:pt x="435" y="283"/>
                    <a:pt x="434" y="284"/>
                    <a:pt x="434" y="284"/>
                  </a:cubicBezTo>
                  <a:cubicBezTo>
                    <a:pt x="434" y="284"/>
                    <a:pt x="434" y="285"/>
                    <a:pt x="435" y="285"/>
                  </a:cubicBezTo>
                  <a:cubicBezTo>
                    <a:pt x="436" y="285"/>
                    <a:pt x="436" y="285"/>
                    <a:pt x="436" y="285"/>
                  </a:cubicBezTo>
                  <a:cubicBezTo>
                    <a:pt x="437" y="285"/>
                    <a:pt x="437" y="285"/>
                    <a:pt x="437" y="285"/>
                  </a:cubicBezTo>
                  <a:cubicBezTo>
                    <a:pt x="441" y="285"/>
                    <a:pt x="441" y="285"/>
                    <a:pt x="441" y="285"/>
                  </a:cubicBezTo>
                  <a:cubicBezTo>
                    <a:pt x="442" y="285"/>
                    <a:pt x="443" y="285"/>
                    <a:pt x="444" y="285"/>
                  </a:cubicBezTo>
                  <a:cubicBezTo>
                    <a:pt x="447" y="285"/>
                    <a:pt x="451" y="285"/>
                    <a:pt x="454" y="285"/>
                  </a:cubicBezTo>
                  <a:cubicBezTo>
                    <a:pt x="454" y="285"/>
                    <a:pt x="455" y="285"/>
                    <a:pt x="455" y="285"/>
                  </a:cubicBezTo>
                  <a:cubicBezTo>
                    <a:pt x="456" y="285"/>
                    <a:pt x="456" y="285"/>
                    <a:pt x="456" y="284"/>
                  </a:cubicBezTo>
                  <a:cubicBezTo>
                    <a:pt x="456" y="284"/>
                    <a:pt x="456" y="283"/>
                    <a:pt x="455" y="283"/>
                  </a:cubicBezTo>
                  <a:cubicBezTo>
                    <a:pt x="451" y="283"/>
                    <a:pt x="449" y="282"/>
                    <a:pt x="449" y="280"/>
                  </a:cubicBezTo>
                  <a:cubicBezTo>
                    <a:pt x="449" y="278"/>
                    <a:pt x="452" y="273"/>
                    <a:pt x="458" y="267"/>
                  </a:cubicBezTo>
                  <a:cubicBezTo>
                    <a:pt x="458" y="266"/>
                    <a:pt x="459" y="265"/>
                    <a:pt x="460" y="264"/>
                  </a:cubicBezTo>
                  <a:cubicBezTo>
                    <a:pt x="460" y="263"/>
                    <a:pt x="461" y="263"/>
                    <a:pt x="461" y="263"/>
                  </a:cubicBezTo>
                  <a:cubicBezTo>
                    <a:pt x="461" y="263"/>
                    <a:pt x="461" y="263"/>
                    <a:pt x="462" y="264"/>
                  </a:cubicBezTo>
                  <a:cubicBezTo>
                    <a:pt x="464" y="266"/>
                    <a:pt x="464" y="266"/>
                    <a:pt x="464" y="266"/>
                  </a:cubicBezTo>
                  <a:cubicBezTo>
                    <a:pt x="467" y="271"/>
                    <a:pt x="469" y="274"/>
                    <a:pt x="470" y="276"/>
                  </a:cubicBezTo>
                  <a:cubicBezTo>
                    <a:pt x="472" y="278"/>
                    <a:pt x="472" y="279"/>
                    <a:pt x="472" y="280"/>
                  </a:cubicBezTo>
                  <a:cubicBezTo>
                    <a:pt x="472" y="282"/>
                    <a:pt x="471" y="283"/>
                    <a:pt x="469" y="283"/>
                  </a:cubicBezTo>
                  <a:cubicBezTo>
                    <a:pt x="468" y="283"/>
                    <a:pt x="468" y="283"/>
                    <a:pt x="468" y="284"/>
                  </a:cubicBezTo>
                  <a:cubicBezTo>
                    <a:pt x="468" y="285"/>
                    <a:pt x="468" y="285"/>
                    <a:pt x="469" y="285"/>
                  </a:cubicBezTo>
                  <a:cubicBezTo>
                    <a:pt x="470" y="285"/>
                    <a:pt x="471" y="285"/>
                    <a:pt x="472" y="285"/>
                  </a:cubicBezTo>
                  <a:cubicBezTo>
                    <a:pt x="476" y="285"/>
                    <a:pt x="476" y="285"/>
                    <a:pt x="476" y="285"/>
                  </a:cubicBezTo>
                  <a:cubicBezTo>
                    <a:pt x="478" y="285"/>
                    <a:pt x="479" y="285"/>
                    <a:pt x="480" y="285"/>
                  </a:cubicBezTo>
                  <a:cubicBezTo>
                    <a:pt x="482" y="285"/>
                    <a:pt x="484" y="285"/>
                    <a:pt x="486" y="285"/>
                  </a:cubicBezTo>
                  <a:cubicBezTo>
                    <a:pt x="491" y="285"/>
                    <a:pt x="491" y="285"/>
                    <a:pt x="491" y="285"/>
                  </a:cubicBezTo>
                  <a:cubicBezTo>
                    <a:pt x="492" y="285"/>
                    <a:pt x="492" y="285"/>
                    <a:pt x="493" y="285"/>
                  </a:cubicBezTo>
                  <a:cubicBezTo>
                    <a:pt x="493" y="285"/>
                    <a:pt x="494" y="285"/>
                    <a:pt x="494" y="284"/>
                  </a:cubicBezTo>
                  <a:cubicBezTo>
                    <a:pt x="494" y="284"/>
                    <a:pt x="493" y="283"/>
                    <a:pt x="493" y="283"/>
                  </a:cubicBezTo>
                  <a:cubicBezTo>
                    <a:pt x="490" y="283"/>
                    <a:pt x="487" y="282"/>
                    <a:pt x="485" y="280"/>
                  </a:cubicBezTo>
                  <a:cubicBezTo>
                    <a:pt x="483" y="277"/>
                    <a:pt x="479" y="272"/>
                    <a:pt x="475" y="266"/>
                  </a:cubicBezTo>
                  <a:cubicBezTo>
                    <a:pt x="472" y="263"/>
                    <a:pt x="470" y="260"/>
                    <a:pt x="470" y="259"/>
                  </a:cubicBezTo>
                  <a:cubicBezTo>
                    <a:pt x="468" y="257"/>
                    <a:pt x="467" y="256"/>
                    <a:pt x="467" y="256"/>
                  </a:cubicBezTo>
                  <a:cubicBezTo>
                    <a:pt x="467" y="255"/>
                    <a:pt x="468" y="254"/>
                    <a:pt x="469" y="253"/>
                  </a:cubicBezTo>
                  <a:cubicBezTo>
                    <a:pt x="469" y="253"/>
                    <a:pt x="471" y="251"/>
                    <a:pt x="474" y="247"/>
                  </a:cubicBezTo>
                  <a:cubicBezTo>
                    <a:pt x="478" y="242"/>
                    <a:pt x="482" y="238"/>
                    <a:pt x="485" y="236"/>
                  </a:cubicBezTo>
                  <a:cubicBezTo>
                    <a:pt x="486" y="235"/>
                    <a:pt x="488" y="234"/>
                    <a:pt x="490" y="234"/>
                  </a:cubicBezTo>
                  <a:cubicBezTo>
                    <a:pt x="491" y="234"/>
                    <a:pt x="492" y="233"/>
                    <a:pt x="492" y="233"/>
                  </a:cubicBezTo>
                  <a:cubicBezTo>
                    <a:pt x="492" y="232"/>
                    <a:pt x="491" y="232"/>
                    <a:pt x="491" y="232"/>
                  </a:cubicBezTo>
                  <a:cubicBezTo>
                    <a:pt x="490" y="232"/>
                    <a:pt x="489" y="232"/>
                    <a:pt x="488" y="232"/>
                  </a:cubicBezTo>
                  <a:cubicBezTo>
                    <a:pt x="483" y="232"/>
                    <a:pt x="483" y="232"/>
                    <a:pt x="483" y="232"/>
                  </a:cubicBezTo>
                  <a:cubicBezTo>
                    <a:pt x="482" y="232"/>
                    <a:pt x="481" y="232"/>
                    <a:pt x="480" y="232"/>
                  </a:cubicBezTo>
                  <a:cubicBezTo>
                    <a:pt x="478" y="232"/>
                    <a:pt x="476" y="232"/>
                    <a:pt x="473" y="232"/>
                  </a:cubicBezTo>
                  <a:cubicBezTo>
                    <a:pt x="472" y="232"/>
                    <a:pt x="472" y="232"/>
                    <a:pt x="472" y="232"/>
                  </a:cubicBezTo>
                  <a:cubicBezTo>
                    <a:pt x="471" y="232"/>
                    <a:pt x="470" y="232"/>
                    <a:pt x="470" y="233"/>
                  </a:cubicBezTo>
                  <a:cubicBezTo>
                    <a:pt x="470" y="233"/>
                    <a:pt x="470" y="233"/>
                    <a:pt x="470" y="233"/>
                  </a:cubicBezTo>
                  <a:close/>
                  <a:moveTo>
                    <a:pt x="517" y="237"/>
                  </a:moveTo>
                  <a:cubicBezTo>
                    <a:pt x="517" y="235"/>
                    <a:pt x="518" y="234"/>
                    <a:pt x="520" y="234"/>
                  </a:cubicBezTo>
                  <a:cubicBezTo>
                    <a:pt x="521" y="234"/>
                    <a:pt x="522" y="233"/>
                    <a:pt x="522" y="233"/>
                  </a:cubicBezTo>
                  <a:cubicBezTo>
                    <a:pt x="522" y="232"/>
                    <a:pt x="521" y="232"/>
                    <a:pt x="521" y="232"/>
                  </a:cubicBezTo>
                  <a:cubicBezTo>
                    <a:pt x="520" y="232"/>
                    <a:pt x="519" y="232"/>
                    <a:pt x="517" y="232"/>
                  </a:cubicBezTo>
                  <a:cubicBezTo>
                    <a:pt x="513" y="232"/>
                    <a:pt x="513" y="232"/>
                    <a:pt x="513" y="232"/>
                  </a:cubicBezTo>
                  <a:cubicBezTo>
                    <a:pt x="507" y="232"/>
                    <a:pt x="507" y="232"/>
                    <a:pt x="507" y="232"/>
                  </a:cubicBezTo>
                  <a:cubicBezTo>
                    <a:pt x="505" y="232"/>
                    <a:pt x="503" y="232"/>
                    <a:pt x="502" y="232"/>
                  </a:cubicBezTo>
                  <a:cubicBezTo>
                    <a:pt x="502" y="232"/>
                    <a:pt x="501" y="232"/>
                    <a:pt x="501" y="232"/>
                  </a:cubicBezTo>
                  <a:cubicBezTo>
                    <a:pt x="500" y="232"/>
                    <a:pt x="500" y="232"/>
                    <a:pt x="500" y="233"/>
                  </a:cubicBezTo>
                  <a:cubicBezTo>
                    <a:pt x="500" y="233"/>
                    <a:pt x="500" y="234"/>
                    <a:pt x="501" y="234"/>
                  </a:cubicBezTo>
                  <a:cubicBezTo>
                    <a:pt x="503" y="234"/>
                    <a:pt x="505" y="235"/>
                    <a:pt x="506" y="237"/>
                  </a:cubicBezTo>
                  <a:cubicBezTo>
                    <a:pt x="507" y="238"/>
                    <a:pt x="508" y="241"/>
                    <a:pt x="510" y="246"/>
                  </a:cubicBezTo>
                  <a:cubicBezTo>
                    <a:pt x="511" y="250"/>
                    <a:pt x="513" y="255"/>
                    <a:pt x="516" y="260"/>
                  </a:cubicBezTo>
                  <a:cubicBezTo>
                    <a:pt x="525" y="281"/>
                    <a:pt x="525" y="281"/>
                    <a:pt x="525" y="281"/>
                  </a:cubicBezTo>
                  <a:cubicBezTo>
                    <a:pt x="526" y="283"/>
                    <a:pt x="526" y="283"/>
                    <a:pt x="526" y="283"/>
                  </a:cubicBezTo>
                  <a:cubicBezTo>
                    <a:pt x="527" y="285"/>
                    <a:pt x="527" y="285"/>
                    <a:pt x="527" y="285"/>
                  </a:cubicBezTo>
                  <a:cubicBezTo>
                    <a:pt x="527" y="286"/>
                    <a:pt x="527" y="286"/>
                    <a:pt x="528" y="286"/>
                  </a:cubicBezTo>
                  <a:cubicBezTo>
                    <a:pt x="529" y="286"/>
                    <a:pt x="529" y="285"/>
                    <a:pt x="530" y="284"/>
                  </a:cubicBezTo>
                  <a:cubicBezTo>
                    <a:pt x="530" y="284"/>
                    <a:pt x="531" y="282"/>
                    <a:pt x="532" y="279"/>
                  </a:cubicBezTo>
                  <a:cubicBezTo>
                    <a:pt x="532" y="279"/>
                    <a:pt x="533" y="276"/>
                    <a:pt x="536" y="272"/>
                  </a:cubicBezTo>
                  <a:cubicBezTo>
                    <a:pt x="542" y="257"/>
                    <a:pt x="542" y="257"/>
                    <a:pt x="542" y="257"/>
                  </a:cubicBezTo>
                  <a:cubicBezTo>
                    <a:pt x="548" y="244"/>
                    <a:pt x="548" y="244"/>
                    <a:pt x="548" y="244"/>
                  </a:cubicBezTo>
                  <a:cubicBezTo>
                    <a:pt x="550" y="240"/>
                    <a:pt x="551" y="237"/>
                    <a:pt x="552" y="236"/>
                  </a:cubicBezTo>
                  <a:cubicBezTo>
                    <a:pt x="553" y="235"/>
                    <a:pt x="554" y="234"/>
                    <a:pt x="556" y="234"/>
                  </a:cubicBezTo>
                  <a:cubicBezTo>
                    <a:pt x="556" y="233"/>
                    <a:pt x="557" y="233"/>
                    <a:pt x="557" y="233"/>
                  </a:cubicBezTo>
                  <a:cubicBezTo>
                    <a:pt x="557" y="232"/>
                    <a:pt x="557" y="232"/>
                    <a:pt x="556" y="232"/>
                  </a:cubicBezTo>
                  <a:cubicBezTo>
                    <a:pt x="556" y="232"/>
                    <a:pt x="555" y="232"/>
                    <a:pt x="555" y="232"/>
                  </a:cubicBezTo>
                  <a:cubicBezTo>
                    <a:pt x="553" y="232"/>
                    <a:pt x="551" y="232"/>
                    <a:pt x="548" y="232"/>
                  </a:cubicBezTo>
                  <a:cubicBezTo>
                    <a:pt x="548" y="232"/>
                    <a:pt x="546" y="232"/>
                    <a:pt x="545" y="232"/>
                  </a:cubicBezTo>
                  <a:cubicBezTo>
                    <a:pt x="540" y="232"/>
                    <a:pt x="540" y="232"/>
                    <a:pt x="540" y="232"/>
                  </a:cubicBezTo>
                  <a:cubicBezTo>
                    <a:pt x="539" y="232"/>
                    <a:pt x="539" y="232"/>
                    <a:pt x="538" y="232"/>
                  </a:cubicBezTo>
                  <a:cubicBezTo>
                    <a:pt x="538" y="232"/>
                    <a:pt x="537" y="232"/>
                    <a:pt x="537" y="233"/>
                  </a:cubicBezTo>
                  <a:cubicBezTo>
                    <a:pt x="537" y="233"/>
                    <a:pt x="538" y="234"/>
                    <a:pt x="539" y="234"/>
                  </a:cubicBezTo>
                  <a:cubicBezTo>
                    <a:pt x="541" y="234"/>
                    <a:pt x="542" y="235"/>
                    <a:pt x="543" y="236"/>
                  </a:cubicBezTo>
                  <a:cubicBezTo>
                    <a:pt x="545" y="237"/>
                    <a:pt x="545" y="238"/>
                    <a:pt x="545" y="240"/>
                  </a:cubicBezTo>
                  <a:cubicBezTo>
                    <a:pt x="545" y="242"/>
                    <a:pt x="544" y="247"/>
                    <a:pt x="541" y="253"/>
                  </a:cubicBezTo>
                  <a:cubicBezTo>
                    <a:pt x="532" y="273"/>
                    <a:pt x="532" y="273"/>
                    <a:pt x="532" y="273"/>
                  </a:cubicBezTo>
                  <a:cubicBezTo>
                    <a:pt x="532" y="273"/>
                    <a:pt x="531" y="274"/>
                    <a:pt x="531" y="274"/>
                  </a:cubicBezTo>
                  <a:cubicBezTo>
                    <a:pt x="531" y="274"/>
                    <a:pt x="531" y="273"/>
                    <a:pt x="530" y="272"/>
                  </a:cubicBezTo>
                  <a:cubicBezTo>
                    <a:pt x="522" y="251"/>
                    <a:pt x="522" y="251"/>
                    <a:pt x="522" y="251"/>
                  </a:cubicBezTo>
                  <a:cubicBezTo>
                    <a:pt x="519" y="244"/>
                    <a:pt x="517" y="240"/>
                    <a:pt x="517" y="237"/>
                  </a:cubicBezTo>
                  <a:cubicBezTo>
                    <a:pt x="517" y="237"/>
                    <a:pt x="517" y="237"/>
                    <a:pt x="517" y="237"/>
                  </a:cubicBezTo>
                  <a:close/>
                  <a:moveTo>
                    <a:pt x="583" y="240"/>
                  </a:moveTo>
                  <a:cubicBezTo>
                    <a:pt x="583" y="238"/>
                    <a:pt x="583" y="236"/>
                    <a:pt x="583" y="236"/>
                  </a:cubicBezTo>
                  <a:cubicBezTo>
                    <a:pt x="584" y="235"/>
                    <a:pt x="585" y="234"/>
                    <a:pt x="587" y="234"/>
                  </a:cubicBezTo>
                  <a:cubicBezTo>
                    <a:pt x="587" y="234"/>
                    <a:pt x="588" y="234"/>
                    <a:pt x="588" y="234"/>
                  </a:cubicBezTo>
                  <a:cubicBezTo>
                    <a:pt x="588" y="234"/>
                    <a:pt x="588" y="233"/>
                    <a:pt x="588" y="233"/>
                  </a:cubicBezTo>
                  <a:cubicBezTo>
                    <a:pt x="588" y="232"/>
                    <a:pt x="588" y="232"/>
                    <a:pt x="587" y="232"/>
                  </a:cubicBezTo>
                  <a:cubicBezTo>
                    <a:pt x="585" y="232"/>
                    <a:pt x="583" y="232"/>
                    <a:pt x="581" y="232"/>
                  </a:cubicBezTo>
                  <a:cubicBezTo>
                    <a:pt x="578" y="232"/>
                    <a:pt x="578" y="232"/>
                    <a:pt x="578" y="232"/>
                  </a:cubicBezTo>
                  <a:cubicBezTo>
                    <a:pt x="576" y="233"/>
                    <a:pt x="574" y="233"/>
                    <a:pt x="572" y="233"/>
                  </a:cubicBezTo>
                  <a:cubicBezTo>
                    <a:pt x="570" y="233"/>
                    <a:pt x="569" y="232"/>
                    <a:pt x="568" y="232"/>
                  </a:cubicBezTo>
                  <a:cubicBezTo>
                    <a:pt x="567" y="232"/>
                    <a:pt x="566" y="232"/>
                    <a:pt x="566" y="232"/>
                  </a:cubicBezTo>
                  <a:cubicBezTo>
                    <a:pt x="565" y="232"/>
                    <a:pt x="565" y="232"/>
                    <a:pt x="565" y="233"/>
                  </a:cubicBezTo>
                  <a:cubicBezTo>
                    <a:pt x="565" y="234"/>
                    <a:pt x="565" y="234"/>
                    <a:pt x="565" y="234"/>
                  </a:cubicBezTo>
                  <a:cubicBezTo>
                    <a:pt x="566" y="234"/>
                    <a:pt x="567" y="234"/>
                    <a:pt x="568" y="235"/>
                  </a:cubicBezTo>
                  <a:cubicBezTo>
                    <a:pt x="570" y="235"/>
                    <a:pt x="572" y="236"/>
                    <a:pt x="572" y="237"/>
                  </a:cubicBezTo>
                  <a:cubicBezTo>
                    <a:pt x="573" y="238"/>
                    <a:pt x="574" y="239"/>
                    <a:pt x="574" y="242"/>
                  </a:cubicBezTo>
                  <a:cubicBezTo>
                    <a:pt x="574" y="273"/>
                    <a:pt x="574" y="273"/>
                    <a:pt x="574" y="273"/>
                  </a:cubicBezTo>
                  <a:cubicBezTo>
                    <a:pt x="574" y="276"/>
                    <a:pt x="574" y="276"/>
                    <a:pt x="574" y="276"/>
                  </a:cubicBezTo>
                  <a:cubicBezTo>
                    <a:pt x="574" y="278"/>
                    <a:pt x="573" y="280"/>
                    <a:pt x="573" y="281"/>
                  </a:cubicBezTo>
                  <a:cubicBezTo>
                    <a:pt x="572" y="282"/>
                    <a:pt x="571" y="283"/>
                    <a:pt x="569" y="283"/>
                  </a:cubicBezTo>
                  <a:cubicBezTo>
                    <a:pt x="568" y="284"/>
                    <a:pt x="568" y="284"/>
                    <a:pt x="568" y="284"/>
                  </a:cubicBezTo>
                  <a:cubicBezTo>
                    <a:pt x="568" y="284"/>
                    <a:pt x="568" y="284"/>
                    <a:pt x="568" y="284"/>
                  </a:cubicBezTo>
                  <a:cubicBezTo>
                    <a:pt x="568" y="285"/>
                    <a:pt x="568" y="285"/>
                    <a:pt x="569" y="285"/>
                  </a:cubicBezTo>
                  <a:cubicBezTo>
                    <a:pt x="570" y="285"/>
                    <a:pt x="571" y="285"/>
                    <a:pt x="572" y="285"/>
                  </a:cubicBezTo>
                  <a:cubicBezTo>
                    <a:pt x="573" y="285"/>
                    <a:pt x="575" y="284"/>
                    <a:pt x="578" y="284"/>
                  </a:cubicBezTo>
                  <a:cubicBezTo>
                    <a:pt x="580" y="284"/>
                    <a:pt x="583" y="285"/>
                    <a:pt x="586" y="285"/>
                  </a:cubicBezTo>
                  <a:cubicBezTo>
                    <a:pt x="587" y="285"/>
                    <a:pt x="588" y="285"/>
                    <a:pt x="589" y="285"/>
                  </a:cubicBezTo>
                  <a:cubicBezTo>
                    <a:pt x="591" y="285"/>
                    <a:pt x="592" y="285"/>
                    <a:pt x="592" y="284"/>
                  </a:cubicBezTo>
                  <a:cubicBezTo>
                    <a:pt x="592" y="283"/>
                    <a:pt x="591" y="283"/>
                    <a:pt x="590" y="283"/>
                  </a:cubicBezTo>
                  <a:cubicBezTo>
                    <a:pt x="588" y="283"/>
                    <a:pt x="586" y="282"/>
                    <a:pt x="585" y="281"/>
                  </a:cubicBezTo>
                  <a:cubicBezTo>
                    <a:pt x="584" y="280"/>
                    <a:pt x="583" y="279"/>
                    <a:pt x="583" y="277"/>
                  </a:cubicBezTo>
                  <a:cubicBezTo>
                    <a:pt x="583" y="273"/>
                    <a:pt x="583" y="273"/>
                    <a:pt x="583" y="273"/>
                  </a:cubicBezTo>
                  <a:cubicBezTo>
                    <a:pt x="583" y="240"/>
                    <a:pt x="583" y="240"/>
                    <a:pt x="583" y="240"/>
                  </a:cubicBezTo>
                  <a:close/>
                  <a:moveTo>
                    <a:pt x="616" y="239"/>
                  </a:moveTo>
                  <a:cubicBezTo>
                    <a:pt x="616" y="236"/>
                    <a:pt x="618" y="234"/>
                    <a:pt x="620" y="234"/>
                  </a:cubicBezTo>
                  <a:cubicBezTo>
                    <a:pt x="621" y="234"/>
                    <a:pt x="622" y="234"/>
                    <a:pt x="622" y="233"/>
                  </a:cubicBezTo>
                  <a:cubicBezTo>
                    <a:pt x="622" y="232"/>
                    <a:pt x="621" y="232"/>
                    <a:pt x="620" y="232"/>
                  </a:cubicBezTo>
                  <a:cubicBezTo>
                    <a:pt x="618" y="232"/>
                    <a:pt x="616" y="232"/>
                    <a:pt x="614" y="232"/>
                  </a:cubicBezTo>
                  <a:cubicBezTo>
                    <a:pt x="611" y="232"/>
                    <a:pt x="609" y="233"/>
                    <a:pt x="608" y="233"/>
                  </a:cubicBezTo>
                  <a:cubicBezTo>
                    <a:pt x="607" y="233"/>
                    <a:pt x="606" y="233"/>
                    <a:pt x="604" y="232"/>
                  </a:cubicBezTo>
                  <a:cubicBezTo>
                    <a:pt x="602" y="232"/>
                    <a:pt x="602" y="232"/>
                    <a:pt x="602" y="232"/>
                  </a:cubicBezTo>
                  <a:cubicBezTo>
                    <a:pt x="602" y="232"/>
                    <a:pt x="601" y="232"/>
                    <a:pt x="601" y="232"/>
                  </a:cubicBezTo>
                  <a:cubicBezTo>
                    <a:pt x="600" y="232"/>
                    <a:pt x="600" y="232"/>
                    <a:pt x="600" y="232"/>
                  </a:cubicBezTo>
                  <a:cubicBezTo>
                    <a:pt x="599" y="232"/>
                    <a:pt x="599" y="232"/>
                    <a:pt x="599" y="233"/>
                  </a:cubicBezTo>
                  <a:cubicBezTo>
                    <a:pt x="599" y="234"/>
                    <a:pt x="599" y="234"/>
                    <a:pt x="600" y="234"/>
                  </a:cubicBezTo>
                  <a:cubicBezTo>
                    <a:pt x="602" y="235"/>
                    <a:pt x="602" y="235"/>
                    <a:pt x="602" y="235"/>
                  </a:cubicBezTo>
                  <a:cubicBezTo>
                    <a:pt x="606" y="235"/>
                    <a:pt x="608" y="238"/>
                    <a:pt x="608" y="242"/>
                  </a:cubicBezTo>
                  <a:cubicBezTo>
                    <a:pt x="608" y="274"/>
                    <a:pt x="608" y="274"/>
                    <a:pt x="608" y="274"/>
                  </a:cubicBezTo>
                  <a:cubicBezTo>
                    <a:pt x="608" y="277"/>
                    <a:pt x="607" y="279"/>
                    <a:pt x="607" y="280"/>
                  </a:cubicBezTo>
                  <a:cubicBezTo>
                    <a:pt x="606" y="282"/>
                    <a:pt x="605" y="283"/>
                    <a:pt x="603" y="283"/>
                  </a:cubicBezTo>
                  <a:cubicBezTo>
                    <a:pt x="603" y="283"/>
                    <a:pt x="602" y="284"/>
                    <a:pt x="602" y="284"/>
                  </a:cubicBezTo>
                  <a:cubicBezTo>
                    <a:pt x="602" y="285"/>
                    <a:pt x="603" y="285"/>
                    <a:pt x="603" y="285"/>
                  </a:cubicBezTo>
                  <a:cubicBezTo>
                    <a:pt x="604" y="285"/>
                    <a:pt x="604" y="285"/>
                    <a:pt x="605" y="285"/>
                  </a:cubicBezTo>
                  <a:cubicBezTo>
                    <a:pt x="609" y="285"/>
                    <a:pt x="612" y="284"/>
                    <a:pt x="615" y="284"/>
                  </a:cubicBezTo>
                  <a:cubicBezTo>
                    <a:pt x="617" y="284"/>
                    <a:pt x="619" y="284"/>
                    <a:pt x="620" y="285"/>
                  </a:cubicBezTo>
                  <a:cubicBezTo>
                    <a:pt x="624" y="285"/>
                    <a:pt x="624" y="285"/>
                    <a:pt x="624" y="285"/>
                  </a:cubicBezTo>
                  <a:cubicBezTo>
                    <a:pt x="627" y="285"/>
                    <a:pt x="628" y="285"/>
                    <a:pt x="629" y="285"/>
                  </a:cubicBezTo>
                  <a:cubicBezTo>
                    <a:pt x="631" y="285"/>
                    <a:pt x="632" y="285"/>
                    <a:pt x="633" y="285"/>
                  </a:cubicBezTo>
                  <a:cubicBezTo>
                    <a:pt x="636" y="285"/>
                    <a:pt x="638" y="284"/>
                    <a:pt x="640" y="282"/>
                  </a:cubicBezTo>
                  <a:cubicBezTo>
                    <a:pt x="642" y="279"/>
                    <a:pt x="643" y="276"/>
                    <a:pt x="643" y="273"/>
                  </a:cubicBezTo>
                  <a:cubicBezTo>
                    <a:pt x="643" y="272"/>
                    <a:pt x="643" y="271"/>
                    <a:pt x="643" y="271"/>
                  </a:cubicBezTo>
                  <a:cubicBezTo>
                    <a:pt x="642" y="271"/>
                    <a:pt x="642" y="272"/>
                    <a:pt x="641" y="274"/>
                  </a:cubicBezTo>
                  <a:cubicBezTo>
                    <a:pt x="637" y="279"/>
                    <a:pt x="631" y="281"/>
                    <a:pt x="622" y="281"/>
                  </a:cubicBezTo>
                  <a:cubicBezTo>
                    <a:pt x="620" y="281"/>
                    <a:pt x="619" y="281"/>
                    <a:pt x="618" y="281"/>
                  </a:cubicBezTo>
                  <a:cubicBezTo>
                    <a:pt x="617" y="280"/>
                    <a:pt x="616" y="278"/>
                    <a:pt x="616" y="273"/>
                  </a:cubicBezTo>
                  <a:cubicBezTo>
                    <a:pt x="616" y="239"/>
                    <a:pt x="616" y="239"/>
                    <a:pt x="616" y="239"/>
                  </a:cubicBezTo>
                  <a:close/>
                  <a:moveTo>
                    <a:pt x="666" y="239"/>
                  </a:moveTo>
                  <a:cubicBezTo>
                    <a:pt x="666" y="236"/>
                    <a:pt x="667" y="234"/>
                    <a:pt x="670" y="234"/>
                  </a:cubicBezTo>
                  <a:cubicBezTo>
                    <a:pt x="671" y="234"/>
                    <a:pt x="671" y="234"/>
                    <a:pt x="671" y="233"/>
                  </a:cubicBezTo>
                  <a:cubicBezTo>
                    <a:pt x="671" y="232"/>
                    <a:pt x="671" y="232"/>
                    <a:pt x="669" y="232"/>
                  </a:cubicBezTo>
                  <a:cubicBezTo>
                    <a:pt x="667" y="232"/>
                    <a:pt x="665" y="232"/>
                    <a:pt x="663" y="232"/>
                  </a:cubicBezTo>
                  <a:cubicBezTo>
                    <a:pt x="660" y="232"/>
                    <a:pt x="658" y="233"/>
                    <a:pt x="657" y="233"/>
                  </a:cubicBezTo>
                  <a:cubicBezTo>
                    <a:pt x="656" y="233"/>
                    <a:pt x="655" y="233"/>
                    <a:pt x="653" y="232"/>
                  </a:cubicBezTo>
                  <a:cubicBezTo>
                    <a:pt x="652" y="232"/>
                    <a:pt x="652" y="232"/>
                    <a:pt x="652" y="232"/>
                  </a:cubicBezTo>
                  <a:cubicBezTo>
                    <a:pt x="651" y="232"/>
                    <a:pt x="651" y="232"/>
                    <a:pt x="650" y="232"/>
                  </a:cubicBezTo>
                  <a:cubicBezTo>
                    <a:pt x="650" y="232"/>
                    <a:pt x="649" y="232"/>
                    <a:pt x="649" y="232"/>
                  </a:cubicBezTo>
                  <a:cubicBezTo>
                    <a:pt x="648" y="232"/>
                    <a:pt x="648" y="232"/>
                    <a:pt x="648" y="233"/>
                  </a:cubicBezTo>
                  <a:cubicBezTo>
                    <a:pt x="648" y="234"/>
                    <a:pt x="649" y="234"/>
                    <a:pt x="649" y="234"/>
                  </a:cubicBezTo>
                  <a:cubicBezTo>
                    <a:pt x="652" y="235"/>
                    <a:pt x="652" y="235"/>
                    <a:pt x="652" y="235"/>
                  </a:cubicBezTo>
                  <a:cubicBezTo>
                    <a:pt x="655" y="235"/>
                    <a:pt x="657" y="238"/>
                    <a:pt x="657" y="242"/>
                  </a:cubicBezTo>
                  <a:cubicBezTo>
                    <a:pt x="657" y="274"/>
                    <a:pt x="657" y="274"/>
                    <a:pt x="657" y="274"/>
                  </a:cubicBezTo>
                  <a:cubicBezTo>
                    <a:pt x="657" y="277"/>
                    <a:pt x="657" y="279"/>
                    <a:pt x="656" y="280"/>
                  </a:cubicBezTo>
                  <a:cubicBezTo>
                    <a:pt x="655" y="282"/>
                    <a:pt x="654" y="283"/>
                    <a:pt x="653" y="283"/>
                  </a:cubicBezTo>
                  <a:cubicBezTo>
                    <a:pt x="652" y="283"/>
                    <a:pt x="652" y="284"/>
                    <a:pt x="652" y="284"/>
                  </a:cubicBezTo>
                  <a:cubicBezTo>
                    <a:pt x="652" y="285"/>
                    <a:pt x="652" y="285"/>
                    <a:pt x="653" y="285"/>
                  </a:cubicBezTo>
                  <a:cubicBezTo>
                    <a:pt x="653" y="285"/>
                    <a:pt x="654" y="285"/>
                    <a:pt x="655" y="285"/>
                  </a:cubicBezTo>
                  <a:cubicBezTo>
                    <a:pt x="658" y="285"/>
                    <a:pt x="662" y="284"/>
                    <a:pt x="664" y="284"/>
                  </a:cubicBezTo>
                  <a:cubicBezTo>
                    <a:pt x="666" y="284"/>
                    <a:pt x="668" y="284"/>
                    <a:pt x="669" y="285"/>
                  </a:cubicBezTo>
                  <a:cubicBezTo>
                    <a:pt x="674" y="285"/>
                    <a:pt x="674" y="285"/>
                    <a:pt x="674" y="285"/>
                  </a:cubicBezTo>
                  <a:cubicBezTo>
                    <a:pt x="676" y="285"/>
                    <a:pt x="678" y="285"/>
                    <a:pt x="678" y="285"/>
                  </a:cubicBezTo>
                  <a:cubicBezTo>
                    <a:pt x="680" y="285"/>
                    <a:pt x="681" y="285"/>
                    <a:pt x="682" y="285"/>
                  </a:cubicBezTo>
                  <a:cubicBezTo>
                    <a:pt x="685" y="285"/>
                    <a:pt x="688" y="284"/>
                    <a:pt x="690" y="282"/>
                  </a:cubicBezTo>
                  <a:cubicBezTo>
                    <a:pt x="692" y="279"/>
                    <a:pt x="693" y="276"/>
                    <a:pt x="693" y="273"/>
                  </a:cubicBezTo>
                  <a:cubicBezTo>
                    <a:pt x="693" y="272"/>
                    <a:pt x="693" y="271"/>
                    <a:pt x="692" y="271"/>
                  </a:cubicBezTo>
                  <a:cubicBezTo>
                    <a:pt x="692" y="271"/>
                    <a:pt x="691" y="272"/>
                    <a:pt x="690" y="274"/>
                  </a:cubicBezTo>
                  <a:cubicBezTo>
                    <a:pt x="686" y="279"/>
                    <a:pt x="680" y="281"/>
                    <a:pt x="671" y="281"/>
                  </a:cubicBezTo>
                  <a:cubicBezTo>
                    <a:pt x="669" y="281"/>
                    <a:pt x="668" y="281"/>
                    <a:pt x="668" y="281"/>
                  </a:cubicBezTo>
                  <a:cubicBezTo>
                    <a:pt x="666" y="280"/>
                    <a:pt x="666" y="278"/>
                    <a:pt x="666" y="273"/>
                  </a:cubicBezTo>
                  <a:cubicBezTo>
                    <a:pt x="666" y="239"/>
                    <a:pt x="666" y="239"/>
                    <a:pt x="666" y="239"/>
                  </a:cubicBezTo>
                  <a:close/>
                  <a:moveTo>
                    <a:pt x="715" y="239"/>
                  </a:moveTo>
                  <a:cubicBezTo>
                    <a:pt x="715" y="237"/>
                    <a:pt x="716" y="236"/>
                    <a:pt x="717" y="235"/>
                  </a:cubicBezTo>
                  <a:cubicBezTo>
                    <a:pt x="720" y="235"/>
                    <a:pt x="720" y="235"/>
                    <a:pt x="720" y="235"/>
                  </a:cubicBezTo>
                  <a:cubicBezTo>
                    <a:pt x="725" y="235"/>
                    <a:pt x="725" y="235"/>
                    <a:pt x="725" y="235"/>
                  </a:cubicBezTo>
                  <a:cubicBezTo>
                    <a:pt x="729" y="235"/>
                    <a:pt x="732" y="236"/>
                    <a:pt x="734" y="237"/>
                  </a:cubicBezTo>
                  <a:cubicBezTo>
                    <a:pt x="735" y="238"/>
                    <a:pt x="736" y="240"/>
                    <a:pt x="736" y="242"/>
                  </a:cubicBezTo>
                  <a:cubicBezTo>
                    <a:pt x="736" y="244"/>
                    <a:pt x="737" y="244"/>
                    <a:pt x="737" y="244"/>
                  </a:cubicBezTo>
                  <a:cubicBezTo>
                    <a:pt x="738" y="244"/>
                    <a:pt x="739" y="243"/>
                    <a:pt x="739" y="241"/>
                  </a:cubicBezTo>
                  <a:cubicBezTo>
                    <a:pt x="739" y="240"/>
                    <a:pt x="739" y="239"/>
                    <a:pt x="738" y="236"/>
                  </a:cubicBezTo>
                  <a:cubicBezTo>
                    <a:pt x="738" y="235"/>
                    <a:pt x="738" y="234"/>
                    <a:pt x="738" y="233"/>
                  </a:cubicBezTo>
                  <a:cubicBezTo>
                    <a:pt x="738" y="232"/>
                    <a:pt x="738" y="232"/>
                    <a:pt x="737" y="232"/>
                  </a:cubicBezTo>
                  <a:cubicBezTo>
                    <a:pt x="737" y="232"/>
                    <a:pt x="737" y="232"/>
                    <a:pt x="736" y="232"/>
                  </a:cubicBezTo>
                  <a:cubicBezTo>
                    <a:pt x="735" y="232"/>
                    <a:pt x="729" y="232"/>
                    <a:pt x="721" y="232"/>
                  </a:cubicBezTo>
                  <a:cubicBezTo>
                    <a:pt x="706" y="232"/>
                    <a:pt x="706" y="232"/>
                    <a:pt x="706" y="232"/>
                  </a:cubicBezTo>
                  <a:cubicBezTo>
                    <a:pt x="702" y="232"/>
                    <a:pt x="702" y="232"/>
                    <a:pt x="702" y="232"/>
                  </a:cubicBezTo>
                  <a:cubicBezTo>
                    <a:pt x="701" y="232"/>
                    <a:pt x="701" y="232"/>
                    <a:pt x="700" y="232"/>
                  </a:cubicBezTo>
                  <a:cubicBezTo>
                    <a:pt x="700" y="232"/>
                    <a:pt x="699" y="232"/>
                    <a:pt x="699" y="232"/>
                  </a:cubicBezTo>
                  <a:cubicBezTo>
                    <a:pt x="698" y="232"/>
                    <a:pt x="698" y="232"/>
                    <a:pt x="698" y="233"/>
                  </a:cubicBezTo>
                  <a:cubicBezTo>
                    <a:pt x="698" y="233"/>
                    <a:pt x="698" y="234"/>
                    <a:pt x="699" y="234"/>
                  </a:cubicBezTo>
                  <a:cubicBezTo>
                    <a:pt x="702" y="234"/>
                    <a:pt x="704" y="235"/>
                    <a:pt x="705" y="236"/>
                  </a:cubicBezTo>
                  <a:cubicBezTo>
                    <a:pt x="706" y="237"/>
                    <a:pt x="706" y="239"/>
                    <a:pt x="706" y="242"/>
                  </a:cubicBezTo>
                  <a:cubicBezTo>
                    <a:pt x="706" y="273"/>
                    <a:pt x="706" y="273"/>
                    <a:pt x="706" y="273"/>
                  </a:cubicBezTo>
                  <a:cubicBezTo>
                    <a:pt x="706" y="275"/>
                    <a:pt x="706" y="277"/>
                    <a:pt x="706" y="278"/>
                  </a:cubicBezTo>
                  <a:cubicBezTo>
                    <a:pt x="706" y="280"/>
                    <a:pt x="705" y="281"/>
                    <a:pt x="705" y="282"/>
                  </a:cubicBezTo>
                  <a:cubicBezTo>
                    <a:pt x="704" y="282"/>
                    <a:pt x="703" y="283"/>
                    <a:pt x="702" y="283"/>
                  </a:cubicBezTo>
                  <a:cubicBezTo>
                    <a:pt x="701" y="284"/>
                    <a:pt x="701" y="284"/>
                    <a:pt x="701" y="284"/>
                  </a:cubicBezTo>
                  <a:cubicBezTo>
                    <a:pt x="701" y="285"/>
                    <a:pt x="701" y="285"/>
                    <a:pt x="702" y="285"/>
                  </a:cubicBezTo>
                  <a:cubicBezTo>
                    <a:pt x="702" y="285"/>
                    <a:pt x="703" y="285"/>
                    <a:pt x="704" y="285"/>
                  </a:cubicBezTo>
                  <a:cubicBezTo>
                    <a:pt x="708" y="285"/>
                    <a:pt x="711" y="285"/>
                    <a:pt x="713" y="285"/>
                  </a:cubicBezTo>
                  <a:cubicBezTo>
                    <a:pt x="715" y="285"/>
                    <a:pt x="718" y="285"/>
                    <a:pt x="719" y="285"/>
                  </a:cubicBezTo>
                  <a:cubicBezTo>
                    <a:pt x="724" y="285"/>
                    <a:pt x="724" y="285"/>
                    <a:pt x="724" y="285"/>
                  </a:cubicBezTo>
                  <a:cubicBezTo>
                    <a:pt x="726" y="286"/>
                    <a:pt x="728" y="286"/>
                    <a:pt x="729" y="286"/>
                  </a:cubicBezTo>
                  <a:cubicBezTo>
                    <a:pt x="732" y="286"/>
                    <a:pt x="734" y="285"/>
                    <a:pt x="736" y="284"/>
                  </a:cubicBezTo>
                  <a:cubicBezTo>
                    <a:pt x="738" y="284"/>
                    <a:pt x="739" y="282"/>
                    <a:pt x="740" y="280"/>
                  </a:cubicBezTo>
                  <a:cubicBezTo>
                    <a:pt x="742" y="278"/>
                    <a:pt x="742" y="275"/>
                    <a:pt x="742" y="273"/>
                  </a:cubicBezTo>
                  <a:cubicBezTo>
                    <a:pt x="742" y="272"/>
                    <a:pt x="742" y="272"/>
                    <a:pt x="742" y="272"/>
                  </a:cubicBezTo>
                  <a:cubicBezTo>
                    <a:pt x="742" y="272"/>
                    <a:pt x="742" y="272"/>
                    <a:pt x="741" y="272"/>
                  </a:cubicBezTo>
                  <a:cubicBezTo>
                    <a:pt x="741" y="272"/>
                    <a:pt x="741" y="272"/>
                    <a:pt x="741" y="272"/>
                  </a:cubicBezTo>
                  <a:cubicBezTo>
                    <a:pt x="738" y="279"/>
                    <a:pt x="731" y="282"/>
                    <a:pt x="720" y="282"/>
                  </a:cubicBezTo>
                  <a:cubicBezTo>
                    <a:pt x="719" y="282"/>
                    <a:pt x="718" y="282"/>
                    <a:pt x="718" y="281"/>
                  </a:cubicBezTo>
                  <a:cubicBezTo>
                    <a:pt x="717" y="281"/>
                    <a:pt x="716" y="280"/>
                    <a:pt x="716" y="279"/>
                  </a:cubicBezTo>
                  <a:cubicBezTo>
                    <a:pt x="715" y="277"/>
                    <a:pt x="715" y="275"/>
                    <a:pt x="715" y="271"/>
                  </a:cubicBezTo>
                  <a:cubicBezTo>
                    <a:pt x="715" y="267"/>
                    <a:pt x="715" y="267"/>
                    <a:pt x="715" y="267"/>
                  </a:cubicBezTo>
                  <a:cubicBezTo>
                    <a:pt x="715" y="265"/>
                    <a:pt x="715" y="263"/>
                    <a:pt x="715" y="261"/>
                  </a:cubicBezTo>
                  <a:cubicBezTo>
                    <a:pt x="716" y="260"/>
                    <a:pt x="716" y="259"/>
                    <a:pt x="716" y="259"/>
                  </a:cubicBezTo>
                  <a:cubicBezTo>
                    <a:pt x="717" y="259"/>
                    <a:pt x="718" y="258"/>
                    <a:pt x="719" y="258"/>
                  </a:cubicBezTo>
                  <a:cubicBezTo>
                    <a:pt x="721" y="258"/>
                    <a:pt x="721" y="258"/>
                    <a:pt x="721" y="258"/>
                  </a:cubicBezTo>
                  <a:cubicBezTo>
                    <a:pt x="724" y="258"/>
                    <a:pt x="726" y="259"/>
                    <a:pt x="727" y="259"/>
                  </a:cubicBezTo>
                  <a:cubicBezTo>
                    <a:pt x="728" y="259"/>
                    <a:pt x="729" y="259"/>
                    <a:pt x="729" y="260"/>
                  </a:cubicBezTo>
                  <a:cubicBezTo>
                    <a:pt x="731" y="261"/>
                    <a:pt x="731" y="263"/>
                    <a:pt x="732" y="265"/>
                  </a:cubicBezTo>
                  <a:cubicBezTo>
                    <a:pt x="732" y="266"/>
                    <a:pt x="732" y="266"/>
                    <a:pt x="733" y="266"/>
                  </a:cubicBezTo>
                  <a:cubicBezTo>
                    <a:pt x="733" y="266"/>
                    <a:pt x="733" y="266"/>
                    <a:pt x="734" y="266"/>
                  </a:cubicBezTo>
                  <a:cubicBezTo>
                    <a:pt x="734" y="266"/>
                    <a:pt x="734" y="266"/>
                    <a:pt x="734" y="265"/>
                  </a:cubicBezTo>
                  <a:cubicBezTo>
                    <a:pt x="734" y="263"/>
                    <a:pt x="734" y="263"/>
                    <a:pt x="734" y="263"/>
                  </a:cubicBezTo>
                  <a:cubicBezTo>
                    <a:pt x="734" y="262"/>
                    <a:pt x="734" y="260"/>
                    <a:pt x="733" y="258"/>
                  </a:cubicBezTo>
                  <a:cubicBezTo>
                    <a:pt x="733" y="255"/>
                    <a:pt x="733" y="253"/>
                    <a:pt x="733" y="252"/>
                  </a:cubicBezTo>
                  <a:cubicBezTo>
                    <a:pt x="733" y="252"/>
                    <a:pt x="733" y="251"/>
                    <a:pt x="733" y="251"/>
                  </a:cubicBezTo>
                  <a:cubicBezTo>
                    <a:pt x="733" y="250"/>
                    <a:pt x="733" y="249"/>
                    <a:pt x="733" y="249"/>
                  </a:cubicBezTo>
                  <a:cubicBezTo>
                    <a:pt x="733" y="248"/>
                    <a:pt x="733" y="248"/>
                    <a:pt x="732" y="248"/>
                  </a:cubicBezTo>
                  <a:cubicBezTo>
                    <a:pt x="732" y="248"/>
                    <a:pt x="731" y="248"/>
                    <a:pt x="731" y="249"/>
                  </a:cubicBezTo>
                  <a:cubicBezTo>
                    <a:pt x="730" y="251"/>
                    <a:pt x="730" y="251"/>
                    <a:pt x="730" y="251"/>
                  </a:cubicBezTo>
                  <a:cubicBezTo>
                    <a:pt x="729" y="253"/>
                    <a:pt x="727" y="255"/>
                    <a:pt x="724" y="255"/>
                  </a:cubicBezTo>
                  <a:cubicBezTo>
                    <a:pt x="721" y="255"/>
                    <a:pt x="721" y="255"/>
                    <a:pt x="721" y="255"/>
                  </a:cubicBezTo>
                  <a:cubicBezTo>
                    <a:pt x="719" y="255"/>
                    <a:pt x="719" y="255"/>
                    <a:pt x="719" y="255"/>
                  </a:cubicBezTo>
                  <a:cubicBezTo>
                    <a:pt x="718" y="255"/>
                    <a:pt x="718" y="255"/>
                    <a:pt x="718" y="255"/>
                  </a:cubicBezTo>
                  <a:cubicBezTo>
                    <a:pt x="717" y="255"/>
                    <a:pt x="716" y="255"/>
                    <a:pt x="716" y="254"/>
                  </a:cubicBezTo>
                  <a:cubicBezTo>
                    <a:pt x="715" y="253"/>
                    <a:pt x="715" y="252"/>
                    <a:pt x="715" y="249"/>
                  </a:cubicBezTo>
                  <a:cubicBezTo>
                    <a:pt x="715" y="241"/>
                    <a:pt x="715" y="241"/>
                    <a:pt x="715" y="241"/>
                  </a:cubicBezTo>
                  <a:cubicBezTo>
                    <a:pt x="715" y="239"/>
                    <a:pt x="715" y="239"/>
                    <a:pt x="715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3111" y="-4852"/>
              <a:ext cx="5020" cy="5066"/>
            </a:xfrm>
            <a:custGeom>
              <a:avLst/>
              <a:gdLst/>
              <a:ahLst/>
              <a:cxnLst/>
              <a:rect l="l" t="t" r="r" b="b"/>
              <a:pathLst>
                <a:path w="285" h="285" extrusionOk="0">
                  <a:moveTo>
                    <a:pt x="0" y="0"/>
                  </a:moveTo>
                  <a:cubicBezTo>
                    <a:pt x="0" y="285"/>
                    <a:pt x="0" y="285"/>
                    <a:pt x="0" y="285"/>
                  </a:cubicBezTo>
                  <a:cubicBezTo>
                    <a:pt x="285" y="285"/>
                    <a:pt x="285" y="285"/>
                    <a:pt x="285" y="285"/>
                  </a:cubicBezTo>
                  <a:cubicBezTo>
                    <a:pt x="285" y="0"/>
                    <a:pt x="285" y="0"/>
                    <a:pt x="285" y="0"/>
                  </a:cubicBezTo>
                  <a:lnTo>
                    <a:pt x="0" y="0"/>
                  </a:lnTo>
                  <a:close/>
                  <a:moveTo>
                    <a:pt x="249" y="108"/>
                  </a:moveTo>
                  <a:cubicBezTo>
                    <a:pt x="222" y="108"/>
                    <a:pt x="222" y="108"/>
                    <a:pt x="222" y="108"/>
                  </a:cubicBezTo>
                  <a:cubicBezTo>
                    <a:pt x="222" y="95"/>
                    <a:pt x="209" y="84"/>
                    <a:pt x="193" y="84"/>
                  </a:cubicBezTo>
                  <a:cubicBezTo>
                    <a:pt x="181" y="84"/>
                    <a:pt x="171" y="90"/>
                    <a:pt x="167" y="9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7" y="207"/>
                    <a:pt x="181" y="222"/>
                    <a:pt x="200" y="222"/>
                  </a:cubicBezTo>
                  <a:cubicBezTo>
                    <a:pt x="200" y="222"/>
                    <a:pt x="200" y="222"/>
                    <a:pt x="200" y="222"/>
                  </a:cubicBezTo>
                  <a:cubicBezTo>
                    <a:pt x="200" y="249"/>
                    <a:pt x="200" y="249"/>
                    <a:pt x="200" y="249"/>
                  </a:cubicBezTo>
                  <a:cubicBezTo>
                    <a:pt x="85" y="249"/>
                    <a:pt x="85" y="249"/>
                    <a:pt x="85" y="249"/>
                  </a:cubicBezTo>
                  <a:cubicBezTo>
                    <a:pt x="85" y="222"/>
                    <a:pt x="85" y="222"/>
                    <a:pt x="85" y="222"/>
                  </a:cubicBezTo>
                  <a:cubicBezTo>
                    <a:pt x="85" y="222"/>
                    <a:pt x="85" y="222"/>
                    <a:pt x="85" y="222"/>
                  </a:cubicBezTo>
                  <a:cubicBezTo>
                    <a:pt x="104" y="222"/>
                    <a:pt x="119" y="207"/>
                    <a:pt x="119" y="188"/>
                  </a:cubicBezTo>
                  <a:cubicBezTo>
                    <a:pt x="119" y="98"/>
                    <a:pt x="119" y="98"/>
                    <a:pt x="119" y="98"/>
                  </a:cubicBezTo>
                  <a:cubicBezTo>
                    <a:pt x="114" y="90"/>
                    <a:pt x="104" y="84"/>
                    <a:pt x="92" y="84"/>
                  </a:cubicBezTo>
                  <a:cubicBezTo>
                    <a:pt x="76" y="84"/>
                    <a:pt x="63" y="95"/>
                    <a:pt x="63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249" y="36"/>
                    <a:pt x="249" y="36"/>
                    <a:pt x="249" y="36"/>
                  </a:cubicBezTo>
                  <a:lnTo>
                    <a:pt x="249" y="10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+ Reverse">
  <p:cSld name="Section Header + Reverse">
    <p:bg>
      <p:bgPr>
        <a:solidFill>
          <a:schemeClr val="accent1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8"/>
          <p:cNvSpPr txBox="1">
            <a:spLocks noGrp="1"/>
          </p:cNvSpPr>
          <p:nvPr>
            <p:ph type="body" idx="1"/>
          </p:nvPr>
        </p:nvSpPr>
        <p:spPr>
          <a:xfrm>
            <a:off x="342900" y="2511726"/>
            <a:ext cx="84582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4F4F4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4F4F4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4F4F4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F4F4F4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F4F4F4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4F4F4"/>
              </a:buClr>
              <a:buSzPts val="1200"/>
              <a:buNone/>
              <a:defRPr sz="1200">
                <a:solidFill>
                  <a:srgbClr val="F4F4F4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4F4F4"/>
              </a:buClr>
              <a:buSzPts val="1200"/>
              <a:buNone/>
              <a:defRPr sz="1200">
                <a:solidFill>
                  <a:srgbClr val="F4F4F4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4F4F4"/>
              </a:buClr>
              <a:buSzPts val="1200"/>
              <a:buNone/>
              <a:defRPr sz="1200">
                <a:solidFill>
                  <a:srgbClr val="F4F4F4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4F4F4"/>
              </a:buClr>
              <a:buSzPts val="1200"/>
              <a:buNone/>
              <a:defRPr sz="1200">
                <a:solidFill>
                  <a:srgbClr val="F4F4F4"/>
                </a:solidFill>
              </a:defRPr>
            </a:lvl9pPr>
          </a:lstStyle>
          <a:p>
            <a:endParaRPr/>
          </a:p>
        </p:txBody>
      </p:sp>
      <p:sp>
        <p:nvSpPr>
          <p:cNvPr id="364" name="Google Shape;364;p38"/>
          <p:cNvSpPr txBox="1">
            <a:spLocks noGrp="1"/>
          </p:cNvSpPr>
          <p:nvPr>
            <p:ph type="title"/>
          </p:nvPr>
        </p:nvSpPr>
        <p:spPr>
          <a:xfrm>
            <a:off x="342900" y="1512224"/>
            <a:ext cx="84582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9"/>
          <p:cNvSpPr txBox="1">
            <a:spLocks noGrp="1"/>
          </p:cNvSpPr>
          <p:nvPr>
            <p:ph type="body" idx="1"/>
          </p:nvPr>
        </p:nvSpPr>
        <p:spPr>
          <a:xfrm>
            <a:off x="342899" y="1181829"/>
            <a:ext cx="40506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67" name="Google Shape;367;p39"/>
          <p:cNvSpPr txBox="1">
            <a:spLocks noGrp="1"/>
          </p:cNvSpPr>
          <p:nvPr>
            <p:ph type="body" idx="2"/>
          </p:nvPr>
        </p:nvSpPr>
        <p:spPr>
          <a:xfrm>
            <a:off x="342899" y="1777517"/>
            <a:ext cx="4050600" cy="26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—"/>
              <a:defRPr sz="1500"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8" name="Google Shape;368;p39"/>
          <p:cNvSpPr txBox="1">
            <a:spLocks noGrp="1"/>
          </p:cNvSpPr>
          <p:nvPr>
            <p:ph type="body" idx="3"/>
          </p:nvPr>
        </p:nvSpPr>
        <p:spPr>
          <a:xfrm>
            <a:off x="4750465" y="1181829"/>
            <a:ext cx="40506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69" name="Google Shape;369;p39"/>
          <p:cNvSpPr txBox="1">
            <a:spLocks noGrp="1"/>
          </p:cNvSpPr>
          <p:nvPr>
            <p:ph type="body" idx="4"/>
          </p:nvPr>
        </p:nvSpPr>
        <p:spPr>
          <a:xfrm>
            <a:off x="4750465" y="1777517"/>
            <a:ext cx="4050600" cy="26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—"/>
              <a:defRPr sz="1500"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0" name="Google Shape;370;p39"/>
          <p:cNvSpPr txBox="1">
            <a:spLocks noGrp="1"/>
          </p:cNvSpPr>
          <p:nvPr>
            <p:ph type="dt" idx="10"/>
          </p:nvPr>
        </p:nvSpPr>
        <p:spPr>
          <a:xfrm>
            <a:off x="-915995" y="4863634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39"/>
          <p:cNvSpPr/>
          <p:nvPr/>
        </p:nvSpPr>
        <p:spPr>
          <a:xfrm>
            <a:off x="0" y="4583767"/>
            <a:ext cx="91440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9"/>
          <p:cNvSpPr txBox="1">
            <a:spLocks noGrp="1"/>
          </p:cNvSpPr>
          <p:nvPr>
            <p:ph type="ftr" idx="11"/>
          </p:nvPr>
        </p:nvSpPr>
        <p:spPr>
          <a:xfrm>
            <a:off x="628650" y="4767263"/>
            <a:ext cx="64293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39"/>
          <p:cNvSpPr txBox="1">
            <a:spLocks noGrp="1"/>
          </p:cNvSpPr>
          <p:nvPr>
            <p:ph type="sldNum" idx="12"/>
          </p:nvPr>
        </p:nvSpPr>
        <p:spPr>
          <a:xfrm>
            <a:off x="171450" y="4767263"/>
            <a:ext cx="323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4" name="Google Shape;374;p39"/>
          <p:cNvGrpSpPr/>
          <p:nvPr/>
        </p:nvGrpSpPr>
        <p:grpSpPr>
          <a:xfrm>
            <a:off x="7918466" y="4740448"/>
            <a:ext cx="1053134" cy="236899"/>
            <a:chOff x="0" y="1299"/>
            <a:chExt cx="7680" cy="1728"/>
          </a:xfrm>
        </p:grpSpPr>
        <p:sp>
          <p:nvSpPr>
            <p:cNvPr id="375" name="Google Shape;375;p39"/>
            <p:cNvSpPr/>
            <p:nvPr/>
          </p:nvSpPr>
          <p:spPr>
            <a:xfrm>
              <a:off x="0" y="1302"/>
              <a:ext cx="5710" cy="1725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5979" y="1299"/>
              <a:ext cx="1701" cy="1710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7" name="Google Shape;377;p39"/>
          <p:cNvSpPr txBox="1">
            <a:spLocks noGrp="1"/>
          </p:cNvSpPr>
          <p:nvPr>
            <p:ph type="title"/>
          </p:nvPr>
        </p:nvSpPr>
        <p:spPr>
          <a:xfrm>
            <a:off x="342900" y="171451"/>
            <a:ext cx="84582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0"/>
          <p:cNvSpPr txBox="1">
            <a:spLocks noGrp="1"/>
          </p:cNvSpPr>
          <p:nvPr>
            <p:ph type="dt" idx="10"/>
          </p:nvPr>
        </p:nvSpPr>
        <p:spPr>
          <a:xfrm>
            <a:off x="-915995" y="4863634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40"/>
          <p:cNvSpPr txBox="1">
            <a:spLocks noGrp="1"/>
          </p:cNvSpPr>
          <p:nvPr>
            <p:ph type="ftr" idx="11"/>
          </p:nvPr>
        </p:nvSpPr>
        <p:spPr>
          <a:xfrm>
            <a:off x="628650" y="4767263"/>
            <a:ext cx="64293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40"/>
          <p:cNvSpPr txBox="1">
            <a:spLocks noGrp="1"/>
          </p:cNvSpPr>
          <p:nvPr>
            <p:ph type="sldNum" idx="12"/>
          </p:nvPr>
        </p:nvSpPr>
        <p:spPr>
          <a:xfrm>
            <a:off x="171450" y="4767263"/>
            <a:ext cx="323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Cover_R">
  <p:cSld name="Custom Cover_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942897" y="273844"/>
            <a:ext cx="3451800" cy="24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 not use  ">
  <p:cSld name="do not use  ">
    <p:bg>
      <p:bgPr>
        <a:solidFill>
          <a:schemeClr val="dk2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1"/>
          <p:cNvSpPr txBox="1"/>
          <p:nvPr/>
        </p:nvSpPr>
        <p:spPr>
          <a:xfrm>
            <a:off x="171450" y="1094422"/>
            <a:ext cx="8801100" cy="29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Photo</a:t>
            </a:r>
            <a:br>
              <a:rPr lang="en" sz="9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9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Grids</a:t>
            </a:r>
            <a:endParaRPr sz="1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6-up">
  <p:cSld name="Photo: 6-up">
    <p:bg>
      <p:bgPr>
        <a:solidFill>
          <a:schemeClr val="lt1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2"/>
          <p:cNvSpPr>
            <a:spLocks noGrp="1"/>
          </p:cNvSpPr>
          <p:nvPr>
            <p:ph type="pic" idx="2"/>
          </p:nvPr>
        </p:nvSpPr>
        <p:spPr>
          <a:xfrm>
            <a:off x="3080385" y="0"/>
            <a:ext cx="29832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386" name="Google Shape;386;p42"/>
          <p:cNvSpPr>
            <a:spLocks noGrp="1"/>
          </p:cNvSpPr>
          <p:nvPr>
            <p:ph type="pic" idx="3"/>
          </p:nvPr>
        </p:nvSpPr>
        <p:spPr>
          <a:xfrm>
            <a:off x="0" y="0"/>
            <a:ext cx="29832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387" name="Google Shape;387;p42"/>
          <p:cNvSpPr>
            <a:spLocks noGrp="1"/>
          </p:cNvSpPr>
          <p:nvPr>
            <p:ph type="pic" idx="4"/>
          </p:nvPr>
        </p:nvSpPr>
        <p:spPr>
          <a:xfrm>
            <a:off x="6160770" y="0"/>
            <a:ext cx="29832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388" name="Google Shape;388;p42"/>
          <p:cNvSpPr>
            <a:spLocks noGrp="1"/>
          </p:cNvSpPr>
          <p:nvPr>
            <p:ph type="pic" idx="5"/>
          </p:nvPr>
        </p:nvSpPr>
        <p:spPr>
          <a:xfrm>
            <a:off x="3080385" y="2612898"/>
            <a:ext cx="29832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389" name="Google Shape;389;p42"/>
          <p:cNvSpPr>
            <a:spLocks noGrp="1"/>
          </p:cNvSpPr>
          <p:nvPr>
            <p:ph type="pic" idx="6"/>
          </p:nvPr>
        </p:nvSpPr>
        <p:spPr>
          <a:xfrm>
            <a:off x="0" y="2612898"/>
            <a:ext cx="29832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390" name="Google Shape;390;p42"/>
          <p:cNvSpPr>
            <a:spLocks noGrp="1"/>
          </p:cNvSpPr>
          <p:nvPr>
            <p:ph type="pic" idx="7"/>
          </p:nvPr>
        </p:nvSpPr>
        <p:spPr>
          <a:xfrm>
            <a:off x="6160770" y="2612898"/>
            <a:ext cx="29832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8-up">
  <p:cSld name="Photo: 8-up">
    <p:bg>
      <p:bgPr>
        <a:solidFill>
          <a:schemeClr val="lt1"/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3"/>
          <p:cNvSpPr>
            <a:spLocks noGrp="1"/>
          </p:cNvSpPr>
          <p:nvPr>
            <p:ph type="pic" idx="2"/>
          </p:nvPr>
        </p:nvSpPr>
        <p:spPr>
          <a:xfrm>
            <a:off x="6935724" y="2612898"/>
            <a:ext cx="22083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393" name="Google Shape;393;p43"/>
          <p:cNvSpPr>
            <a:spLocks noGrp="1"/>
          </p:cNvSpPr>
          <p:nvPr>
            <p:ph type="pic" idx="3"/>
          </p:nvPr>
        </p:nvSpPr>
        <p:spPr>
          <a:xfrm>
            <a:off x="6935724" y="0"/>
            <a:ext cx="22083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394" name="Google Shape;394;p43"/>
          <p:cNvSpPr>
            <a:spLocks noGrp="1"/>
          </p:cNvSpPr>
          <p:nvPr>
            <p:ph type="pic" idx="4"/>
          </p:nvPr>
        </p:nvSpPr>
        <p:spPr>
          <a:xfrm>
            <a:off x="4622292" y="2612898"/>
            <a:ext cx="22083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395" name="Google Shape;395;p43"/>
          <p:cNvSpPr>
            <a:spLocks noGrp="1"/>
          </p:cNvSpPr>
          <p:nvPr>
            <p:ph type="pic" idx="5"/>
          </p:nvPr>
        </p:nvSpPr>
        <p:spPr>
          <a:xfrm>
            <a:off x="4622292" y="0"/>
            <a:ext cx="22083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396" name="Google Shape;396;p43"/>
          <p:cNvSpPr>
            <a:spLocks noGrp="1"/>
          </p:cNvSpPr>
          <p:nvPr>
            <p:ph type="pic" idx="6"/>
          </p:nvPr>
        </p:nvSpPr>
        <p:spPr>
          <a:xfrm>
            <a:off x="2311146" y="2612898"/>
            <a:ext cx="22083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397" name="Google Shape;397;p43"/>
          <p:cNvSpPr>
            <a:spLocks noGrp="1"/>
          </p:cNvSpPr>
          <p:nvPr>
            <p:ph type="pic" idx="7"/>
          </p:nvPr>
        </p:nvSpPr>
        <p:spPr>
          <a:xfrm>
            <a:off x="2311146" y="0"/>
            <a:ext cx="22083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398" name="Google Shape;398;p43"/>
          <p:cNvSpPr>
            <a:spLocks noGrp="1"/>
          </p:cNvSpPr>
          <p:nvPr>
            <p:ph type="pic" idx="8"/>
          </p:nvPr>
        </p:nvSpPr>
        <p:spPr>
          <a:xfrm>
            <a:off x="0" y="2612898"/>
            <a:ext cx="22083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399" name="Google Shape;399;p43"/>
          <p:cNvSpPr>
            <a:spLocks noGrp="1"/>
          </p:cNvSpPr>
          <p:nvPr>
            <p:ph type="pic" idx="9"/>
          </p:nvPr>
        </p:nvSpPr>
        <p:spPr>
          <a:xfrm>
            <a:off x="0" y="0"/>
            <a:ext cx="22083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16-up">
  <p:cSld name="Photo: 16-up">
    <p:bg>
      <p:bgPr>
        <a:solidFill>
          <a:srgbClr val="FFFFFF"/>
        </a:solid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>
            <a:spLocks noGrp="1"/>
          </p:cNvSpPr>
          <p:nvPr>
            <p:ph type="pic" idx="2"/>
          </p:nvPr>
        </p:nvSpPr>
        <p:spPr>
          <a:xfrm>
            <a:off x="6935724" y="3922776"/>
            <a:ext cx="2208300" cy="1220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02" name="Google Shape;402;p44"/>
          <p:cNvSpPr>
            <a:spLocks noGrp="1"/>
          </p:cNvSpPr>
          <p:nvPr>
            <p:ph type="pic" idx="3"/>
          </p:nvPr>
        </p:nvSpPr>
        <p:spPr>
          <a:xfrm>
            <a:off x="4623815" y="3922776"/>
            <a:ext cx="2208300" cy="1220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03" name="Google Shape;403;p44"/>
          <p:cNvSpPr>
            <a:spLocks noGrp="1"/>
          </p:cNvSpPr>
          <p:nvPr>
            <p:ph type="pic" idx="4"/>
          </p:nvPr>
        </p:nvSpPr>
        <p:spPr>
          <a:xfrm>
            <a:off x="2311907" y="3922776"/>
            <a:ext cx="2208300" cy="1220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04" name="Google Shape;404;p44"/>
          <p:cNvSpPr>
            <a:spLocks noGrp="1"/>
          </p:cNvSpPr>
          <p:nvPr>
            <p:ph type="pic" idx="5"/>
          </p:nvPr>
        </p:nvSpPr>
        <p:spPr>
          <a:xfrm>
            <a:off x="0" y="3922776"/>
            <a:ext cx="2208300" cy="1220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05" name="Google Shape;405;p44"/>
          <p:cNvSpPr>
            <a:spLocks noGrp="1"/>
          </p:cNvSpPr>
          <p:nvPr>
            <p:ph type="pic" idx="6"/>
          </p:nvPr>
        </p:nvSpPr>
        <p:spPr>
          <a:xfrm>
            <a:off x="6935724" y="2612898"/>
            <a:ext cx="2208300" cy="1220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06" name="Google Shape;406;p44"/>
          <p:cNvSpPr>
            <a:spLocks noGrp="1"/>
          </p:cNvSpPr>
          <p:nvPr>
            <p:ph type="pic" idx="7"/>
          </p:nvPr>
        </p:nvSpPr>
        <p:spPr>
          <a:xfrm>
            <a:off x="4623815" y="2612898"/>
            <a:ext cx="2208300" cy="1220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07" name="Google Shape;407;p44"/>
          <p:cNvSpPr>
            <a:spLocks noGrp="1"/>
          </p:cNvSpPr>
          <p:nvPr>
            <p:ph type="pic" idx="8"/>
          </p:nvPr>
        </p:nvSpPr>
        <p:spPr>
          <a:xfrm>
            <a:off x="2311907" y="2612898"/>
            <a:ext cx="2208300" cy="1220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08" name="Google Shape;408;p44"/>
          <p:cNvSpPr>
            <a:spLocks noGrp="1"/>
          </p:cNvSpPr>
          <p:nvPr>
            <p:ph type="pic" idx="9"/>
          </p:nvPr>
        </p:nvSpPr>
        <p:spPr>
          <a:xfrm>
            <a:off x="0" y="2612898"/>
            <a:ext cx="2208300" cy="1220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09" name="Google Shape;409;p44"/>
          <p:cNvSpPr>
            <a:spLocks noGrp="1"/>
          </p:cNvSpPr>
          <p:nvPr>
            <p:ph type="pic" idx="13"/>
          </p:nvPr>
        </p:nvSpPr>
        <p:spPr>
          <a:xfrm>
            <a:off x="6935724" y="1309878"/>
            <a:ext cx="2208300" cy="1220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10" name="Google Shape;410;p44"/>
          <p:cNvSpPr>
            <a:spLocks noGrp="1"/>
          </p:cNvSpPr>
          <p:nvPr>
            <p:ph type="pic" idx="14"/>
          </p:nvPr>
        </p:nvSpPr>
        <p:spPr>
          <a:xfrm>
            <a:off x="4623815" y="1309878"/>
            <a:ext cx="2208300" cy="1220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11" name="Google Shape;411;p44"/>
          <p:cNvSpPr>
            <a:spLocks noGrp="1"/>
          </p:cNvSpPr>
          <p:nvPr>
            <p:ph type="pic" idx="15"/>
          </p:nvPr>
        </p:nvSpPr>
        <p:spPr>
          <a:xfrm>
            <a:off x="2311907" y="1309878"/>
            <a:ext cx="2208300" cy="1220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12" name="Google Shape;412;p44"/>
          <p:cNvSpPr>
            <a:spLocks noGrp="1"/>
          </p:cNvSpPr>
          <p:nvPr>
            <p:ph type="pic" idx="16"/>
          </p:nvPr>
        </p:nvSpPr>
        <p:spPr>
          <a:xfrm>
            <a:off x="0" y="1309878"/>
            <a:ext cx="2208300" cy="1220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13" name="Google Shape;413;p44"/>
          <p:cNvSpPr>
            <a:spLocks noGrp="1"/>
          </p:cNvSpPr>
          <p:nvPr>
            <p:ph type="pic" idx="17"/>
          </p:nvPr>
        </p:nvSpPr>
        <p:spPr>
          <a:xfrm>
            <a:off x="6935724" y="0"/>
            <a:ext cx="2208300" cy="1220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14" name="Google Shape;414;p44"/>
          <p:cNvSpPr>
            <a:spLocks noGrp="1"/>
          </p:cNvSpPr>
          <p:nvPr>
            <p:ph type="pic" idx="18"/>
          </p:nvPr>
        </p:nvSpPr>
        <p:spPr>
          <a:xfrm>
            <a:off x="4623815" y="0"/>
            <a:ext cx="2208300" cy="1220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15" name="Google Shape;415;p44"/>
          <p:cNvSpPr>
            <a:spLocks noGrp="1"/>
          </p:cNvSpPr>
          <p:nvPr>
            <p:ph type="pic" idx="19"/>
          </p:nvPr>
        </p:nvSpPr>
        <p:spPr>
          <a:xfrm>
            <a:off x="2311907" y="0"/>
            <a:ext cx="2208300" cy="1220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16" name="Google Shape;416;p44"/>
          <p:cNvSpPr>
            <a:spLocks noGrp="1"/>
          </p:cNvSpPr>
          <p:nvPr>
            <p:ph type="pic" idx="20"/>
          </p:nvPr>
        </p:nvSpPr>
        <p:spPr>
          <a:xfrm>
            <a:off x="0" y="0"/>
            <a:ext cx="2208300" cy="1220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12-up">
  <p:cSld name="Photo: 12-up">
    <p:bg>
      <p:bgPr>
        <a:solidFill>
          <a:srgbClr val="FFFFFF"/>
        </a:soli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5"/>
          <p:cNvSpPr>
            <a:spLocks noGrp="1"/>
          </p:cNvSpPr>
          <p:nvPr>
            <p:ph type="pic" idx="2"/>
          </p:nvPr>
        </p:nvSpPr>
        <p:spPr>
          <a:xfrm>
            <a:off x="6935724" y="3490722"/>
            <a:ext cx="2208300" cy="1652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19" name="Google Shape;419;p45"/>
          <p:cNvSpPr>
            <a:spLocks noGrp="1"/>
          </p:cNvSpPr>
          <p:nvPr>
            <p:ph type="pic" idx="3"/>
          </p:nvPr>
        </p:nvSpPr>
        <p:spPr>
          <a:xfrm>
            <a:off x="4623815" y="3490722"/>
            <a:ext cx="2208300" cy="1652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20" name="Google Shape;420;p45"/>
          <p:cNvSpPr>
            <a:spLocks noGrp="1"/>
          </p:cNvSpPr>
          <p:nvPr>
            <p:ph type="pic" idx="4"/>
          </p:nvPr>
        </p:nvSpPr>
        <p:spPr>
          <a:xfrm>
            <a:off x="2311907" y="3490722"/>
            <a:ext cx="2208300" cy="1652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21" name="Google Shape;421;p45"/>
          <p:cNvSpPr>
            <a:spLocks noGrp="1"/>
          </p:cNvSpPr>
          <p:nvPr>
            <p:ph type="pic" idx="5"/>
          </p:nvPr>
        </p:nvSpPr>
        <p:spPr>
          <a:xfrm>
            <a:off x="0" y="3490722"/>
            <a:ext cx="2208300" cy="1652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22" name="Google Shape;422;p45"/>
          <p:cNvSpPr>
            <a:spLocks noGrp="1"/>
          </p:cNvSpPr>
          <p:nvPr>
            <p:ph type="pic" idx="6"/>
          </p:nvPr>
        </p:nvSpPr>
        <p:spPr>
          <a:xfrm>
            <a:off x="6935724" y="1745361"/>
            <a:ext cx="2208300" cy="1652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23" name="Google Shape;423;p45"/>
          <p:cNvSpPr>
            <a:spLocks noGrp="1"/>
          </p:cNvSpPr>
          <p:nvPr>
            <p:ph type="pic" idx="7"/>
          </p:nvPr>
        </p:nvSpPr>
        <p:spPr>
          <a:xfrm>
            <a:off x="4623815" y="1745361"/>
            <a:ext cx="2208300" cy="1652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24" name="Google Shape;424;p45"/>
          <p:cNvSpPr>
            <a:spLocks noGrp="1"/>
          </p:cNvSpPr>
          <p:nvPr>
            <p:ph type="pic" idx="8"/>
          </p:nvPr>
        </p:nvSpPr>
        <p:spPr>
          <a:xfrm>
            <a:off x="2311907" y="1745361"/>
            <a:ext cx="2208300" cy="1652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25" name="Google Shape;425;p45"/>
          <p:cNvSpPr>
            <a:spLocks noGrp="1"/>
          </p:cNvSpPr>
          <p:nvPr>
            <p:ph type="pic" idx="9"/>
          </p:nvPr>
        </p:nvSpPr>
        <p:spPr>
          <a:xfrm>
            <a:off x="0" y="1745361"/>
            <a:ext cx="2208300" cy="1652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26" name="Google Shape;426;p45"/>
          <p:cNvSpPr>
            <a:spLocks noGrp="1"/>
          </p:cNvSpPr>
          <p:nvPr>
            <p:ph type="pic" idx="13"/>
          </p:nvPr>
        </p:nvSpPr>
        <p:spPr>
          <a:xfrm>
            <a:off x="6935724" y="0"/>
            <a:ext cx="2208300" cy="1652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27" name="Google Shape;427;p45"/>
          <p:cNvSpPr>
            <a:spLocks noGrp="1"/>
          </p:cNvSpPr>
          <p:nvPr>
            <p:ph type="pic" idx="14"/>
          </p:nvPr>
        </p:nvSpPr>
        <p:spPr>
          <a:xfrm>
            <a:off x="4623815" y="0"/>
            <a:ext cx="2208300" cy="1652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28" name="Google Shape;428;p45"/>
          <p:cNvSpPr>
            <a:spLocks noGrp="1"/>
          </p:cNvSpPr>
          <p:nvPr>
            <p:ph type="pic" idx="15"/>
          </p:nvPr>
        </p:nvSpPr>
        <p:spPr>
          <a:xfrm>
            <a:off x="2311907" y="0"/>
            <a:ext cx="2208300" cy="1652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29" name="Google Shape;429;p45"/>
          <p:cNvSpPr>
            <a:spLocks noGrp="1"/>
          </p:cNvSpPr>
          <p:nvPr>
            <p:ph type="pic" idx="16"/>
          </p:nvPr>
        </p:nvSpPr>
        <p:spPr>
          <a:xfrm>
            <a:off x="0" y="0"/>
            <a:ext cx="2208300" cy="1652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20-up">
  <p:cSld name="Photo: 20-up">
    <p:bg>
      <p:bgPr>
        <a:solidFill>
          <a:schemeClr val="lt1"/>
        </a:solidFill>
        <a:effectLst/>
      </p:bgPr>
    </p:bg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6"/>
          <p:cNvSpPr>
            <a:spLocks noGrp="1"/>
          </p:cNvSpPr>
          <p:nvPr>
            <p:ph type="pic" idx="2"/>
          </p:nvPr>
        </p:nvSpPr>
        <p:spPr>
          <a:xfrm>
            <a:off x="7395210" y="3922776"/>
            <a:ext cx="1748700" cy="1220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32" name="Google Shape;432;p46"/>
          <p:cNvSpPr>
            <a:spLocks noGrp="1"/>
          </p:cNvSpPr>
          <p:nvPr>
            <p:ph type="pic" idx="3"/>
          </p:nvPr>
        </p:nvSpPr>
        <p:spPr>
          <a:xfrm>
            <a:off x="7395210" y="2612898"/>
            <a:ext cx="1748700" cy="1220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33" name="Google Shape;433;p46"/>
          <p:cNvSpPr>
            <a:spLocks noGrp="1"/>
          </p:cNvSpPr>
          <p:nvPr>
            <p:ph type="pic" idx="4"/>
          </p:nvPr>
        </p:nvSpPr>
        <p:spPr>
          <a:xfrm>
            <a:off x="7395210" y="1309878"/>
            <a:ext cx="1748700" cy="1220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34" name="Google Shape;434;p46"/>
          <p:cNvSpPr>
            <a:spLocks noGrp="1"/>
          </p:cNvSpPr>
          <p:nvPr>
            <p:ph type="pic" idx="5"/>
          </p:nvPr>
        </p:nvSpPr>
        <p:spPr>
          <a:xfrm>
            <a:off x="7395210" y="0"/>
            <a:ext cx="1748700" cy="1220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35" name="Google Shape;435;p46"/>
          <p:cNvSpPr>
            <a:spLocks noGrp="1"/>
          </p:cNvSpPr>
          <p:nvPr>
            <p:ph type="pic" idx="6"/>
          </p:nvPr>
        </p:nvSpPr>
        <p:spPr>
          <a:xfrm>
            <a:off x="5546407" y="3922776"/>
            <a:ext cx="1748700" cy="1220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36" name="Google Shape;436;p46"/>
          <p:cNvSpPr>
            <a:spLocks noGrp="1"/>
          </p:cNvSpPr>
          <p:nvPr>
            <p:ph type="pic" idx="7"/>
          </p:nvPr>
        </p:nvSpPr>
        <p:spPr>
          <a:xfrm>
            <a:off x="5546407" y="2612898"/>
            <a:ext cx="1748700" cy="1220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37" name="Google Shape;437;p46"/>
          <p:cNvSpPr>
            <a:spLocks noGrp="1"/>
          </p:cNvSpPr>
          <p:nvPr>
            <p:ph type="pic" idx="8"/>
          </p:nvPr>
        </p:nvSpPr>
        <p:spPr>
          <a:xfrm>
            <a:off x="5546407" y="1309878"/>
            <a:ext cx="1748700" cy="1220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38" name="Google Shape;438;p46"/>
          <p:cNvSpPr>
            <a:spLocks noGrp="1"/>
          </p:cNvSpPr>
          <p:nvPr>
            <p:ph type="pic" idx="9"/>
          </p:nvPr>
        </p:nvSpPr>
        <p:spPr>
          <a:xfrm>
            <a:off x="5546407" y="0"/>
            <a:ext cx="1748700" cy="1220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39" name="Google Shape;439;p46"/>
          <p:cNvSpPr>
            <a:spLocks noGrp="1"/>
          </p:cNvSpPr>
          <p:nvPr>
            <p:ph type="pic" idx="13"/>
          </p:nvPr>
        </p:nvSpPr>
        <p:spPr>
          <a:xfrm>
            <a:off x="3697603" y="3922776"/>
            <a:ext cx="1748700" cy="1220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40" name="Google Shape;440;p46"/>
          <p:cNvSpPr>
            <a:spLocks noGrp="1"/>
          </p:cNvSpPr>
          <p:nvPr>
            <p:ph type="pic" idx="14"/>
          </p:nvPr>
        </p:nvSpPr>
        <p:spPr>
          <a:xfrm>
            <a:off x="3697603" y="2612898"/>
            <a:ext cx="1748700" cy="1220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41" name="Google Shape;441;p46"/>
          <p:cNvSpPr>
            <a:spLocks noGrp="1"/>
          </p:cNvSpPr>
          <p:nvPr>
            <p:ph type="pic" idx="15"/>
          </p:nvPr>
        </p:nvSpPr>
        <p:spPr>
          <a:xfrm>
            <a:off x="3697603" y="1309878"/>
            <a:ext cx="1748700" cy="1220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42" name="Google Shape;442;p46"/>
          <p:cNvSpPr>
            <a:spLocks noGrp="1"/>
          </p:cNvSpPr>
          <p:nvPr>
            <p:ph type="pic" idx="16"/>
          </p:nvPr>
        </p:nvSpPr>
        <p:spPr>
          <a:xfrm>
            <a:off x="3697603" y="0"/>
            <a:ext cx="1748700" cy="1220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43" name="Google Shape;443;p46"/>
          <p:cNvSpPr>
            <a:spLocks noGrp="1"/>
          </p:cNvSpPr>
          <p:nvPr>
            <p:ph type="pic" idx="17"/>
          </p:nvPr>
        </p:nvSpPr>
        <p:spPr>
          <a:xfrm>
            <a:off x="1851660" y="3922776"/>
            <a:ext cx="1748700" cy="1220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44" name="Google Shape;444;p46"/>
          <p:cNvSpPr>
            <a:spLocks noGrp="1"/>
          </p:cNvSpPr>
          <p:nvPr>
            <p:ph type="pic" idx="18"/>
          </p:nvPr>
        </p:nvSpPr>
        <p:spPr>
          <a:xfrm>
            <a:off x="1851660" y="2612898"/>
            <a:ext cx="1748700" cy="1220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45" name="Google Shape;445;p46"/>
          <p:cNvSpPr>
            <a:spLocks noGrp="1"/>
          </p:cNvSpPr>
          <p:nvPr>
            <p:ph type="pic" idx="19"/>
          </p:nvPr>
        </p:nvSpPr>
        <p:spPr>
          <a:xfrm>
            <a:off x="1851660" y="1309878"/>
            <a:ext cx="1748700" cy="1220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46" name="Google Shape;446;p46"/>
          <p:cNvSpPr>
            <a:spLocks noGrp="1"/>
          </p:cNvSpPr>
          <p:nvPr>
            <p:ph type="pic" idx="20"/>
          </p:nvPr>
        </p:nvSpPr>
        <p:spPr>
          <a:xfrm>
            <a:off x="1851660" y="0"/>
            <a:ext cx="1748700" cy="1220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47" name="Google Shape;447;p46"/>
          <p:cNvSpPr>
            <a:spLocks noGrp="1"/>
          </p:cNvSpPr>
          <p:nvPr>
            <p:ph type="pic" idx="21"/>
          </p:nvPr>
        </p:nvSpPr>
        <p:spPr>
          <a:xfrm>
            <a:off x="0" y="3922776"/>
            <a:ext cx="1748700" cy="1220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48" name="Google Shape;448;p46"/>
          <p:cNvSpPr>
            <a:spLocks noGrp="1"/>
          </p:cNvSpPr>
          <p:nvPr>
            <p:ph type="pic" idx="22"/>
          </p:nvPr>
        </p:nvSpPr>
        <p:spPr>
          <a:xfrm>
            <a:off x="0" y="2612898"/>
            <a:ext cx="1748700" cy="1220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49" name="Google Shape;449;p46"/>
          <p:cNvSpPr>
            <a:spLocks noGrp="1"/>
          </p:cNvSpPr>
          <p:nvPr>
            <p:ph type="pic" idx="23"/>
          </p:nvPr>
        </p:nvSpPr>
        <p:spPr>
          <a:xfrm>
            <a:off x="0" y="1309878"/>
            <a:ext cx="1748700" cy="1220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50" name="Google Shape;450;p46"/>
          <p:cNvSpPr>
            <a:spLocks noGrp="1"/>
          </p:cNvSpPr>
          <p:nvPr>
            <p:ph type="pic" idx="24"/>
          </p:nvPr>
        </p:nvSpPr>
        <p:spPr>
          <a:xfrm>
            <a:off x="0" y="0"/>
            <a:ext cx="1748700" cy="1218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Mosaic 1">
  <p:cSld name="Photo: Mosaic 1">
    <p:bg>
      <p:bgPr>
        <a:solidFill>
          <a:schemeClr val="lt1"/>
        </a:solidFill>
        <a:effectLst/>
      </p:bgPr>
    </p:bg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>
            <a:spLocks noGrp="1"/>
          </p:cNvSpPr>
          <p:nvPr>
            <p:ph type="pic" idx="2"/>
          </p:nvPr>
        </p:nvSpPr>
        <p:spPr>
          <a:xfrm>
            <a:off x="4622292" y="0"/>
            <a:ext cx="4521600" cy="5143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53" name="Google Shape;453;p47"/>
          <p:cNvSpPr>
            <a:spLocks noGrp="1"/>
          </p:cNvSpPr>
          <p:nvPr>
            <p:ph type="pic" idx="3"/>
          </p:nvPr>
        </p:nvSpPr>
        <p:spPr>
          <a:xfrm>
            <a:off x="2311146" y="2612898"/>
            <a:ext cx="2208300" cy="25302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54" name="Google Shape;454;p47"/>
          <p:cNvSpPr>
            <a:spLocks noGrp="1"/>
          </p:cNvSpPr>
          <p:nvPr>
            <p:ph type="pic" idx="4"/>
          </p:nvPr>
        </p:nvSpPr>
        <p:spPr>
          <a:xfrm>
            <a:off x="2311146" y="0"/>
            <a:ext cx="22083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55" name="Google Shape;455;p47"/>
          <p:cNvSpPr>
            <a:spLocks noGrp="1"/>
          </p:cNvSpPr>
          <p:nvPr>
            <p:ph type="pic" idx="5"/>
          </p:nvPr>
        </p:nvSpPr>
        <p:spPr>
          <a:xfrm>
            <a:off x="0" y="2612898"/>
            <a:ext cx="22083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56" name="Google Shape;456;p47"/>
          <p:cNvSpPr>
            <a:spLocks noGrp="1"/>
          </p:cNvSpPr>
          <p:nvPr>
            <p:ph type="pic" idx="6"/>
          </p:nvPr>
        </p:nvSpPr>
        <p:spPr>
          <a:xfrm>
            <a:off x="0" y="0"/>
            <a:ext cx="22083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Mosaic 2">
  <p:cSld name="Photo: Mosaic 2">
    <p:bg>
      <p:bgPr>
        <a:solidFill>
          <a:schemeClr val="lt1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8"/>
          <p:cNvSpPr>
            <a:spLocks noGrp="1"/>
          </p:cNvSpPr>
          <p:nvPr>
            <p:ph type="pic" idx="2"/>
          </p:nvPr>
        </p:nvSpPr>
        <p:spPr>
          <a:xfrm>
            <a:off x="6935724" y="2612898"/>
            <a:ext cx="22083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59" name="Google Shape;459;p48"/>
          <p:cNvSpPr>
            <a:spLocks noGrp="1"/>
          </p:cNvSpPr>
          <p:nvPr>
            <p:ph type="pic" idx="3"/>
          </p:nvPr>
        </p:nvSpPr>
        <p:spPr>
          <a:xfrm>
            <a:off x="6935724" y="0"/>
            <a:ext cx="22083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60" name="Google Shape;460;p48"/>
          <p:cNvSpPr>
            <a:spLocks noGrp="1"/>
          </p:cNvSpPr>
          <p:nvPr>
            <p:ph type="pic" idx="4"/>
          </p:nvPr>
        </p:nvSpPr>
        <p:spPr>
          <a:xfrm>
            <a:off x="4620356" y="2612898"/>
            <a:ext cx="22083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61" name="Google Shape;461;p48"/>
          <p:cNvSpPr>
            <a:spLocks noGrp="1"/>
          </p:cNvSpPr>
          <p:nvPr>
            <p:ph type="pic" idx="5"/>
          </p:nvPr>
        </p:nvSpPr>
        <p:spPr>
          <a:xfrm>
            <a:off x="4620356" y="0"/>
            <a:ext cx="22083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62" name="Google Shape;462;p48"/>
          <p:cNvSpPr>
            <a:spLocks noGrp="1"/>
          </p:cNvSpPr>
          <p:nvPr>
            <p:ph type="pic" idx="6"/>
          </p:nvPr>
        </p:nvSpPr>
        <p:spPr>
          <a:xfrm>
            <a:off x="0" y="0"/>
            <a:ext cx="4513200" cy="5143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Mosaic 3">
  <p:cSld name="Photo: Mosaic 3">
    <p:bg>
      <p:bgPr>
        <a:solidFill>
          <a:schemeClr val="lt1"/>
        </a:solid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9"/>
          <p:cNvSpPr>
            <a:spLocks noGrp="1"/>
          </p:cNvSpPr>
          <p:nvPr>
            <p:ph type="pic" idx="2"/>
          </p:nvPr>
        </p:nvSpPr>
        <p:spPr>
          <a:xfrm>
            <a:off x="4624578" y="0"/>
            <a:ext cx="4519500" cy="5143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65" name="Google Shape;465;p49"/>
          <p:cNvSpPr>
            <a:spLocks noGrp="1"/>
          </p:cNvSpPr>
          <p:nvPr>
            <p:ph type="pic" idx="3"/>
          </p:nvPr>
        </p:nvSpPr>
        <p:spPr>
          <a:xfrm>
            <a:off x="2312289" y="0"/>
            <a:ext cx="22083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66" name="Google Shape;466;p49"/>
          <p:cNvSpPr>
            <a:spLocks noGrp="1"/>
          </p:cNvSpPr>
          <p:nvPr>
            <p:ph type="pic" idx="4"/>
          </p:nvPr>
        </p:nvSpPr>
        <p:spPr>
          <a:xfrm>
            <a:off x="0" y="2612898"/>
            <a:ext cx="45207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67" name="Google Shape;467;p49"/>
          <p:cNvSpPr>
            <a:spLocks noGrp="1"/>
          </p:cNvSpPr>
          <p:nvPr>
            <p:ph type="pic" idx="5"/>
          </p:nvPr>
        </p:nvSpPr>
        <p:spPr>
          <a:xfrm>
            <a:off x="0" y="0"/>
            <a:ext cx="22083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Mosaic 5">
  <p:cSld name="Photo: Mosaic 5">
    <p:bg>
      <p:bgPr>
        <a:solidFill>
          <a:schemeClr val="lt1"/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0"/>
          <p:cNvSpPr>
            <a:spLocks noGrp="1"/>
          </p:cNvSpPr>
          <p:nvPr>
            <p:ph type="pic" idx="2"/>
          </p:nvPr>
        </p:nvSpPr>
        <p:spPr>
          <a:xfrm>
            <a:off x="4624578" y="2619375"/>
            <a:ext cx="45195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70" name="Google Shape;470;p50"/>
          <p:cNvSpPr>
            <a:spLocks noGrp="1"/>
          </p:cNvSpPr>
          <p:nvPr>
            <p:ph type="pic" idx="3"/>
          </p:nvPr>
        </p:nvSpPr>
        <p:spPr>
          <a:xfrm>
            <a:off x="2312289" y="2619375"/>
            <a:ext cx="22083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71" name="Google Shape;471;p50"/>
          <p:cNvSpPr>
            <a:spLocks noGrp="1"/>
          </p:cNvSpPr>
          <p:nvPr>
            <p:ph type="pic" idx="4"/>
          </p:nvPr>
        </p:nvSpPr>
        <p:spPr>
          <a:xfrm>
            <a:off x="0" y="2619375"/>
            <a:ext cx="22083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72" name="Google Shape;472;p50"/>
          <p:cNvSpPr>
            <a:spLocks noGrp="1"/>
          </p:cNvSpPr>
          <p:nvPr>
            <p:ph type="pic" idx="5"/>
          </p:nvPr>
        </p:nvSpPr>
        <p:spPr>
          <a:xfrm>
            <a:off x="6935724" y="0"/>
            <a:ext cx="22083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73" name="Google Shape;473;p50"/>
          <p:cNvSpPr>
            <a:spLocks noGrp="1"/>
          </p:cNvSpPr>
          <p:nvPr>
            <p:ph type="pic" idx="6"/>
          </p:nvPr>
        </p:nvSpPr>
        <p:spPr>
          <a:xfrm>
            <a:off x="0" y="0"/>
            <a:ext cx="68307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342900" y="2511726"/>
            <a:ext cx="84582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8999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8999A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8999A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8999A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8999A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8999A"/>
              </a:buClr>
              <a:buSzPts val="1200"/>
              <a:buNone/>
              <a:defRPr sz="1200">
                <a:solidFill>
                  <a:srgbClr val="98999A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8999A"/>
              </a:buClr>
              <a:buSzPts val="1200"/>
              <a:buNone/>
              <a:defRPr sz="1200">
                <a:solidFill>
                  <a:srgbClr val="98999A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8999A"/>
              </a:buClr>
              <a:buSzPts val="1200"/>
              <a:buNone/>
              <a:defRPr sz="1200">
                <a:solidFill>
                  <a:srgbClr val="98999A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8999A"/>
              </a:buClr>
              <a:buSzPts val="1200"/>
              <a:buNone/>
              <a:defRPr sz="1200">
                <a:solidFill>
                  <a:srgbClr val="98999A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42900" y="1512224"/>
            <a:ext cx="84582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dt" idx="10"/>
          </p:nvPr>
        </p:nvSpPr>
        <p:spPr>
          <a:xfrm>
            <a:off x="-915995" y="4863634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Mosaic 6">
  <p:cSld name="Photo: Mosaic 6">
    <p:bg>
      <p:bgPr>
        <a:solidFill>
          <a:schemeClr val="lt1"/>
        </a:solid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1"/>
          <p:cNvSpPr>
            <a:spLocks noGrp="1"/>
          </p:cNvSpPr>
          <p:nvPr>
            <p:ph type="pic" idx="2"/>
          </p:nvPr>
        </p:nvSpPr>
        <p:spPr>
          <a:xfrm>
            <a:off x="0" y="0"/>
            <a:ext cx="4526400" cy="5143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76" name="Google Shape;476;p51"/>
          <p:cNvSpPr>
            <a:spLocks noGrp="1"/>
          </p:cNvSpPr>
          <p:nvPr>
            <p:ph type="pic" idx="3"/>
          </p:nvPr>
        </p:nvSpPr>
        <p:spPr>
          <a:xfrm>
            <a:off x="4617720" y="2612898"/>
            <a:ext cx="45264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77" name="Google Shape;477;p51"/>
          <p:cNvSpPr>
            <a:spLocks noGrp="1"/>
          </p:cNvSpPr>
          <p:nvPr>
            <p:ph type="pic" idx="4"/>
          </p:nvPr>
        </p:nvSpPr>
        <p:spPr>
          <a:xfrm>
            <a:off x="4617720" y="0"/>
            <a:ext cx="45264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Mosaic 7">
  <p:cSld name="Photo: Mosaic 7">
    <p:bg>
      <p:bgPr>
        <a:solidFill>
          <a:schemeClr val="lt1"/>
        </a:solidFill>
        <a:effectLst/>
      </p:bgPr>
    </p:bg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2"/>
          <p:cNvSpPr>
            <a:spLocks noGrp="1"/>
          </p:cNvSpPr>
          <p:nvPr>
            <p:ph type="pic" idx="2"/>
          </p:nvPr>
        </p:nvSpPr>
        <p:spPr>
          <a:xfrm>
            <a:off x="4617720" y="0"/>
            <a:ext cx="45264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80" name="Google Shape;480;p52"/>
          <p:cNvSpPr>
            <a:spLocks noGrp="1"/>
          </p:cNvSpPr>
          <p:nvPr>
            <p:ph type="pic" idx="3"/>
          </p:nvPr>
        </p:nvSpPr>
        <p:spPr>
          <a:xfrm>
            <a:off x="0" y="2612898"/>
            <a:ext cx="45171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81" name="Google Shape;481;p52"/>
          <p:cNvSpPr>
            <a:spLocks noGrp="1"/>
          </p:cNvSpPr>
          <p:nvPr>
            <p:ph type="pic" idx="4"/>
          </p:nvPr>
        </p:nvSpPr>
        <p:spPr>
          <a:xfrm>
            <a:off x="0" y="0"/>
            <a:ext cx="22083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82" name="Google Shape;482;p52"/>
          <p:cNvSpPr>
            <a:spLocks noGrp="1"/>
          </p:cNvSpPr>
          <p:nvPr>
            <p:ph type="pic" idx="5"/>
          </p:nvPr>
        </p:nvSpPr>
        <p:spPr>
          <a:xfrm>
            <a:off x="2308860" y="0"/>
            <a:ext cx="22083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83" name="Google Shape;483;p52"/>
          <p:cNvSpPr>
            <a:spLocks noGrp="1"/>
          </p:cNvSpPr>
          <p:nvPr>
            <p:ph type="pic" idx="6"/>
          </p:nvPr>
        </p:nvSpPr>
        <p:spPr>
          <a:xfrm>
            <a:off x="4617720" y="2612898"/>
            <a:ext cx="22083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84" name="Google Shape;484;p52"/>
          <p:cNvSpPr>
            <a:spLocks noGrp="1"/>
          </p:cNvSpPr>
          <p:nvPr>
            <p:ph type="pic" idx="7"/>
          </p:nvPr>
        </p:nvSpPr>
        <p:spPr>
          <a:xfrm>
            <a:off x="6935724" y="2612898"/>
            <a:ext cx="22083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Mosaic 8">
  <p:cSld name="Photo: Mosaic 8">
    <p:bg>
      <p:bgPr>
        <a:solidFill>
          <a:schemeClr val="lt1"/>
        </a:solid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3"/>
          <p:cNvSpPr>
            <a:spLocks noGrp="1"/>
          </p:cNvSpPr>
          <p:nvPr>
            <p:ph type="pic" idx="2"/>
          </p:nvPr>
        </p:nvSpPr>
        <p:spPr>
          <a:xfrm>
            <a:off x="3080385" y="2612898"/>
            <a:ext cx="29832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87" name="Google Shape;487;p53"/>
          <p:cNvSpPr>
            <a:spLocks noGrp="1"/>
          </p:cNvSpPr>
          <p:nvPr>
            <p:ph type="pic" idx="3"/>
          </p:nvPr>
        </p:nvSpPr>
        <p:spPr>
          <a:xfrm>
            <a:off x="6160770" y="2612898"/>
            <a:ext cx="29832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88" name="Google Shape;488;p53"/>
          <p:cNvSpPr>
            <a:spLocks noGrp="1"/>
          </p:cNvSpPr>
          <p:nvPr>
            <p:ph type="pic" idx="4"/>
          </p:nvPr>
        </p:nvSpPr>
        <p:spPr>
          <a:xfrm>
            <a:off x="0" y="0"/>
            <a:ext cx="29832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89" name="Google Shape;489;p53"/>
          <p:cNvSpPr>
            <a:spLocks noGrp="1"/>
          </p:cNvSpPr>
          <p:nvPr>
            <p:ph type="pic" idx="5"/>
          </p:nvPr>
        </p:nvSpPr>
        <p:spPr>
          <a:xfrm>
            <a:off x="0" y="2612898"/>
            <a:ext cx="29832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90" name="Google Shape;490;p53"/>
          <p:cNvSpPr>
            <a:spLocks noGrp="1"/>
          </p:cNvSpPr>
          <p:nvPr>
            <p:ph type="pic" idx="6"/>
          </p:nvPr>
        </p:nvSpPr>
        <p:spPr>
          <a:xfrm>
            <a:off x="3080385" y="0"/>
            <a:ext cx="60636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Mosaic 9">
  <p:cSld name="Photo: Mosaic 9">
    <p:bg>
      <p:bgPr>
        <a:solidFill>
          <a:schemeClr val="lt1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4"/>
          <p:cNvSpPr>
            <a:spLocks noGrp="1"/>
          </p:cNvSpPr>
          <p:nvPr>
            <p:ph type="pic" idx="2"/>
          </p:nvPr>
        </p:nvSpPr>
        <p:spPr>
          <a:xfrm>
            <a:off x="3080385" y="2612898"/>
            <a:ext cx="60636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93" name="Google Shape;493;p54"/>
          <p:cNvSpPr>
            <a:spLocks noGrp="1"/>
          </p:cNvSpPr>
          <p:nvPr>
            <p:ph type="pic" idx="3"/>
          </p:nvPr>
        </p:nvSpPr>
        <p:spPr>
          <a:xfrm>
            <a:off x="3080385" y="0"/>
            <a:ext cx="29832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94" name="Google Shape;494;p54"/>
          <p:cNvSpPr>
            <a:spLocks noGrp="1"/>
          </p:cNvSpPr>
          <p:nvPr>
            <p:ph type="pic" idx="4"/>
          </p:nvPr>
        </p:nvSpPr>
        <p:spPr>
          <a:xfrm>
            <a:off x="6160770" y="0"/>
            <a:ext cx="29832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95" name="Google Shape;495;p54"/>
          <p:cNvSpPr>
            <a:spLocks noGrp="1"/>
          </p:cNvSpPr>
          <p:nvPr>
            <p:ph type="pic" idx="5"/>
          </p:nvPr>
        </p:nvSpPr>
        <p:spPr>
          <a:xfrm>
            <a:off x="0" y="0"/>
            <a:ext cx="29832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96" name="Google Shape;496;p54"/>
          <p:cNvSpPr>
            <a:spLocks noGrp="1"/>
          </p:cNvSpPr>
          <p:nvPr>
            <p:ph type="pic" idx="6"/>
          </p:nvPr>
        </p:nvSpPr>
        <p:spPr>
          <a:xfrm>
            <a:off x="0" y="2612898"/>
            <a:ext cx="29832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: Mosaic 10">
  <p:cSld name="Photo: Mosaic 10">
    <p:bg>
      <p:bgPr>
        <a:solidFill>
          <a:schemeClr val="lt1"/>
        </a:solidFill>
        <a:effectLst/>
      </p:bgPr>
    </p:bg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5"/>
          <p:cNvSpPr>
            <a:spLocks noGrp="1"/>
          </p:cNvSpPr>
          <p:nvPr>
            <p:ph type="pic" idx="2"/>
          </p:nvPr>
        </p:nvSpPr>
        <p:spPr>
          <a:xfrm>
            <a:off x="6160770" y="0"/>
            <a:ext cx="29832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499" name="Google Shape;499;p55"/>
          <p:cNvSpPr>
            <a:spLocks noGrp="1"/>
          </p:cNvSpPr>
          <p:nvPr>
            <p:ph type="pic" idx="3"/>
          </p:nvPr>
        </p:nvSpPr>
        <p:spPr>
          <a:xfrm>
            <a:off x="0" y="0"/>
            <a:ext cx="29832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00" name="Google Shape;500;p55"/>
          <p:cNvSpPr>
            <a:spLocks noGrp="1"/>
          </p:cNvSpPr>
          <p:nvPr>
            <p:ph type="pic" idx="4"/>
          </p:nvPr>
        </p:nvSpPr>
        <p:spPr>
          <a:xfrm>
            <a:off x="3080385" y="0"/>
            <a:ext cx="2983200" cy="1652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01" name="Google Shape;501;p55"/>
          <p:cNvSpPr>
            <a:spLocks noGrp="1"/>
          </p:cNvSpPr>
          <p:nvPr>
            <p:ph type="pic" idx="5"/>
          </p:nvPr>
        </p:nvSpPr>
        <p:spPr>
          <a:xfrm>
            <a:off x="6160770" y="2612898"/>
            <a:ext cx="29832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02" name="Google Shape;502;p55"/>
          <p:cNvSpPr>
            <a:spLocks noGrp="1"/>
          </p:cNvSpPr>
          <p:nvPr>
            <p:ph type="pic" idx="6"/>
          </p:nvPr>
        </p:nvSpPr>
        <p:spPr>
          <a:xfrm>
            <a:off x="0" y="2612898"/>
            <a:ext cx="29832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03" name="Google Shape;503;p55"/>
          <p:cNvSpPr>
            <a:spLocks noGrp="1"/>
          </p:cNvSpPr>
          <p:nvPr>
            <p:ph type="pic" idx="7"/>
          </p:nvPr>
        </p:nvSpPr>
        <p:spPr>
          <a:xfrm>
            <a:off x="3080385" y="1745361"/>
            <a:ext cx="2983200" cy="1652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04" name="Google Shape;504;p55"/>
          <p:cNvSpPr>
            <a:spLocks noGrp="1"/>
          </p:cNvSpPr>
          <p:nvPr>
            <p:ph type="pic" idx="8"/>
          </p:nvPr>
        </p:nvSpPr>
        <p:spPr>
          <a:xfrm>
            <a:off x="3080385" y="3490722"/>
            <a:ext cx="2983200" cy="1652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: Mosaic 11">
  <p:cSld name="Photo: Mosaic 11">
    <p:bg>
      <p:bgPr>
        <a:solidFill>
          <a:schemeClr val="lt1"/>
        </a:solid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6"/>
          <p:cNvSpPr>
            <a:spLocks noGrp="1"/>
          </p:cNvSpPr>
          <p:nvPr>
            <p:ph type="pic" idx="2"/>
          </p:nvPr>
        </p:nvSpPr>
        <p:spPr>
          <a:xfrm>
            <a:off x="3080385" y="0"/>
            <a:ext cx="29832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07" name="Google Shape;507;p56"/>
          <p:cNvSpPr>
            <a:spLocks noGrp="1"/>
          </p:cNvSpPr>
          <p:nvPr>
            <p:ph type="pic" idx="3"/>
          </p:nvPr>
        </p:nvSpPr>
        <p:spPr>
          <a:xfrm>
            <a:off x="0" y="0"/>
            <a:ext cx="29832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08" name="Google Shape;508;p56"/>
          <p:cNvSpPr>
            <a:spLocks noGrp="1"/>
          </p:cNvSpPr>
          <p:nvPr>
            <p:ph type="pic" idx="4"/>
          </p:nvPr>
        </p:nvSpPr>
        <p:spPr>
          <a:xfrm>
            <a:off x="6160770" y="0"/>
            <a:ext cx="2983200" cy="1652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09" name="Google Shape;509;p56"/>
          <p:cNvSpPr>
            <a:spLocks noGrp="1"/>
          </p:cNvSpPr>
          <p:nvPr>
            <p:ph type="pic" idx="5"/>
          </p:nvPr>
        </p:nvSpPr>
        <p:spPr>
          <a:xfrm>
            <a:off x="0" y="2612898"/>
            <a:ext cx="60636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10" name="Google Shape;510;p56"/>
          <p:cNvSpPr>
            <a:spLocks noGrp="1"/>
          </p:cNvSpPr>
          <p:nvPr>
            <p:ph type="pic" idx="6"/>
          </p:nvPr>
        </p:nvSpPr>
        <p:spPr>
          <a:xfrm>
            <a:off x="6160770" y="1745361"/>
            <a:ext cx="2983200" cy="1652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11" name="Google Shape;511;p56"/>
          <p:cNvSpPr>
            <a:spLocks noGrp="1"/>
          </p:cNvSpPr>
          <p:nvPr>
            <p:ph type="pic" idx="7"/>
          </p:nvPr>
        </p:nvSpPr>
        <p:spPr>
          <a:xfrm>
            <a:off x="6160770" y="3490722"/>
            <a:ext cx="2983200" cy="1652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Mosaic 12">
  <p:cSld name="Photo: Mosaic 12">
    <p:bg>
      <p:bgPr>
        <a:solidFill>
          <a:schemeClr val="lt1"/>
        </a:solidFill>
        <a:effectLst/>
      </p:bgPr>
    </p:bg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7"/>
          <p:cNvSpPr>
            <a:spLocks noGrp="1"/>
          </p:cNvSpPr>
          <p:nvPr>
            <p:ph type="pic" idx="2"/>
          </p:nvPr>
        </p:nvSpPr>
        <p:spPr>
          <a:xfrm>
            <a:off x="6935724" y="2612898"/>
            <a:ext cx="22083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14" name="Google Shape;514;p57"/>
          <p:cNvSpPr>
            <a:spLocks noGrp="1"/>
          </p:cNvSpPr>
          <p:nvPr>
            <p:ph type="pic" idx="3"/>
          </p:nvPr>
        </p:nvSpPr>
        <p:spPr>
          <a:xfrm>
            <a:off x="6935724" y="0"/>
            <a:ext cx="22083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15" name="Google Shape;515;p57"/>
          <p:cNvSpPr>
            <a:spLocks noGrp="1"/>
          </p:cNvSpPr>
          <p:nvPr>
            <p:ph type="pic" idx="4"/>
          </p:nvPr>
        </p:nvSpPr>
        <p:spPr>
          <a:xfrm>
            <a:off x="4622292" y="3490722"/>
            <a:ext cx="2208300" cy="1652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16" name="Google Shape;516;p57"/>
          <p:cNvSpPr>
            <a:spLocks noGrp="1"/>
          </p:cNvSpPr>
          <p:nvPr>
            <p:ph type="pic" idx="5"/>
          </p:nvPr>
        </p:nvSpPr>
        <p:spPr>
          <a:xfrm>
            <a:off x="4622292" y="0"/>
            <a:ext cx="2208300" cy="1652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17" name="Google Shape;517;p57"/>
          <p:cNvSpPr>
            <a:spLocks noGrp="1"/>
          </p:cNvSpPr>
          <p:nvPr>
            <p:ph type="pic" idx="6"/>
          </p:nvPr>
        </p:nvSpPr>
        <p:spPr>
          <a:xfrm>
            <a:off x="2311146" y="2612898"/>
            <a:ext cx="22083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18" name="Google Shape;518;p57"/>
          <p:cNvSpPr>
            <a:spLocks noGrp="1"/>
          </p:cNvSpPr>
          <p:nvPr>
            <p:ph type="pic" idx="7"/>
          </p:nvPr>
        </p:nvSpPr>
        <p:spPr>
          <a:xfrm>
            <a:off x="2311146" y="0"/>
            <a:ext cx="22083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19" name="Google Shape;519;p57"/>
          <p:cNvSpPr>
            <a:spLocks noGrp="1"/>
          </p:cNvSpPr>
          <p:nvPr>
            <p:ph type="pic" idx="8"/>
          </p:nvPr>
        </p:nvSpPr>
        <p:spPr>
          <a:xfrm>
            <a:off x="0" y="2612898"/>
            <a:ext cx="22083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20" name="Google Shape;520;p57"/>
          <p:cNvSpPr>
            <a:spLocks noGrp="1"/>
          </p:cNvSpPr>
          <p:nvPr>
            <p:ph type="pic" idx="9"/>
          </p:nvPr>
        </p:nvSpPr>
        <p:spPr>
          <a:xfrm>
            <a:off x="0" y="0"/>
            <a:ext cx="22083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21" name="Google Shape;521;p57"/>
          <p:cNvSpPr>
            <a:spLocks noGrp="1"/>
          </p:cNvSpPr>
          <p:nvPr>
            <p:ph type="pic" idx="13"/>
          </p:nvPr>
        </p:nvSpPr>
        <p:spPr>
          <a:xfrm>
            <a:off x="4622292" y="1745361"/>
            <a:ext cx="2208300" cy="1652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Mosaic 13">
  <p:cSld name="Photo: Mosaic 13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8"/>
          <p:cNvSpPr>
            <a:spLocks noGrp="1"/>
          </p:cNvSpPr>
          <p:nvPr>
            <p:ph type="pic" idx="2"/>
          </p:nvPr>
        </p:nvSpPr>
        <p:spPr>
          <a:xfrm>
            <a:off x="6160770" y="0"/>
            <a:ext cx="2983200" cy="5143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24" name="Google Shape;524;p58"/>
          <p:cNvSpPr>
            <a:spLocks noGrp="1"/>
          </p:cNvSpPr>
          <p:nvPr>
            <p:ph type="pic" idx="3"/>
          </p:nvPr>
        </p:nvSpPr>
        <p:spPr>
          <a:xfrm>
            <a:off x="0" y="0"/>
            <a:ext cx="29832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25" name="Google Shape;525;p58"/>
          <p:cNvSpPr>
            <a:spLocks noGrp="1"/>
          </p:cNvSpPr>
          <p:nvPr>
            <p:ph type="pic" idx="4"/>
          </p:nvPr>
        </p:nvSpPr>
        <p:spPr>
          <a:xfrm>
            <a:off x="3080385" y="0"/>
            <a:ext cx="2983200" cy="1652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26" name="Google Shape;526;p58"/>
          <p:cNvSpPr>
            <a:spLocks noGrp="1"/>
          </p:cNvSpPr>
          <p:nvPr>
            <p:ph type="pic" idx="5"/>
          </p:nvPr>
        </p:nvSpPr>
        <p:spPr>
          <a:xfrm>
            <a:off x="0" y="2612898"/>
            <a:ext cx="2983200" cy="2530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27" name="Google Shape;527;p58"/>
          <p:cNvSpPr>
            <a:spLocks noGrp="1"/>
          </p:cNvSpPr>
          <p:nvPr>
            <p:ph type="pic" idx="6"/>
          </p:nvPr>
        </p:nvSpPr>
        <p:spPr>
          <a:xfrm>
            <a:off x="3080385" y="1745361"/>
            <a:ext cx="2983200" cy="1652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28" name="Google Shape;528;p58"/>
          <p:cNvSpPr>
            <a:spLocks noGrp="1"/>
          </p:cNvSpPr>
          <p:nvPr>
            <p:ph type="pic" idx="7"/>
          </p:nvPr>
        </p:nvSpPr>
        <p:spPr>
          <a:xfrm>
            <a:off x="3080385" y="3490722"/>
            <a:ext cx="2983200" cy="1652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saic 14">
  <p:cSld name="Mosaic 14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9"/>
          <p:cNvSpPr>
            <a:spLocks noGrp="1"/>
          </p:cNvSpPr>
          <p:nvPr>
            <p:ph type="pic" idx="2"/>
          </p:nvPr>
        </p:nvSpPr>
        <p:spPr>
          <a:xfrm>
            <a:off x="6558792" y="2983930"/>
            <a:ext cx="2585100" cy="2159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31" name="Google Shape;531;p59"/>
          <p:cNvSpPr>
            <a:spLocks noGrp="1"/>
          </p:cNvSpPr>
          <p:nvPr>
            <p:ph type="pic" idx="3"/>
          </p:nvPr>
        </p:nvSpPr>
        <p:spPr>
          <a:xfrm>
            <a:off x="1" y="0"/>
            <a:ext cx="9144000" cy="2893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32" name="Google Shape;532;p59"/>
          <p:cNvSpPr>
            <a:spLocks noGrp="1"/>
          </p:cNvSpPr>
          <p:nvPr>
            <p:ph type="pic" idx="4"/>
          </p:nvPr>
        </p:nvSpPr>
        <p:spPr>
          <a:xfrm>
            <a:off x="1" y="2983930"/>
            <a:ext cx="2546100" cy="2159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33" name="Google Shape;533;p59"/>
          <p:cNvSpPr>
            <a:spLocks noGrp="1"/>
          </p:cNvSpPr>
          <p:nvPr>
            <p:ph type="pic" idx="5"/>
          </p:nvPr>
        </p:nvSpPr>
        <p:spPr>
          <a:xfrm>
            <a:off x="2637525" y="2983930"/>
            <a:ext cx="3829800" cy="2159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do not use">
  <p:cSld name="4_do not use">
    <p:bg>
      <p:bgPr>
        <a:solidFill>
          <a:schemeClr val="dk2"/>
        </a:solidFill>
        <a:effectLst/>
      </p:bgPr>
    </p:bg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0"/>
          <p:cNvSpPr txBox="1"/>
          <p:nvPr/>
        </p:nvSpPr>
        <p:spPr>
          <a:xfrm>
            <a:off x="171450" y="1094422"/>
            <a:ext cx="8801100" cy="29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Photo Grids</a:t>
            </a:r>
            <a:br>
              <a:rPr lang="en" sz="9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9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 Bar</a:t>
            </a:r>
            <a:endParaRPr sz="1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4583767"/>
            <a:ext cx="91440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42900" y="171451"/>
            <a:ext cx="84582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40" name="Google Shape;40;p7"/>
          <p:cNvGrpSpPr/>
          <p:nvPr/>
        </p:nvGrpSpPr>
        <p:grpSpPr>
          <a:xfrm>
            <a:off x="7918466" y="4740448"/>
            <a:ext cx="1053134" cy="236899"/>
            <a:chOff x="0" y="1299"/>
            <a:chExt cx="7680" cy="1728"/>
          </a:xfrm>
        </p:grpSpPr>
        <p:sp>
          <p:nvSpPr>
            <p:cNvPr id="41" name="Google Shape;41;p7"/>
            <p:cNvSpPr/>
            <p:nvPr/>
          </p:nvSpPr>
          <p:spPr>
            <a:xfrm>
              <a:off x="0" y="1302"/>
              <a:ext cx="5710" cy="1725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7"/>
            <p:cNvSpPr/>
            <p:nvPr/>
          </p:nvSpPr>
          <p:spPr>
            <a:xfrm>
              <a:off x="5979" y="1299"/>
              <a:ext cx="1701" cy="1710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342900" y="1369219"/>
            <a:ext cx="84582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-915995" y="4863634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628650" y="4767263"/>
            <a:ext cx="64293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171450" y="4767263"/>
            <a:ext cx="323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6-up + Bar">
  <p:cSld name="Photo: 6-up + Bar">
    <p:bg>
      <p:bgPr>
        <a:solidFill>
          <a:schemeClr val="lt1"/>
        </a:solidFill>
        <a:effectLst/>
      </p:bgPr>
    </p:bg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1"/>
          <p:cNvSpPr>
            <a:spLocks noGrp="1"/>
          </p:cNvSpPr>
          <p:nvPr>
            <p:ph type="pic" idx="2"/>
          </p:nvPr>
        </p:nvSpPr>
        <p:spPr>
          <a:xfrm>
            <a:off x="3080385" y="0"/>
            <a:ext cx="29832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38" name="Google Shape;538;p61"/>
          <p:cNvSpPr>
            <a:spLocks noGrp="1"/>
          </p:cNvSpPr>
          <p:nvPr>
            <p:ph type="pic" idx="3"/>
          </p:nvPr>
        </p:nvSpPr>
        <p:spPr>
          <a:xfrm>
            <a:off x="0" y="0"/>
            <a:ext cx="29832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39" name="Google Shape;539;p61"/>
          <p:cNvSpPr>
            <a:spLocks noGrp="1"/>
          </p:cNvSpPr>
          <p:nvPr>
            <p:ph type="pic" idx="4"/>
          </p:nvPr>
        </p:nvSpPr>
        <p:spPr>
          <a:xfrm>
            <a:off x="6160770" y="0"/>
            <a:ext cx="29832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40" name="Google Shape;540;p61"/>
          <p:cNvSpPr>
            <a:spLocks noGrp="1"/>
          </p:cNvSpPr>
          <p:nvPr>
            <p:ph type="pic" idx="5"/>
          </p:nvPr>
        </p:nvSpPr>
        <p:spPr>
          <a:xfrm>
            <a:off x="3080385" y="2338829"/>
            <a:ext cx="29832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41" name="Google Shape;541;p61"/>
          <p:cNvSpPr>
            <a:spLocks noGrp="1"/>
          </p:cNvSpPr>
          <p:nvPr>
            <p:ph type="pic" idx="6"/>
          </p:nvPr>
        </p:nvSpPr>
        <p:spPr>
          <a:xfrm>
            <a:off x="0" y="2338829"/>
            <a:ext cx="29832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42" name="Google Shape;542;p61"/>
          <p:cNvSpPr>
            <a:spLocks noGrp="1"/>
          </p:cNvSpPr>
          <p:nvPr>
            <p:ph type="pic" idx="7"/>
          </p:nvPr>
        </p:nvSpPr>
        <p:spPr>
          <a:xfrm>
            <a:off x="6160770" y="2338829"/>
            <a:ext cx="29832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43" name="Google Shape;543;p61"/>
          <p:cNvSpPr/>
          <p:nvPr/>
        </p:nvSpPr>
        <p:spPr>
          <a:xfrm>
            <a:off x="0" y="4583767"/>
            <a:ext cx="91440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4" name="Google Shape;544;p61"/>
          <p:cNvGrpSpPr/>
          <p:nvPr/>
        </p:nvGrpSpPr>
        <p:grpSpPr>
          <a:xfrm>
            <a:off x="7918466" y="4740448"/>
            <a:ext cx="1053134" cy="236899"/>
            <a:chOff x="0" y="1299"/>
            <a:chExt cx="7680" cy="1728"/>
          </a:xfrm>
        </p:grpSpPr>
        <p:sp>
          <p:nvSpPr>
            <p:cNvPr id="545" name="Google Shape;545;p61"/>
            <p:cNvSpPr/>
            <p:nvPr/>
          </p:nvSpPr>
          <p:spPr>
            <a:xfrm>
              <a:off x="0" y="1302"/>
              <a:ext cx="5710" cy="1725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61"/>
            <p:cNvSpPr/>
            <p:nvPr/>
          </p:nvSpPr>
          <p:spPr>
            <a:xfrm>
              <a:off x="5979" y="1299"/>
              <a:ext cx="1701" cy="1710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7" name="Google Shape;547;p61"/>
          <p:cNvSpPr txBox="1">
            <a:spLocks noGrp="1"/>
          </p:cNvSpPr>
          <p:nvPr>
            <p:ph type="ftr" idx="11"/>
          </p:nvPr>
        </p:nvSpPr>
        <p:spPr>
          <a:xfrm>
            <a:off x="628650" y="4767263"/>
            <a:ext cx="64293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61"/>
          <p:cNvSpPr txBox="1">
            <a:spLocks noGrp="1"/>
          </p:cNvSpPr>
          <p:nvPr>
            <p:ph type="sldNum" idx="12"/>
          </p:nvPr>
        </p:nvSpPr>
        <p:spPr>
          <a:xfrm>
            <a:off x="171450" y="4767263"/>
            <a:ext cx="323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9" name="Google Shape;549;p61"/>
          <p:cNvSpPr txBox="1">
            <a:spLocks noGrp="1"/>
          </p:cNvSpPr>
          <p:nvPr>
            <p:ph type="dt" idx="10"/>
          </p:nvPr>
        </p:nvSpPr>
        <p:spPr>
          <a:xfrm>
            <a:off x="-915995" y="4863634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8-up + Bar">
  <p:cSld name="Photo: 8-up + Bar">
    <p:bg>
      <p:bgPr>
        <a:solidFill>
          <a:schemeClr val="lt1"/>
        </a:solidFill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2"/>
          <p:cNvSpPr>
            <a:spLocks noGrp="1"/>
          </p:cNvSpPr>
          <p:nvPr>
            <p:ph type="pic" idx="2"/>
          </p:nvPr>
        </p:nvSpPr>
        <p:spPr>
          <a:xfrm>
            <a:off x="6935724" y="2338829"/>
            <a:ext cx="22083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52" name="Google Shape;552;p62"/>
          <p:cNvSpPr>
            <a:spLocks noGrp="1"/>
          </p:cNvSpPr>
          <p:nvPr>
            <p:ph type="pic" idx="3"/>
          </p:nvPr>
        </p:nvSpPr>
        <p:spPr>
          <a:xfrm>
            <a:off x="6935724" y="0"/>
            <a:ext cx="22083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53" name="Google Shape;553;p62"/>
          <p:cNvSpPr>
            <a:spLocks noGrp="1"/>
          </p:cNvSpPr>
          <p:nvPr>
            <p:ph type="pic" idx="4"/>
          </p:nvPr>
        </p:nvSpPr>
        <p:spPr>
          <a:xfrm>
            <a:off x="4622292" y="2338829"/>
            <a:ext cx="22083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54" name="Google Shape;554;p62"/>
          <p:cNvSpPr>
            <a:spLocks noGrp="1"/>
          </p:cNvSpPr>
          <p:nvPr>
            <p:ph type="pic" idx="5"/>
          </p:nvPr>
        </p:nvSpPr>
        <p:spPr>
          <a:xfrm>
            <a:off x="4622292" y="0"/>
            <a:ext cx="22083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55" name="Google Shape;555;p62"/>
          <p:cNvSpPr>
            <a:spLocks noGrp="1"/>
          </p:cNvSpPr>
          <p:nvPr>
            <p:ph type="pic" idx="6"/>
          </p:nvPr>
        </p:nvSpPr>
        <p:spPr>
          <a:xfrm>
            <a:off x="2311146" y="2338829"/>
            <a:ext cx="22083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56" name="Google Shape;556;p62"/>
          <p:cNvSpPr>
            <a:spLocks noGrp="1"/>
          </p:cNvSpPr>
          <p:nvPr>
            <p:ph type="pic" idx="7"/>
          </p:nvPr>
        </p:nvSpPr>
        <p:spPr>
          <a:xfrm>
            <a:off x="2311146" y="0"/>
            <a:ext cx="22083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57" name="Google Shape;557;p62"/>
          <p:cNvSpPr>
            <a:spLocks noGrp="1"/>
          </p:cNvSpPr>
          <p:nvPr>
            <p:ph type="pic" idx="8"/>
          </p:nvPr>
        </p:nvSpPr>
        <p:spPr>
          <a:xfrm>
            <a:off x="0" y="2338829"/>
            <a:ext cx="22083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58" name="Google Shape;558;p62"/>
          <p:cNvSpPr>
            <a:spLocks noGrp="1"/>
          </p:cNvSpPr>
          <p:nvPr>
            <p:ph type="pic" idx="9"/>
          </p:nvPr>
        </p:nvSpPr>
        <p:spPr>
          <a:xfrm>
            <a:off x="0" y="0"/>
            <a:ext cx="22083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59" name="Google Shape;559;p62"/>
          <p:cNvSpPr/>
          <p:nvPr/>
        </p:nvSpPr>
        <p:spPr>
          <a:xfrm>
            <a:off x="0" y="4583767"/>
            <a:ext cx="91440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0" name="Google Shape;560;p62"/>
          <p:cNvGrpSpPr/>
          <p:nvPr/>
        </p:nvGrpSpPr>
        <p:grpSpPr>
          <a:xfrm>
            <a:off x="7918466" y="4740448"/>
            <a:ext cx="1053134" cy="236899"/>
            <a:chOff x="0" y="1299"/>
            <a:chExt cx="7680" cy="1728"/>
          </a:xfrm>
        </p:grpSpPr>
        <p:sp>
          <p:nvSpPr>
            <p:cNvPr id="561" name="Google Shape;561;p62"/>
            <p:cNvSpPr/>
            <p:nvPr/>
          </p:nvSpPr>
          <p:spPr>
            <a:xfrm>
              <a:off x="0" y="1302"/>
              <a:ext cx="5710" cy="1725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62"/>
            <p:cNvSpPr/>
            <p:nvPr/>
          </p:nvSpPr>
          <p:spPr>
            <a:xfrm>
              <a:off x="5979" y="1299"/>
              <a:ext cx="1701" cy="1710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3" name="Google Shape;563;p62"/>
          <p:cNvSpPr txBox="1">
            <a:spLocks noGrp="1"/>
          </p:cNvSpPr>
          <p:nvPr>
            <p:ph type="ftr" idx="11"/>
          </p:nvPr>
        </p:nvSpPr>
        <p:spPr>
          <a:xfrm>
            <a:off x="628650" y="4767263"/>
            <a:ext cx="64293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62"/>
          <p:cNvSpPr txBox="1">
            <a:spLocks noGrp="1"/>
          </p:cNvSpPr>
          <p:nvPr>
            <p:ph type="sldNum" idx="12"/>
          </p:nvPr>
        </p:nvSpPr>
        <p:spPr>
          <a:xfrm>
            <a:off x="171450" y="4767263"/>
            <a:ext cx="323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5" name="Google Shape;565;p62"/>
          <p:cNvSpPr txBox="1">
            <a:spLocks noGrp="1"/>
          </p:cNvSpPr>
          <p:nvPr>
            <p:ph type="dt" idx="10"/>
          </p:nvPr>
        </p:nvSpPr>
        <p:spPr>
          <a:xfrm>
            <a:off x="-915995" y="4863634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16-up + Bar">
  <p:cSld name="Photo: 16-up + Bar">
    <p:bg>
      <p:bgPr>
        <a:solidFill>
          <a:srgbClr val="FFFFFF"/>
        </a:solidFill>
        <a:effectLst/>
      </p:bgPr>
    </p:bg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3"/>
          <p:cNvSpPr>
            <a:spLocks noGrp="1"/>
          </p:cNvSpPr>
          <p:nvPr>
            <p:ph type="pic" idx="2"/>
          </p:nvPr>
        </p:nvSpPr>
        <p:spPr>
          <a:xfrm>
            <a:off x="6935724" y="3504281"/>
            <a:ext cx="2208300" cy="1075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68" name="Google Shape;568;p63"/>
          <p:cNvSpPr>
            <a:spLocks noGrp="1"/>
          </p:cNvSpPr>
          <p:nvPr>
            <p:ph type="pic" idx="3"/>
          </p:nvPr>
        </p:nvSpPr>
        <p:spPr>
          <a:xfrm>
            <a:off x="4623815" y="3504281"/>
            <a:ext cx="2208300" cy="1075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69" name="Google Shape;569;p63"/>
          <p:cNvSpPr>
            <a:spLocks noGrp="1"/>
          </p:cNvSpPr>
          <p:nvPr>
            <p:ph type="pic" idx="4"/>
          </p:nvPr>
        </p:nvSpPr>
        <p:spPr>
          <a:xfrm>
            <a:off x="2311907" y="3504281"/>
            <a:ext cx="2208300" cy="1075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70" name="Google Shape;570;p63"/>
          <p:cNvSpPr>
            <a:spLocks noGrp="1"/>
          </p:cNvSpPr>
          <p:nvPr>
            <p:ph type="pic" idx="5"/>
          </p:nvPr>
        </p:nvSpPr>
        <p:spPr>
          <a:xfrm>
            <a:off x="0" y="3504281"/>
            <a:ext cx="2208300" cy="1075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71" name="Google Shape;571;p63"/>
          <p:cNvSpPr>
            <a:spLocks noGrp="1"/>
          </p:cNvSpPr>
          <p:nvPr>
            <p:ph type="pic" idx="6"/>
          </p:nvPr>
        </p:nvSpPr>
        <p:spPr>
          <a:xfrm>
            <a:off x="6935724" y="2334093"/>
            <a:ext cx="2208300" cy="1075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72" name="Google Shape;572;p63"/>
          <p:cNvSpPr>
            <a:spLocks noGrp="1"/>
          </p:cNvSpPr>
          <p:nvPr>
            <p:ph type="pic" idx="7"/>
          </p:nvPr>
        </p:nvSpPr>
        <p:spPr>
          <a:xfrm>
            <a:off x="4623815" y="2334093"/>
            <a:ext cx="2208300" cy="1075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73" name="Google Shape;573;p63"/>
          <p:cNvSpPr>
            <a:spLocks noGrp="1"/>
          </p:cNvSpPr>
          <p:nvPr>
            <p:ph type="pic" idx="8"/>
          </p:nvPr>
        </p:nvSpPr>
        <p:spPr>
          <a:xfrm>
            <a:off x="2311907" y="2334093"/>
            <a:ext cx="2208300" cy="1075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74" name="Google Shape;574;p63"/>
          <p:cNvSpPr>
            <a:spLocks noGrp="1"/>
          </p:cNvSpPr>
          <p:nvPr>
            <p:ph type="pic" idx="9"/>
          </p:nvPr>
        </p:nvSpPr>
        <p:spPr>
          <a:xfrm>
            <a:off x="0" y="2334092"/>
            <a:ext cx="2208300" cy="1075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75" name="Google Shape;575;p63"/>
          <p:cNvSpPr>
            <a:spLocks noGrp="1"/>
          </p:cNvSpPr>
          <p:nvPr>
            <p:ph type="pic" idx="13"/>
          </p:nvPr>
        </p:nvSpPr>
        <p:spPr>
          <a:xfrm>
            <a:off x="6935724" y="1169415"/>
            <a:ext cx="2208300" cy="1075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76" name="Google Shape;576;p63"/>
          <p:cNvSpPr>
            <a:spLocks noGrp="1"/>
          </p:cNvSpPr>
          <p:nvPr>
            <p:ph type="pic" idx="14"/>
          </p:nvPr>
        </p:nvSpPr>
        <p:spPr>
          <a:xfrm>
            <a:off x="4623815" y="1169415"/>
            <a:ext cx="2208300" cy="1075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77" name="Google Shape;577;p63"/>
          <p:cNvSpPr>
            <a:spLocks noGrp="1"/>
          </p:cNvSpPr>
          <p:nvPr>
            <p:ph type="pic" idx="15"/>
          </p:nvPr>
        </p:nvSpPr>
        <p:spPr>
          <a:xfrm>
            <a:off x="2311907" y="1169415"/>
            <a:ext cx="2208300" cy="1075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78" name="Google Shape;578;p63"/>
          <p:cNvSpPr>
            <a:spLocks noGrp="1"/>
          </p:cNvSpPr>
          <p:nvPr>
            <p:ph type="pic" idx="16"/>
          </p:nvPr>
        </p:nvSpPr>
        <p:spPr>
          <a:xfrm>
            <a:off x="0" y="1169415"/>
            <a:ext cx="2208300" cy="1075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79" name="Google Shape;579;p63"/>
          <p:cNvSpPr>
            <a:spLocks noGrp="1"/>
          </p:cNvSpPr>
          <p:nvPr>
            <p:ph type="pic" idx="17"/>
          </p:nvPr>
        </p:nvSpPr>
        <p:spPr>
          <a:xfrm>
            <a:off x="6935724" y="1"/>
            <a:ext cx="2208300" cy="1075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80" name="Google Shape;580;p63"/>
          <p:cNvSpPr>
            <a:spLocks noGrp="1"/>
          </p:cNvSpPr>
          <p:nvPr>
            <p:ph type="pic" idx="18"/>
          </p:nvPr>
        </p:nvSpPr>
        <p:spPr>
          <a:xfrm>
            <a:off x="4623815" y="1"/>
            <a:ext cx="2208300" cy="1075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81" name="Google Shape;581;p63"/>
          <p:cNvSpPr>
            <a:spLocks noGrp="1"/>
          </p:cNvSpPr>
          <p:nvPr>
            <p:ph type="pic" idx="19"/>
          </p:nvPr>
        </p:nvSpPr>
        <p:spPr>
          <a:xfrm>
            <a:off x="2311907" y="1"/>
            <a:ext cx="2208300" cy="1075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82" name="Google Shape;582;p63"/>
          <p:cNvSpPr>
            <a:spLocks noGrp="1"/>
          </p:cNvSpPr>
          <p:nvPr>
            <p:ph type="pic" idx="20"/>
          </p:nvPr>
        </p:nvSpPr>
        <p:spPr>
          <a:xfrm>
            <a:off x="0" y="0"/>
            <a:ext cx="2208300" cy="1075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83" name="Google Shape;583;p63"/>
          <p:cNvSpPr/>
          <p:nvPr/>
        </p:nvSpPr>
        <p:spPr>
          <a:xfrm>
            <a:off x="0" y="4583767"/>
            <a:ext cx="91440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4" name="Google Shape;584;p63"/>
          <p:cNvGrpSpPr/>
          <p:nvPr/>
        </p:nvGrpSpPr>
        <p:grpSpPr>
          <a:xfrm>
            <a:off x="7918466" y="4740448"/>
            <a:ext cx="1053134" cy="236899"/>
            <a:chOff x="0" y="1299"/>
            <a:chExt cx="7680" cy="1728"/>
          </a:xfrm>
        </p:grpSpPr>
        <p:sp>
          <p:nvSpPr>
            <p:cNvPr id="585" name="Google Shape;585;p63"/>
            <p:cNvSpPr/>
            <p:nvPr/>
          </p:nvSpPr>
          <p:spPr>
            <a:xfrm>
              <a:off x="0" y="1302"/>
              <a:ext cx="5710" cy="1725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63"/>
            <p:cNvSpPr/>
            <p:nvPr/>
          </p:nvSpPr>
          <p:spPr>
            <a:xfrm>
              <a:off x="5979" y="1299"/>
              <a:ext cx="1701" cy="1710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7" name="Google Shape;587;p63"/>
          <p:cNvSpPr txBox="1">
            <a:spLocks noGrp="1"/>
          </p:cNvSpPr>
          <p:nvPr>
            <p:ph type="ftr" idx="11"/>
          </p:nvPr>
        </p:nvSpPr>
        <p:spPr>
          <a:xfrm>
            <a:off x="628650" y="4767263"/>
            <a:ext cx="64293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8" name="Google Shape;588;p63"/>
          <p:cNvSpPr txBox="1">
            <a:spLocks noGrp="1"/>
          </p:cNvSpPr>
          <p:nvPr>
            <p:ph type="sldNum" idx="12"/>
          </p:nvPr>
        </p:nvSpPr>
        <p:spPr>
          <a:xfrm>
            <a:off x="171450" y="4767263"/>
            <a:ext cx="323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9" name="Google Shape;589;p63"/>
          <p:cNvSpPr txBox="1">
            <a:spLocks noGrp="1"/>
          </p:cNvSpPr>
          <p:nvPr>
            <p:ph type="dt" idx="10"/>
          </p:nvPr>
        </p:nvSpPr>
        <p:spPr>
          <a:xfrm>
            <a:off x="-915995" y="4863634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12-up + Bar">
  <p:cSld name="Photo: 12-up + Bar">
    <p:bg>
      <p:bgPr>
        <a:solidFill>
          <a:srgbClr val="FFFFFF"/>
        </a:solidFill>
        <a:effectLst/>
      </p:bgPr>
    </p:bg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4"/>
          <p:cNvSpPr>
            <a:spLocks noGrp="1"/>
          </p:cNvSpPr>
          <p:nvPr>
            <p:ph type="pic" idx="2"/>
          </p:nvPr>
        </p:nvSpPr>
        <p:spPr>
          <a:xfrm>
            <a:off x="6935724" y="3122842"/>
            <a:ext cx="2208300" cy="14610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92" name="Google Shape;592;p64"/>
          <p:cNvSpPr>
            <a:spLocks noGrp="1"/>
          </p:cNvSpPr>
          <p:nvPr>
            <p:ph type="pic" idx="3"/>
          </p:nvPr>
        </p:nvSpPr>
        <p:spPr>
          <a:xfrm>
            <a:off x="4623815" y="3122842"/>
            <a:ext cx="2208300" cy="14610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93" name="Google Shape;593;p64"/>
          <p:cNvSpPr>
            <a:spLocks noGrp="1"/>
          </p:cNvSpPr>
          <p:nvPr>
            <p:ph type="pic" idx="4"/>
          </p:nvPr>
        </p:nvSpPr>
        <p:spPr>
          <a:xfrm>
            <a:off x="2311907" y="3122842"/>
            <a:ext cx="2208300" cy="14610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94" name="Google Shape;594;p64"/>
          <p:cNvSpPr>
            <a:spLocks noGrp="1"/>
          </p:cNvSpPr>
          <p:nvPr>
            <p:ph type="pic" idx="5"/>
          </p:nvPr>
        </p:nvSpPr>
        <p:spPr>
          <a:xfrm>
            <a:off x="0" y="3122842"/>
            <a:ext cx="2208300" cy="14610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95" name="Google Shape;595;p64"/>
          <p:cNvSpPr>
            <a:spLocks noGrp="1"/>
          </p:cNvSpPr>
          <p:nvPr>
            <p:ph type="pic" idx="6"/>
          </p:nvPr>
        </p:nvSpPr>
        <p:spPr>
          <a:xfrm>
            <a:off x="6935724" y="1554483"/>
            <a:ext cx="2208300" cy="14610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96" name="Google Shape;596;p64"/>
          <p:cNvSpPr>
            <a:spLocks noGrp="1"/>
          </p:cNvSpPr>
          <p:nvPr>
            <p:ph type="pic" idx="7"/>
          </p:nvPr>
        </p:nvSpPr>
        <p:spPr>
          <a:xfrm>
            <a:off x="4623815" y="1554483"/>
            <a:ext cx="2208300" cy="14610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97" name="Google Shape;597;p64"/>
          <p:cNvSpPr>
            <a:spLocks noGrp="1"/>
          </p:cNvSpPr>
          <p:nvPr>
            <p:ph type="pic" idx="8"/>
          </p:nvPr>
        </p:nvSpPr>
        <p:spPr>
          <a:xfrm>
            <a:off x="2311907" y="1554483"/>
            <a:ext cx="2208300" cy="14610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98" name="Google Shape;598;p64"/>
          <p:cNvSpPr>
            <a:spLocks noGrp="1"/>
          </p:cNvSpPr>
          <p:nvPr>
            <p:ph type="pic" idx="9"/>
          </p:nvPr>
        </p:nvSpPr>
        <p:spPr>
          <a:xfrm>
            <a:off x="0" y="1554483"/>
            <a:ext cx="2208300" cy="14610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599" name="Google Shape;599;p64"/>
          <p:cNvSpPr>
            <a:spLocks noGrp="1"/>
          </p:cNvSpPr>
          <p:nvPr>
            <p:ph type="pic" idx="13"/>
          </p:nvPr>
        </p:nvSpPr>
        <p:spPr>
          <a:xfrm>
            <a:off x="6935724" y="1"/>
            <a:ext cx="2208300" cy="14610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600" name="Google Shape;600;p64"/>
          <p:cNvSpPr>
            <a:spLocks noGrp="1"/>
          </p:cNvSpPr>
          <p:nvPr>
            <p:ph type="pic" idx="14"/>
          </p:nvPr>
        </p:nvSpPr>
        <p:spPr>
          <a:xfrm>
            <a:off x="4623815" y="1"/>
            <a:ext cx="2208300" cy="14610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601" name="Google Shape;601;p64"/>
          <p:cNvSpPr>
            <a:spLocks noGrp="1"/>
          </p:cNvSpPr>
          <p:nvPr>
            <p:ph type="pic" idx="15"/>
          </p:nvPr>
        </p:nvSpPr>
        <p:spPr>
          <a:xfrm>
            <a:off x="2311907" y="1"/>
            <a:ext cx="2208300" cy="14610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602" name="Google Shape;602;p64"/>
          <p:cNvSpPr>
            <a:spLocks noGrp="1"/>
          </p:cNvSpPr>
          <p:nvPr>
            <p:ph type="pic" idx="16"/>
          </p:nvPr>
        </p:nvSpPr>
        <p:spPr>
          <a:xfrm>
            <a:off x="0" y="0"/>
            <a:ext cx="2208300" cy="14610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603" name="Google Shape;603;p64"/>
          <p:cNvSpPr/>
          <p:nvPr/>
        </p:nvSpPr>
        <p:spPr>
          <a:xfrm>
            <a:off x="0" y="4583767"/>
            <a:ext cx="91440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4" name="Google Shape;604;p64"/>
          <p:cNvGrpSpPr/>
          <p:nvPr/>
        </p:nvGrpSpPr>
        <p:grpSpPr>
          <a:xfrm>
            <a:off x="7918466" y="4740448"/>
            <a:ext cx="1053134" cy="236899"/>
            <a:chOff x="0" y="1299"/>
            <a:chExt cx="7680" cy="1728"/>
          </a:xfrm>
        </p:grpSpPr>
        <p:sp>
          <p:nvSpPr>
            <p:cNvPr id="605" name="Google Shape;605;p64"/>
            <p:cNvSpPr/>
            <p:nvPr/>
          </p:nvSpPr>
          <p:spPr>
            <a:xfrm>
              <a:off x="0" y="1302"/>
              <a:ext cx="5710" cy="1725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64"/>
            <p:cNvSpPr/>
            <p:nvPr/>
          </p:nvSpPr>
          <p:spPr>
            <a:xfrm>
              <a:off x="5979" y="1299"/>
              <a:ext cx="1701" cy="1710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7" name="Google Shape;607;p64"/>
          <p:cNvSpPr txBox="1">
            <a:spLocks noGrp="1"/>
          </p:cNvSpPr>
          <p:nvPr>
            <p:ph type="ftr" idx="11"/>
          </p:nvPr>
        </p:nvSpPr>
        <p:spPr>
          <a:xfrm>
            <a:off x="628650" y="4767263"/>
            <a:ext cx="64293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64"/>
          <p:cNvSpPr txBox="1">
            <a:spLocks noGrp="1"/>
          </p:cNvSpPr>
          <p:nvPr>
            <p:ph type="sldNum" idx="12"/>
          </p:nvPr>
        </p:nvSpPr>
        <p:spPr>
          <a:xfrm>
            <a:off x="171450" y="4767263"/>
            <a:ext cx="323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9" name="Google Shape;609;p64"/>
          <p:cNvSpPr txBox="1">
            <a:spLocks noGrp="1"/>
          </p:cNvSpPr>
          <p:nvPr>
            <p:ph type="dt" idx="10"/>
          </p:nvPr>
        </p:nvSpPr>
        <p:spPr>
          <a:xfrm>
            <a:off x="-915995" y="4863634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20-up + Bar">
  <p:cSld name="Photo: 20-up + Bar">
    <p:bg>
      <p:bgPr>
        <a:solidFill>
          <a:schemeClr val="lt1"/>
        </a:solidFill>
        <a:effectLst/>
      </p:bgPr>
    </p:bg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5"/>
          <p:cNvSpPr>
            <a:spLocks noGrp="1"/>
          </p:cNvSpPr>
          <p:nvPr>
            <p:ph type="pic" idx="2"/>
          </p:nvPr>
        </p:nvSpPr>
        <p:spPr>
          <a:xfrm>
            <a:off x="7395210" y="3508243"/>
            <a:ext cx="1748700" cy="1075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612" name="Google Shape;612;p65"/>
          <p:cNvSpPr>
            <a:spLocks noGrp="1"/>
          </p:cNvSpPr>
          <p:nvPr>
            <p:ph type="pic" idx="3"/>
          </p:nvPr>
        </p:nvSpPr>
        <p:spPr>
          <a:xfrm>
            <a:off x="7395210" y="2335672"/>
            <a:ext cx="1748700" cy="1075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613" name="Google Shape;613;p65"/>
          <p:cNvSpPr>
            <a:spLocks noGrp="1"/>
          </p:cNvSpPr>
          <p:nvPr>
            <p:ph type="pic" idx="4"/>
          </p:nvPr>
        </p:nvSpPr>
        <p:spPr>
          <a:xfrm>
            <a:off x="7395210" y="1167836"/>
            <a:ext cx="1748700" cy="1075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614" name="Google Shape;614;p65"/>
          <p:cNvSpPr>
            <a:spLocks noGrp="1"/>
          </p:cNvSpPr>
          <p:nvPr>
            <p:ph type="pic" idx="5"/>
          </p:nvPr>
        </p:nvSpPr>
        <p:spPr>
          <a:xfrm>
            <a:off x="7395210" y="1"/>
            <a:ext cx="1748700" cy="1075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615" name="Google Shape;615;p65"/>
          <p:cNvSpPr>
            <a:spLocks noGrp="1"/>
          </p:cNvSpPr>
          <p:nvPr>
            <p:ph type="pic" idx="6"/>
          </p:nvPr>
        </p:nvSpPr>
        <p:spPr>
          <a:xfrm>
            <a:off x="5546407" y="3508243"/>
            <a:ext cx="1748700" cy="1075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616" name="Google Shape;616;p65"/>
          <p:cNvSpPr>
            <a:spLocks noGrp="1"/>
          </p:cNvSpPr>
          <p:nvPr>
            <p:ph type="pic" idx="7"/>
          </p:nvPr>
        </p:nvSpPr>
        <p:spPr>
          <a:xfrm>
            <a:off x="5546407" y="2335672"/>
            <a:ext cx="1748700" cy="1075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617" name="Google Shape;617;p65"/>
          <p:cNvSpPr>
            <a:spLocks noGrp="1"/>
          </p:cNvSpPr>
          <p:nvPr>
            <p:ph type="pic" idx="8"/>
          </p:nvPr>
        </p:nvSpPr>
        <p:spPr>
          <a:xfrm>
            <a:off x="5546407" y="1167836"/>
            <a:ext cx="1748700" cy="1075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618" name="Google Shape;618;p65"/>
          <p:cNvSpPr>
            <a:spLocks noGrp="1"/>
          </p:cNvSpPr>
          <p:nvPr>
            <p:ph type="pic" idx="9"/>
          </p:nvPr>
        </p:nvSpPr>
        <p:spPr>
          <a:xfrm>
            <a:off x="5546407" y="1"/>
            <a:ext cx="1748700" cy="1075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619" name="Google Shape;619;p65"/>
          <p:cNvSpPr>
            <a:spLocks noGrp="1"/>
          </p:cNvSpPr>
          <p:nvPr>
            <p:ph type="pic" idx="13"/>
          </p:nvPr>
        </p:nvSpPr>
        <p:spPr>
          <a:xfrm>
            <a:off x="3697603" y="3508243"/>
            <a:ext cx="1748700" cy="1075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620" name="Google Shape;620;p65"/>
          <p:cNvSpPr>
            <a:spLocks noGrp="1"/>
          </p:cNvSpPr>
          <p:nvPr>
            <p:ph type="pic" idx="14"/>
          </p:nvPr>
        </p:nvSpPr>
        <p:spPr>
          <a:xfrm>
            <a:off x="3697603" y="2335672"/>
            <a:ext cx="1748700" cy="1075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621" name="Google Shape;621;p65"/>
          <p:cNvSpPr>
            <a:spLocks noGrp="1"/>
          </p:cNvSpPr>
          <p:nvPr>
            <p:ph type="pic" idx="15"/>
          </p:nvPr>
        </p:nvSpPr>
        <p:spPr>
          <a:xfrm>
            <a:off x="3697603" y="1167836"/>
            <a:ext cx="1748700" cy="1075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622" name="Google Shape;622;p65"/>
          <p:cNvSpPr>
            <a:spLocks noGrp="1"/>
          </p:cNvSpPr>
          <p:nvPr>
            <p:ph type="pic" idx="16"/>
          </p:nvPr>
        </p:nvSpPr>
        <p:spPr>
          <a:xfrm>
            <a:off x="3697603" y="1"/>
            <a:ext cx="1748700" cy="1075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623" name="Google Shape;623;p65"/>
          <p:cNvSpPr>
            <a:spLocks noGrp="1"/>
          </p:cNvSpPr>
          <p:nvPr>
            <p:ph type="pic" idx="17"/>
          </p:nvPr>
        </p:nvSpPr>
        <p:spPr>
          <a:xfrm>
            <a:off x="1851660" y="3508243"/>
            <a:ext cx="1748700" cy="1075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624" name="Google Shape;624;p65"/>
          <p:cNvSpPr>
            <a:spLocks noGrp="1"/>
          </p:cNvSpPr>
          <p:nvPr>
            <p:ph type="pic" idx="18"/>
          </p:nvPr>
        </p:nvSpPr>
        <p:spPr>
          <a:xfrm>
            <a:off x="1851660" y="2335672"/>
            <a:ext cx="1748700" cy="1075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625" name="Google Shape;625;p65"/>
          <p:cNvSpPr>
            <a:spLocks noGrp="1"/>
          </p:cNvSpPr>
          <p:nvPr>
            <p:ph type="pic" idx="19"/>
          </p:nvPr>
        </p:nvSpPr>
        <p:spPr>
          <a:xfrm>
            <a:off x="1851660" y="1167836"/>
            <a:ext cx="1748700" cy="1075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626" name="Google Shape;626;p65"/>
          <p:cNvSpPr>
            <a:spLocks noGrp="1"/>
          </p:cNvSpPr>
          <p:nvPr>
            <p:ph type="pic" idx="20"/>
          </p:nvPr>
        </p:nvSpPr>
        <p:spPr>
          <a:xfrm>
            <a:off x="1851660" y="1"/>
            <a:ext cx="1748700" cy="1075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627" name="Google Shape;627;p65"/>
          <p:cNvSpPr>
            <a:spLocks noGrp="1"/>
          </p:cNvSpPr>
          <p:nvPr>
            <p:ph type="pic" idx="21"/>
          </p:nvPr>
        </p:nvSpPr>
        <p:spPr>
          <a:xfrm>
            <a:off x="0" y="3508243"/>
            <a:ext cx="1748700" cy="1075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628" name="Google Shape;628;p65"/>
          <p:cNvSpPr>
            <a:spLocks noGrp="1"/>
          </p:cNvSpPr>
          <p:nvPr>
            <p:ph type="pic" idx="22"/>
          </p:nvPr>
        </p:nvSpPr>
        <p:spPr>
          <a:xfrm>
            <a:off x="0" y="2335671"/>
            <a:ext cx="1748700" cy="1075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629" name="Google Shape;629;p65"/>
          <p:cNvSpPr>
            <a:spLocks noGrp="1"/>
          </p:cNvSpPr>
          <p:nvPr>
            <p:ph type="pic" idx="23"/>
          </p:nvPr>
        </p:nvSpPr>
        <p:spPr>
          <a:xfrm>
            <a:off x="0" y="1167835"/>
            <a:ext cx="1748700" cy="1075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630" name="Google Shape;630;p65"/>
          <p:cNvSpPr>
            <a:spLocks noGrp="1"/>
          </p:cNvSpPr>
          <p:nvPr>
            <p:ph type="pic" idx="24"/>
          </p:nvPr>
        </p:nvSpPr>
        <p:spPr>
          <a:xfrm>
            <a:off x="0" y="0"/>
            <a:ext cx="1748700" cy="10755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631" name="Google Shape;631;p65"/>
          <p:cNvSpPr/>
          <p:nvPr/>
        </p:nvSpPr>
        <p:spPr>
          <a:xfrm>
            <a:off x="0" y="4583767"/>
            <a:ext cx="91440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2" name="Google Shape;632;p65"/>
          <p:cNvGrpSpPr/>
          <p:nvPr/>
        </p:nvGrpSpPr>
        <p:grpSpPr>
          <a:xfrm>
            <a:off x="7918466" y="4740448"/>
            <a:ext cx="1053134" cy="236899"/>
            <a:chOff x="0" y="1299"/>
            <a:chExt cx="7680" cy="1728"/>
          </a:xfrm>
        </p:grpSpPr>
        <p:sp>
          <p:nvSpPr>
            <p:cNvPr id="633" name="Google Shape;633;p65"/>
            <p:cNvSpPr/>
            <p:nvPr/>
          </p:nvSpPr>
          <p:spPr>
            <a:xfrm>
              <a:off x="0" y="1302"/>
              <a:ext cx="5710" cy="1725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65"/>
            <p:cNvSpPr/>
            <p:nvPr/>
          </p:nvSpPr>
          <p:spPr>
            <a:xfrm>
              <a:off x="5979" y="1299"/>
              <a:ext cx="1701" cy="1710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5" name="Google Shape;635;p65"/>
          <p:cNvSpPr txBox="1">
            <a:spLocks noGrp="1"/>
          </p:cNvSpPr>
          <p:nvPr>
            <p:ph type="ftr" idx="11"/>
          </p:nvPr>
        </p:nvSpPr>
        <p:spPr>
          <a:xfrm>
            <a:off x="628650" y="4767263"/>
            <a:ext cx="64293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65"/>
          <p:cNvSpPr txBox="1">
            <a:spLocks noGrp="1"/>
          </p:cNvSpPr>
          <p:nvPr>
            <p:ph type="sldNum" idx="12"/>
          </p:nvPr>
        </p:nvSpPr>
        <p:spPr>
          <a:xfrm>
            <a:off x="171450" y="4767263"/>
            <a:ext cx="323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7" name="Google Shape;637;p65"/>
          <p:cNvSpPr txBox="1">
            <a:spLocks noGrp="1"/>
          </p:cNvSpPr>
          <p:nvPr>
            <p:ph type="dt" idx="10"/>
          </p:nvPr>
        </p:nvSpPr>
        <p:spPr>
          <a:xfrm>
            <a:off x="-915995" y="4863634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Mosaic 1 + Bar">
  <p:cSld name="Photo: Mosaic 1 + Bar">
    <p:bg>
      <p:bgPr>
        <a:solidFill>
          <a:schemeClr val="lt1"/>
        </a:solidFill>
        <a:effectLst/>
      </p:bgPr>
    </p:bg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6"/>
          <p:cNvSpPr>
            <a:spLocks noGrp="1"/>
          </p:cNvSpPr>
          <p:nvPr>
            <p:ph type="pic" idx="2"/>
          </p:nvPr>
        </p:nvSpPr>
        <p:spPr>
          <a:xfrm>
            <a:off x="4622292" y="0"/>
            <a:ext cx="4521600" cy="4583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640" name="Google Shape;640;p66"/>
          <p:cNvSpPr>
            <a:spLocks noGrp="1"/>
          </p:cNvSpPr>
          <p:nvPr>
            <p:ph type="pic" idx="3"/>
          </p:nvPr>
        </p:nvSpPr>
        <p:spPr>
          <a:xfrm>
            <a:off x="2311146" y="2338828"/>
            <a:ext cx="22083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641" name="Google Shape;641;p66"/>
          <p:cNvSpPr>
            <a:spLocks noGrp="1"/>
          </p:cNvSpPr>
          <p:nvPr>
            <p:ph type="pic" idx="4"/>
          </p:nvPr>
        </p:nvSpPr>
        <p:spPr>
          <a:xfrm>
            <a:off x="2311146" y="0"/>
            <a:ext cx="22083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642" name="Google Shape;642;p66"/>
          <p:cNvSpPr>
            <a:spLocks noGrp="1"/>
          </p:cNvSpPr>
          <p:nvPr>
            <p:ph type="pic" idx="5"/>
          </p:nvPr>
        </p:nvSpPr>
        <p:spPr>
          <a:xfrm>
            <a:off x="0" y="2338828"/>
            <a:ext cx="22083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643" name="Google Shape;643;p66"/>
          <p:cNvSpPr>
            <a:spLocks noGrp="1"/>
          </p:cNvSpPr>
          <p:nvPr>
            <p:ph type="pic" idx="6"/>
          </p:nvPr>
        </p:nvSpPr>
        <p:spPr>
          <a:xfrm>
            <a:off x="0" y="0"/>
            <a:ext cx="22083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644" name="Google Shape;644;p66"/>
          <p:cNvSpPr/>
          <p:nvPr/>
        </p:nvSpPr>
        <p:spPr>
          <a:xfrm>
            <a:off x="0" y="4583767"/>
            <a:ext cx="91440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5" name="Google Shape;645;p66"/>
          <p:cNvGrpSpPr/>
          <p:nvPr/>
        </p:nvGrpSpPr>
        <p:grpSpPr>
          <a:xfrm>
            <a:off x="7918466" y="4740448"/>
            <a:ext cx="1053134" cy="236899"/>
            <a:chOff x="0" y="1299"/>
            <a:chExt cx="7680" cy="1728"/>
          </a:xfrm>
        </p:grpSpPr>
        <p:sp>
          <p:nvSpPr>
            <p:cNvPr id="646" name="Google Shape;646;p66"/>
            <p:cNvSpPr/>
            <p:nvPr/>
          </p:nvSpPr>
          <p:spPr>
            <a:xfrm>
              <a:off x="0" y="1302"/>
              <a:ext cx="5710" cy="1725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66"/>
            <p:cNvSpPr/>
            <p:nvPr/>
          </p:nvSpPr>
          <p:spPr>
            <a:xfrm>
              <a:off x="5979" y="1299"/>
              <a:ext cx="1701" cy="1710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8" name="Google Shape;648;p66"/>
          <p:cNvSpPr txBox="1">
            <a:spLocks noGrp="1"/>
          </p:cNvSpPr>
          <p:nvPr>
            <p:ph type="ftr" idx="11"/>
          </p:nvPr>
        </p:nvSpPr>
        <p:spPr>
          <a:xfrm>
            <a:off x="628650" y="4767263"/>
            <a:ext cx="64293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9" name="Google Shape;649;p66"/>
          <p:cNvSpPr txBox="1">
            <a:spLocks noGrp="1"/>
          </p:cNvSpPr>
          <p:nvPr>
            <p:ph type="sldNum" idx="12"/>
          </p:nvPr>
        </p:nvSpPr>
        <p:spPr>
          <a:xfrm>
            <a:off x="171450" y="4767263"/>
            <a:ext cx="323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0" name="Google Shape;650;p66"/>
          <p:cNvSpPr txBox="1">
            <a:spLocks noGrp="1"/>
          </p:cNvSpPr>
          <p:nvPr>
            <p:ph type="dt" idx="10"/>
          </p:nvPr>
        </p:nvSpPr>
        <p:spPr>
          <a:xfrm>
            <a:off x="-915995" y="4863634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Mosaic 2 + Bar">
  <p:cSld name="Photo: Mosaic 2 + Bar">
    <p:bg>
      <p:bgPr>
        <a:solidFill>
          <a:schemeClr val="lt1"/>
        </a:solid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7"/>
          <p:cNvSpPr>
            <a:spLocks noGrp="1"/>
          </p:cNvSpPr>
          <p:nvPr>
            <p:ph type="pic" idx="2"/>
          </p:nvPr>
        </p:nvSpPr>
        <p:spPr>
          <a:xfrm>
            <a:off x="6935724" y="2338828"/>
            <a:ext cx="22083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653" name="Google Shape;653;p67"/>
          <p:cNvSpPr>
            <a:spLocks noGrp="1"/>
          </p:cNvSpPr>
          <p:nvPr>
            <p:ph type="pic" idx="3"/>
          </p:nvPr>
        </p:nvSpPr>
        <p:spPr>
          <a:xfrm>
            <a:off x="6935724" y="0"/>
            <a:ext cx="22083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654" name="Google Shape;654;p67"/>
          <p:cNvSpPr>
            <a:spLocks noGrp="1"/>
          </p:cNvSpPr>
          <p:nvPr>
            <p:ph type="pic" idx="4"/>
          </p:nvPr>
        </p:nvSpPr>
        <p:spPr>
          <a:xfrm>
            <a:off x="4620356" y="2338828"/>
            <a:ext cx="22083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655" name="Google Shape;655;p67"/>
          <p:cNvSpPr>
            <a:spLocks noGrp="1"/>
          </p:cNvSpPr>
          <p:nvPr>
            <p:ph type="pic" idx="5"/>
          </p:nvPr>
        </p:nvSpPr>
        <p:spPr>
          <a:xfrm>
            <a:off x="4620356" y="0"/>
            <a:ext cx="22083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656" name="Google Shape;656;p67"/>
          <p:cNvSpPr>
            <a:spLocks noGrp="1"/>
          </p:cNvSpPr>
          <p:nvPr>
            <p:ph type="pic" idx="6"/>
          </p:nvPr>
        </p:nvSpPr>
        <p:spPr>
          <a:xfrm>
            <a:off x="0" y="0"/>
            <a:ext cx="4513200" cy="4583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657" name="Google Shape;657;p67"/>
          <p:cNvSpPr/>
          <p:nvPr/>
        </p:nvSpPr>
        <p:spPr>
          <a:xfrm>
            <a:off x="0" y="4583767"/>
            <a:ext cx="91440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8" name="Google Shape;658;p67"/>
          <p:cNvGrpSpPr/>
          <p:nvPr/>
        </p:nvGrpSpPr>
        <p:grpSpPr>
          <a:xfrm>
            <a:off x="7918466" y="4740448"/>
            <a:ext cx="1053134" cy="236899"/>
            <a:chOff x="0" y="1299"/>
            <a:chExt cx="7680" cy="1728"/>
          </a:xfrm>
        </p:grpSpPr>
        <p:sp>
          <p:nvSpPr>
            <p:cNvPr id="659" name="Google Shape;659;p67"/>
            <p:cNvSpPr/>
            <p:nvPr/>
          </p:nvSpPr>
          <p:spPr>
            <a:xfrm>
              <a:off x="0" y="1302"/>
              <a:ext cx="5710" cy="1725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67"/>
            <p:cNvSpPr/>
            <p:nvPr/>
          </p:nvSpPr>
          <p:spPr>
            <a:xfrm>
              <a:off x="5979" y="1299"/>
              <a:ext cx="1701" cy="1710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1" name="Google Shape;661;p67"/>
          <p:cNvSpPr txBox="1">
            <a:spLocks noGrp="1"/>
          </p:cNvSpPr>
          <p:nvPr>
            <p:ph type="ftr" idx="11"/>
          </p:nvPr>
        </p:nvSpPr>
        <p:spPr>
          <a:xfrm>
            <a:off x="628650" y="4767263"/>
            <a:ext cx="64293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67"/>
          <p:cNvSpPr txBox="1">
            <a:spLocks noGrp="1"/>
          </p:cNvSpPr>
          <p:nvPr>
            <p:ph type="sldNum" idx="12"/>
          </p:nvPr>
        </p:nvSpPr>
        <p:spPr>
          <a:xfrm>
            <a:off x="171450" y="4767263"/>
            <a:ext cx="323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3" name="Google Shape;663;p67"/>
          <p:cNvSpPr txBox="1">
            <a:spLocks noGrp="1"/>
          </p:cNvSpPr>
          <p:nvPr>
            <p:ph type="dt" idx="10"/>
          </p:nvPr>
        </p:nvSpPr>
        <p:spPr>
          <a:xfrm>
            <a:off x="-915995" y="4863634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Mosaic 3 + Bar">
  <p:cSld name="Photo: Mosaic 3 + Bar">
    <p:bg>
      <p:bgPr>
        <a:solidFill>
          <a:schemeClr val="lt1"/>
        </a:solidFill>
        <a:effectLst/>
      </p:bgPr>
    </p:bg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8"/>
          <p:cNvSpPr>
            <a:spLocks noGrp="1"/>
          </p:cNvSpPr>
          <p:nvPr>
            <p:ph type="pic" idx="2"/>
          </p:nvPr>
        </p:nvSpPr>
        <p:spPr>
          <a:xfrm>
            <a:off x="4624578" y="0"/>
            <a:ext cx="4519500" cy="4583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666" name="Google Shape;666;p68"/>
          <p:cNvSpPr>
            <a:spLocks noGrp="1"/>
          </p:cNvSpPr>
          <p:nvPr>
            <p:ph type="pic" idx="3"/>
          </p:nvPr>
        </p:nvSpPr>
        <p:spPr>
          <a:xfrm>
            <a:off x="2312289" y="0"/>
            <a:ext cx="22083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667" name="Google Shape;667;p68"/>
          <p:cNvSpPr>
            <a:spLocks noGrp="1"/>
          </p:cNvSpPr>
          <p:nvPr>
            <p:ph type="pic" idx="4"/>
          </p:nvPr>
        </p:nvSpPr>
        <p:spPr>
          <a:xfrm>
            <a:off x="0" y="2338828"/>
            <a:ext cx="45207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668" name="Google Shape;668;p68"/>
          <p:cNvSpPr>
            <a:spLocks noGrp="1"/>
          </p:cNvSpPr>
          <p:nvPr>
            <p:ph type="pic" idx="5"/>
          </p:nvPr>
        </p:nvSpPr>
        <p:spPr>
          <a:xfrm>
            <a:off x="0" y="0"/>
            <a:ext cx="22083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669" name="Google Shape;669;p68"/>
          <p:cNvSpPr/>
          <p:nvPr/>
        </p:nvSpPr>
        <p:spPr>
          <a:xfrm>
            <a:off x="0" y="4583767"/>
            <a:ext cx="91440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0" name="Google Shape;670;p68"/>
          <p:cNvGrpSpPr/>
          <p:nvPr/>
        </p:nvGrpSpPr>
        <p:grpSpPr>
          <a:xfrm>
            <a:off x="7918466" y="4740448"/>
            <a:ext cx="1053134" cy="236899"/>
            <a:chOff x="0" y="1299"/>
            <a:chExt cx="7680" cy="1728"/>
          </a:xfrm>
        </p:grpSpPr>
        <p:sp>
          <p:nvSpPr>
            <p:cNvPr id="671" name="Google Shape;671;p68"/>
            <p:cNvSpPr/>
            <p:nvPr/>
          </p:nvSpPr>
          <p:spPr>
            <a:xfrm>
              <a:off x="0" y="1302"/>
              <a:ext cx="5710" cy="1725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68"/>
            <p:cNvSpPr/>
            <p:nvPr/>
          </p:nvSpPr>
          <p:spPr>
            <a:xfrm>
              <a:off x="5979" y="1299"/>
              <a:ext cx="1701" cy="1710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3" name="Google Shape;673;p68"/>
          <p:cNvSpPr txBox="1">
            <a:spLocks noGrp="1"/>
          </p:cNvSpPr>
          <p:nvPr>
            <p:ph type="ftr" idx="11"/>
          </p:nvPr>
        </p:nvSpPr>
        <p:spPr>
          <a:xfrm>
            <a:off x="628650" y="4767263"/>
            <a:ext cx="64293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4" name="Google Shape;674;p68"/>
          <p:cNvSpPr txBox="1">
            <a:spLocks noGrp="1"/>
          </p:cNvSpPr>
          <p:nvPr>
            <p:ph type="sldNum" idx="12"/>
          </p:nvPr>
        </p:nvSpPr>
        <p:spPr>
          <a:xfrm>
            <a:off x="171450" y="4767263"/>
            <a:ext cx="323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5" name="Google Shape;675;p68"/>
          <p:cNvSpPr txBox="1">
            <a:spLocks noGrp="1"/>
          </p:cNvSpPr>
          <p:nvPr>
            <p:ph type="dt" idx="10"/>
          </p:nvPr>
        </p:nvSpPr>
        <p:spPr>
          <a:xfrm>
            <a:off x="-915995" y="4863634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Mosaic 5 + Bar">
  <p:cSld name="Photo: Mosaic 5 + Bar">
    <p:bg>
      <p:bgPr>
        <a:solidFill>
          <a:schemeClr val="lt1"/>
        </a:solid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9"/>
          <p:cNvSpPr>
            <a:spLocks noGrp="1"/>
          </p:cNvSpPr>
          <p:nvPr>
            <p:ph type="pic" idx="2"/>
          </p:nvPr>
        </p:nvSpPr>
        <p:spPr>
          <a:xfrm>
            <a:off x="4624578" y="2338828"/>
            <a:ext cx="45195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678" name="Google Shape;678;p69"/>
          <p:cNvSpPr>
            <a:spLocks noGrp="1"/>
          </p:cNvSpPr>
          <p:nvPr>
            <p:ph type="pic" idx="3"/>
          </p:nvPr>
        </p:nvSpPr>
        <p:spPr>
          <a:xfrm>
            <a:off x="2312289" y="2338828"/>
            <a:ext cx="22083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679" name="Google Shape;679;p69"/>
          <p:cNvSpPr>
            <a:spLocks noGrp="1"/>
          </p:cNvSpPr>
          <p:nvPr>
            <p:ph type="pic" idx="4"/>
          </p:nvPr>
        </p:nvSpPr>
        <p:spPr>
          <a:xfrm>
            <a:off x="0" y="2338828"/>
            <a:ext cx="22083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680" name="Google Shape;680;p69"/>
          <p:cNvSpPr>
            <a:spLocks noGrp="1"/>
          </p:cNvSpPr>
          <p:nvPr>
            <p:ph type="pic" idx="5"/>
          </p:nvPr>
        </p:nvSpPr>
        <p:spPr>
          <a:xfrm>
            <a:off x="6935724" y="0"/>
            <a:ext cx="22083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681" name="Google Shape;681;p69"/>
          <p:cNvSpPr>
            <a:spLocks noGrp="1"/>
          </p:cNvSpPr>
          <p:nvPr>
            <p:ph type="pic" idx="6"/>
          </p:nvPr>
        </p:nvSpPr>
        <p:spPr>
          <a:xfrm>
            <a:off x="0" y="0"/>
            <a:ext cx="68307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682" name="Google Shape;682;p69"/>
          <p:cNvSpPr/>
          <p:nvPr/>
        </p:nvSpPr>
        <p:spPr>
          <a:xfrm>
            <a:off x="0" y="4583767"/>
            <a:ext cx="91440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3" name="Google Shape;683;p69"/>
          <p:cNvGrpSpPr/>
          <p:nvPr/>
        </p:nvGrpSpPr>
        <p:grpSpPr>
          <a:xfrm>
            <a:off x="7918466" y="4740448"/>
            <a:ext cx="1053134" cy="236899"/>
            <a:chOff x="0" y="1299"/>
            <a:chExt cx="7680" cy="1728"/>
          </a:xfrm>
        </p:grpSpPr>
        <p:sp>
          <p:nvSpPr>
            <p:cNvPr id="684" name="Google Shape;684;p69"/>
            <p:cNvSpPr/>
            <p:nvPr/>
          </p:nvSpPr>
          <p:spPr>
            <a:xfrm>
              <a:off x="0" y="1302"/>
              <a:ext cx="5710" cy="1725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69"/>
            <p:cNvSpPr/>
            <p:nvPr/>
          </p:nvSpPr>
          <p:spPr>
            <a:xfrm>
              <a:off x="5979" y="1299"/>
              <a:ext cx="1701" cy="1710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6" name="Google Shape;686;p69"/>
          <p:cNvSpPr txBox="1">
            <a:spLocks noGrp="1"/>
          </p:cNvSpPr>
          <p:nvPr>
            <p:ph type="ftr" idx="11"/>
          </p:nvPr>
        </p:nvSpPr>
        <p:spPr>
          <a:xfrm>
            <a:off x="628650" y="4767263"/>
            <a:ext cx="64293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7" name="Google Shape;687;p69"/>
          <p:cNvSpPr txBox="1">
            <a:spLocks noGrp="1"/>
          </p:cNvSpPr>
          <p:nvPr>
            <p:ph type="sldNum" idx="12"/>
          </p:nvPr>
        </p:nvSpPr>
        <p:spPr>
          <a:xfrm>
            <a:off x="171450" y="4767263"/>
            <a:ext cx="323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8" name="Google Shape;688;p69"/>
          <p:cNvSpPr txBox="1">
            <a:spLocks noGrp="1"/>
          </p:cNvSpPr>
          <p:nvPr>
            <p:ph type="dt" idx="10"/>
          </p:nvPr>
        </p:nvSpPr>
        <p:spPr>
          <a:xfrm>
            <a:off x="-915995" y="4863634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Mosaic 6 + Bar">
  <p:cSld name="Photo: Mosaic 6 + Bar">
    <p:bg>
      <p:bgPr>
        <a:solidFill>
          <a:schemeClr val="lt1"/>
        </a:solidFill>
        <a:effectLst/>
      </p:bgPr>
    </p:bg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70"/>
          <p:cNvSpPr>
            <a:spLocks noGrp="1"/>
          </p:cNvSpPr>
          <p:nvPr>
            <p:ph type="pic" idx="2"/>
          </p:nvPr>
        </p:nvSpPr>
        <p:spPr>
          <a:xfrm>
            <a:off x="0" y="0"/>
            <a:ext cx="4526400" cy="45837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691" name="Google Shape;691;p70"/>
          <p:cNvSpPr>
            <a:spLocks noGrp="1"/>
          </p:cNvSpPr>
          <p:nvPr>
            <p:ph type="pic" idx="3"/>
          </p:nvPr>
        </p:nvSpPr>
        <p:spPr>
          <a:xfrm>
            <a:off x="4617720" y="2338828"/>
            <a:ext cx="45264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692" name="Google Shape;692;p70"/>
          <p:cNvSpPr>
            <a:spLocks noGrp="1"/>
          </p:cNvSpPr>
          <p:nvPr>
            <p:ph type="pic" idx="4"/>
          </p:nvPr>
        </p:nvSpPr>
        <p:spPr>
          <a:xfrm>
            <a:off x="4617720" y="0"/>
            <a:ext cx="45264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693" name="Google Shape;693;p70"/>
          <p:cNvSpPr/>
          <p:nvPr/>
        </p:nvSpPr>
        <p:spPr>
          <a:xfrm>
            <a:off x="0" y="4583767"/>
            <a:ext cx="91440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4" name="Google Shape;694;p70"/>
          <p:cNvGrpSpPr/>
          <p:nvPr/>
        </p:nvGrpSpPr>
        <p:grpSpPr>
          <a:xfrm>
            <a:off x="7918466" y="4740448"/>
            <a:ext cx="1053134" cy="236899"/>
            <a:chOff x="0" y="1299"/>
            <a:chExt cx="7680" cy="1728"/>
          </a:xfrm>
        </p:grpSpPr>
        <p:sp>
          <p:nvSpPr>
            <p:cNvPr id="695" name="Google Shape;695;p70"/>
            <p:cNvSpPr/>
            <p:nvPr/>
          </p:nvSpPr>
          <p:spPr>
            <a:xfrm>
              <a:off x="0" y="1302"/>
              <a:ext cx="5710" cy="1725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70"/>
            <p:cNvSpPr/>
            <p:nvPr/>
          </p:nvSpPr>
          <p:spPr>
            <a:xfrm>
              <a:off x="5979" y="1299"/>
              <a:ext cx="1701" cy="1710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7" name="Google Shape;697;p70"/>
          <p:cNvSpPr txBox="1">
            <a:spLocks noGrp="1"/>
          </p:cNvSpPr>
          <p:nvPr>
            <p:ph type="ftr" idx="11"/>
          </p:nvPr>
        </p:nvSpPr>
        <p:spPr>
          <a:xfrm>
            <a:off x="628650" y="4767263"/>
            <a:ext cx="64293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70"/>
          <p:cNvSpPr txBox="1">
            <a:spLocks noGrp="1"/>
          </p:cNvSpPr>
          <p:nvPr>
            <p:ph type="sldNum" idx="12"/>
          </p:nvPr>
        </p:nvSpPr>
        <p:spPr>
          <a:xfrm>
            <a:off x="171450" y="4767263"/>
            <a:ext cx="323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9" name="Google Shape;699;p70"/>
          <p:cNvSpPr txBox="1">
            <a:spLocks noGrp="1"/>
          </p:cNvSpPr>
          <p:nvPr>
            <p:ph type="dt" idx="10"/>
          </p:nvPr>
        </p:nvSpPr>
        <p:spPr>
          <a:xfrm>
            <a:off x="-915995" y="4863634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>
            <a:off x="0" y="4583767"/>
            <a:ext cx="91440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342899" y="1369219"/>
            <a:ext cx="40506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—"/>
              <a:defRPr sz="1500"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4750465" y="1369219"/>
            <a:ext cx="40506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—"/>
              <a:defRPr sz="1500"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-915995" y="4863634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628650" y="4767263"/>
            <a:ext cx="64293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171450" y="4767263"/>
            <a:ext cx="323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7918466" y="4740448"/>
            <a:ext cx="1053134" cy="236899"/>
            <a:chOff x="0" y="1299"/>
            <a:chExt cx="7680" cy="1728"/>
          </a:xfrm>
        </p:grpSpPr>
        <p:sp>
          <p:nvSpPr>
            <p:cNvPr id="55" name="Google Shape;55;p8"/>
            <p:cNvSpPr/>
            <p:nvPr/>
          </p:nvSpPr>
          <p:spPr>
            <a:xfrm>
              <a:off x="0" y="1302"/>
              <a:ext cx="5710" cy="1725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979" y="1299"/>
              <a:ext cx="1701" cy="1710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342900" y="171451"/>
            <a:ext cx="84582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Mosaic 7 + Bar">
  <p:cSld name="Photo: Mosaic 7 + Bar">
    <p:bg>
      <p:bgPr>
        <a:solidFill>
          <a:schemeClr val="lt1"/>
        </a:soli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71"/>
          <p:cNvSpPr>
            <a:spLocks noGrp="1"/>
          </p:cNvSpPr>
          <p:nvPr>
            <p:ph type="pic" idx="2"/>
          </p:nvPr>
        </p:nvSpPr>
        <p:spPr>
          <a:xfrm>
            <a:off x="4617720" y="0"/>
            <a:ext cx="45264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702" name="Google Shape;702;p71"/>
          <p:cNvSpPr>
            <a:spLocks noGrp="1"/>
          </p:cNvSpPr>
          <p:nvPr>
            <p:ph type="pic" idx="3"/>
          </p:nvPr>
        </p:nvSpPr>
        <p:spPr>
          <a:xfrm>
            <a:off x="0" y="2338828"/>
            <a:ext cx="45171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703" name="Google Shape;703;p71"/>
          <p:cNvSpPr>
            <a:spLocks noGrp="1"/>
          </p:cNvSpPr>
          <p:nvPr>
            <p:ph type="pic" idx="4"/>
          </p:nvPr>
        </p:nvSpPr>
        <p:spPr>
          <a:xfrm>
            <a:off x="0" y="0"/>
            <a:ext cx="22083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704" name="Google Shape;704;p71"/>
          <p:cNvSpPr>
            <a:spLocks noGrp="1"/>
          </p:cNvSpPr>
          <p:nvPr>
            <p:ph type="pic" idx="5"/>
          </p:nvPr>
        </p:nvSpPr>
        <p:spPr>
          <a:xfrm>
            <a:off x="2308860" y="0"/>
            <a:ext cx="22083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705" name="Google Shape;705;p71"/>
          <p:cNvSpPr>
            <a:spLocks noGrp="1"/>
          </p:cNvSpPr>
          <p:nvPr>
            <p:ph type="pic" idx="6"/>
          </p:nvPr>
        </p:nvSpPr>
        <p:spPr>
          <a:xfrm>
            <a:off x="4617720" y="2338828"/>
            <a:ext cx="22083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706" name="Google Shape;706;p71"/>
          <p:cNvSpPr>
            <a:spLocks noGrp="1"/>
          </p:cNvSpPr>
          <p:nvPr>
            <p:ph type="pic" idx="7"/>
          </p:nvPr>
        </p:nvSpPr>
        <p:spPr>
          <a:xfrm>
            <a:off x="6935724" y="2338828"/>
            <a:ext cx="22083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707" name="Google Shape;707;p71"/>
          <p:cNvSpPr/>
          <p:nvPr/>
        </p:nvSpPr>
        <p:spPr>
          <a:xfrm>
            <a:off x="0" y="4583767"/>
            <a:ext cx="91440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8" name="Google Shape;708;p71"/>
          <p:cNvGrpSpPr/>
          <p:nvPr/>
        </p:nvGrpSpPr>
        <p:grpSpPr>
          <a:xfrm>
            <a:off x="7918466" y="4740448"/>
            <a:ext cx="1053134" cy="236899"/>
            <a:chOff x="0" y="1299"/>
            <a:chExt cx="7680" cy="1728"/>
          </a:xfrm>
        </p:grpSpPr>
        <p:sp>
          <p:nvSpPr>
            <p:cNvPr id="709" name="Google Shape;709;p71"/>
            <p:cNvSpPr/>
            <p:nvPr/>
          </p:nvSpPr>
          <p:spPr>
            <a:xfrm>
              <a:off x="0" y="1302"/>
              <a:ext cx="5710" cy="1725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71"/>
            <p:cNvSpPr/>
            <p:nvPr/>
          </p:nvSpPr>
          <p:spPr>
            <a:xfrm>
              <a:off x="5979" y="1299"/>
              <a:ext cx="1701" cy="1710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1" name="Google Shape;711;p71"/>
          <p:cNvSpPr txBox="1">
            <a:spLocks noGrp="1"/>
          </p:cNvSpPr>
          <p:nvPr>
            <p:ph type="ftr" idx="11"/>
          </p:nvPr>
        </p:nvSpPr>
        <p:spPr>
          <a:xfrm>
            <a:off x="628650" y="4767263"/>
            <a:ext cx="64293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71"/>
          <p:cNvSpPr txBox="1">
            <a:spLocks noGrp="1"/>
          </p:cNvSpPr>
          <p:nvPr>
            <p:ph type="sldNum" idx="12"/>
          </p:nvPr>
        </p:nvSpPr>
        <p:spPr>
          <a:xfrm>
            <a:off x="171450" y="4767263"/>
            <a:ext cx="323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3" name="Google Shape;713;p71"/>
          <p:cNvSpPr txBox="1">
            <a:spLocks noGrp="1"/>
          </p:cNvSpPr>
          <p:nvPr>
            <p:ph type="dt" idx="10"/>
          </p:nvPr>
        </p:nvSpPr>
        <p:spPr>
          <a:xfrm>
            <a:off x="-915995" y="4863634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Mosaic 8 + Bar">
  <p:cSld name="Photo: Mosaic 8 + Bar">
    <p:bg>
      <p:bgPr>
        <a:solidFill>
          <a:schemeClr val="lt1"/>
        </a:solidFill>
        <a:effectLst/>
      </p:bgPr>
    </p:bg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72"/>
          <p:cNvSpPr>
            <a:spLocks noGrp="1"/>
          </p:cNvSpPr>
          <p:nvPr>
            <p:ph type="pic" idx="2"/>
          </p:nvPr>
        </p:nvSpPr>
        <p:spPr>
          <a:xfrm>
            <a:off x="3080385" y="2338828"/>
            <a:ext cx="29832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716" name="Google Shape;716;p72"/>
          <p:cNvSpPr>
            <a:spLocks noGrp="1"/>
          </p:cNvSpPr>
          <p:nvPr>
            <p:ph type="pic" idx="3"/>
          </p:nvPr>
        </p:nvSpPr>
        <p:spPr>
          <a:xfrm>
            <a:off x="6160770" y="2338828"/>
            <a:ext cx="29832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717" name="Google Shape;717;p72"/>
          <p:cNvSpPr>
            <a:spLocks noGrp="1"/>
          </p:cNvSpPr>
          <p:nvPr>
            <p:ph type="pic" idx="4"/>
          </p:nvPr>
        </p:nvSpPr>
        <p:spPr>
          <a:xfrm>
            <a:off x="0" y="0"/>
            <a:ext cx="29832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718" name="Google Shape;718;p72"/>
          <p:cNvSpPr>
            <a:spLocks noGrp="1"/>
          </p:cNvSpPr>
          <p:nvPr>
            <p:ph type="pic" idx="5"/>
          </p:nvPr>
        </p:nvSpPr>
        <p:spPr>
          <a:xfrm>
            <a:off x="0" y="2338828"/>
            <a:ext cx="29832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719" name="Google Shape;719;p72"/>
          <p:cNvSpPr>
            <a:spLocks noGrp="1"/>
          </p:cNvSpPr>
          <p:nvPr>
            <p:ph type="pic" idx="6"/>
          </p:nvPr>
        </p:nvSpPr>
        <p:spPr>
          <a:xfrm>
            <a:off x="3080385" y="0"/>
            <a:ext cx="60636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720" name="Google Shape;720;p72"/>
          <p:cNvSpPr/>
          <p:nvPr/>
        </p:nvSpPr>
        <p:spPr>
          <a:xfrm>
            <a:off x="0" y="4583767"/>
            <a:ext cx="91440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1" name="Google Shape;721;p72"/>
          <p:cNvGrpSpPr/>
          <p:nvPr/>
        </p:nvGrpSpPr>
        <p:grpSpPr>
          <a:xfrm>
            <a:off x="7918466" y="4740448"/>
            <a:ext cx="1053134" cy="236899"/>
            <a:chOff x="0" y="1299"/>
            <a:chExt cx="7680" cy="1728"/>
          </a:xfrm>
        </p:grpSpPr>
        <p:sp>
          <p:nvSpPr>
            <p:cNvPr id="722" name="Google Shape;722;p72"/>
            <p:cNvSpPr/>
            <p:nvPr/>
          </p:nvSpPr>
          <p:spPr>
            <a:xfrm>
              <a:off x="0" y="1302"/>
              <a:ext cx="5710" cy="1725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72"/>
            <p:cNvSpPr/>
            <p:nvPr/>
          </p:nvSpPr>
          <p:spPr>
            <a:xfrm>
              <a:off x="5979" y="1299"/>
              <a:ext cx="1701" cy="1710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4" name="Google Shape;724;p72"/>
          <p:cNvSpPr txBox="1">
            <a:spLocks noGrp="1"/>
          </p:cNvSpPr>
          <p:nvPr>
            <p:ph type="ftr" idx="11"/>
          </p:nvPr>
        </p:nvSpPr>
        <p:spPr>
          <a:xfrm>
            <a:off x="628650" y="4767263"/>
            <a:ext cx="64293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72"/>
          <p:cNvSpPr txBox="1">
            <a:spLocks noGrp="1"/>
          </p:cNvSpPr>
          <p:nvPr>
            <p:ph type="sldNum" idx="12"/>
          </p:nvPr>
        </p:nvSpPr>
        <p:spPr>
          <a:xfrm>
            <a:off x="171450" y="4767263"/>
            <a:ext cx="323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6" name="Google Shape;726;p72"/>
          <p:cNvSpPr txBox="1">
            <a:spLocks noGrp="1"/>
          </p:cNvSpPr>
          <p:nvPr>
            <p:ph type="dt" idx="10"/>
          </p:nvPr>
        </p:nvSpPr>
        <p:spPr>
          <a:xfrm>
            <a:off x="-915995" y="4863634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Mosaic 9 + Bar">
  <p:cSld name="Photo: Mosaic 9 + Bar">
    <p:bg>
      <p:bgPr>
        <a:solidFill>
          <a:schemeClr val="lt1"/>
        </a:solidFill>
        <a:effectLst/>
      </p:bgPr>
    </p:bg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73"/>
          <p:cNvSpPr>
            <a:spLocks noGrp="1"/>
          </p:cNvSpPr>
          <p:nvPr>
            <p:ph type="pic" idx="2"/>
          </p:nvPr>
        </p:nvSpPr>
        <p:spPr>
          <a:xfrm>
            <a:off x="3080385" y="2338828"/>
            <a:ext cx="60636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729" name="Google Shape;729;p73"/>
          <p:cNvSpPr>
            <a:spLocks noGrp="1"/>
          </p:cNvSpPr>
          <p:nvPr>
            <p:ph type="pic" idx="3"/>
          </p:nvPr>
        </p:nvSpPr>
        <p:spPr>
          <a:xfrm>
            <a:off x="3080385" y="0"/>
            <a:ext cx="29832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730" name="Google Shape;730;p73"/>
          <p:cNvSpPr>
            <a:spLocks noGrp="1"/>
          </p:cNvSpPr>
          <p:nvPr>
            <p:ph type="pic" idx="4"/>
          </p:nvPr>
        </p:nvSpPr>
        <p:spPr>
          <a:xfrm>
            <a:off x="6160770" y="0"/>
            <a:ext cx="29832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731" name="Google Shape;731;p73"/>
          <p:cNvSpPr>
            <a:spLocks noGrp="1"/>
          </p:cNvSpPr>
          <p:nvPr>
            <p:ph type="pic" idx="5"/>
          </p:nvPr>
        </p:nvSpPr>
        <p:spPr>
          <a:xfrm>
            <a:off x="0" y="0"/>
            <a:ext cx="29832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732" name="Google Shape;732;p73"/>
          <p:cNvSpPr>
            <a:spLocks noGrp="1"/>
          </p:cNvSpPr>
          <p:nvPr>
            <p:ph type="pic" idx="6"/>
          </p:nvPr>
        </p:nvSpPr>
        <p:spPr>
          <a:xfrm>
            <a:off x="0" y="2338828"/>
            <a:ext cx="29832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733" name="Google Shape;733;p73"/>
          <p:cNvSpPr/>
          <p:nvPr/>
        </p:nvSpPr>
        <p:spPr>
          <a:xfrm>
            <a:off x="0" y="4583767"/>
            <a:ext cx="91440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4" name="Google Shape;734;p73"/>
          <p:cNvGrpSpPr/>
          <p:nvPr/>
        </p:nvGrpSpPr>
        <p:grpSpPr>
          <a:xfrm>
            <a:off x="7918466" y="4740448"/>
            <a:ext cx="1053134" cy="236899"/>
            <a:chOff x="0" y="1299"/>
            <a:chExt cx="7680" cy="1728"/>
          </a:xfrm>
        </p:grpSpPr>
        <p:sp>
          <p:nvSpPr>
            <p:cNvPr id="735" name="Google Shape;735;p73"/>
            <p:cNvSpPr/>
            <p:nvPr/>
          </p:nvSpPr>
          <p:spPr>
            <a:xfrm>
              <a:off x="0" y="1302"/>
              <a:ext cx="5710" cy="1725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73"/>
            <p:cNvSpPr/>
            <p:nvPr/>
          </p:nvSpPr>
          <p:spPr>
            <a:xfrm>
              <a:off x="5979" y="1299"/>
              <a:ext cx="1701" cy="1710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7" name="Google Shape;737;p73"/>
          <p:cNvSpPr txBox="1">
            <a:spLocks noGrp="1"/>
          </p:cNvSpPr>
          <p:nvPr>
            <p:ph type="ftr" idx="11"/>
          </p:nvPr>
        </p:nvSpPr>
        <p:spPr>
          <a:xfrm>
            <a:off x="628650" y="4767263"/>
            <a:ext cx="64293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8" name="Google Shape;738;p73"/>
          <p:cNvSpPr txBox="1">
            <a:spLocks noGrp="1"/>
          </p:cNvSpPr>
          <p:nvPr>
            <p:ph type="sldNum" idx="12"/>
          </p:nvPr>
        </p:nvSpPr>
        <p:spPr>
          <a:xfrm>
            <a:off x="171450" y="4767263"/>
            <a:ext cx="323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9" name="Google Shape;739;p73"/>
          <p:cNvSpPr txBox="1">
            <a:spLocks noGrp="1"/>
          </p:cNvSpPr>
          <p:nvPr>
            <p:ph type="dt" idx="10"/>
          </p:nvPr>
        </p:nvSpPr>
        <p:spPr>
          <a:xfrm>
            <a:off x="-915995" y="4863634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: Mosaic 10 + Bar">
  <p:cSld name="Photo: Mosaic 10 + Bar">
    <p:bg>
      <p:bgPr>
        <a:solidFill>
          <a:schemeClr val="lt1"/>
        </a:solidFill>
        <a:effectLst/>
      </p:bgPr>
    </p:bg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74"/>
          <p:cNvSpPr>
            <a:spLocks noGrp="1"/>
          </p:cNvSpPr>
          <p:nvPr>
            <p:ph type="pic" idx="2"/>
          </p:nvPr>
        </p:nvSpPr>
        <p:spPr>
          <a:xfrm>
            <a:off x="6160770" y="0"/>
            <a:ext cx="29832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742" name="Google Shape;742;p74"/>
          <p:cNvSpPr>
            <a:spLocks noGrp="1"/>
          </p:cNvSpPr>
          <p:nvPr>
            <p:ph type="pic" idx="3"/>
          </p:nvPr>
        </p:nvSpPr>
        <p:spPr>
          <a:xfrm>
            <a:off x="0" y="0"/>
            <a:ext cx="29832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743" name="Google Shape;743;p74"/>
          <p:cNvSpPr>
            <a:spLocks noGrp="1"/>
          </p:cNvSpPr>
          <p:nvPr>
            <p:ph type="pic" idx="4"/>
          </p:nvPr>
        </p:nvSpPr>
        <p:spPr>
          <a:xfrm>
            <a:off x="3080385" y="0"/>
            <a:ext cx="2983200" cy="14610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744" name="Google Shape;744;p74"/>
          <p:cNvSpPr>
            <a:spLocks noGrp="1"/>
          </p:cNvSpPr>
          <p:nvPr>
            <p:ph type="pic" idx="5"/>
          </p:nvPr>
        </p:nvSpPr>
        <p:spPr>
          <a:xfrm>
            <a:off x="6160770" y="2338828"/>
            <a:ext cx="29832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745" name="Google Shape;745;p74"/>
          <p:cNvSpPr>
            <a:spLocks noGrp="1"/>
          </p:cNvSpPr>
          <p:nvPr>
            <p:ph type="pic" idx="6"/>
          </p:nvPr>
        </p:nvSpPr>
        <p:spPr>
          <a:xfrm>
            <a:off x="0" y="2338828"/>
            <a:ext cx="29832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746" name="Google Shape;746;p74"/>
          <p:cNvSpPr>
            <a:spLocks noGrp="1"/>
          </p:cNvSpPr>
          <p:nvPr>
            <p:ph type="pic" idx="7"/>
          </p:nvPr>
        </p:nvSpPr>
        <p:spPr>
          <a:xfrm>
            <a:off x="3080385" y="1554483"/>
            <a:ext cx="2983200" cy="14700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747" name="Google Shape;747;p74"/>
          <p:cNvSpPr>
            <a:spLocks noGrp="1"/>
          </p:cNvSpPr>
          <p:nvPr>
            <p:ph type="pic" idx="8"/>
          </p:nvPr>
        </p:nvSpPr>
        <p:spPr>
          <a:xfrm>
            <a:off x="3080385" y="3113701"/>
            <a:ext cx="2983200" cy="14700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748" name="Google Shape;748;p74"/>
          <p:cNvSpPr/>
          <p:nvPr/>
        </p:nvSpPr>
        <p:spPr>
          <a:xfrm>
            <a:off x="0" y="4583767"/>
            <a:ext cx="91440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9" name="Google Shape;749;p74"/>
          <p:cNvGrpSpPr/>
          <p:nvPr/>
        </p:nvGrpSpPr>
        <p:grpSpPr>
          <a:xfrm>
            <a:off x="7918466" y="4740448"/>
            <a:ext cx="1053134" cy="236899"/>
            <a:chOff x="0" y="1299"/>
            <a:chExt cx="7680" cy="1728"/>
          </a:xfrm>
        </p:grpSpPr>
        <p:sp>
          <p:nvSpPr>
            <p:cNvPr id="750" name="Google Shape;750;p74"/>
            <p:cNvSpPr/>
            <p:nvPr/>
          </p:nvSpPr>
          <p:spPr>
            <a:xfrm>
              <a:off x="0" y="1302"/>
              <a:ext cx="5710" cy="1725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74"/>
            <p:cNvSpPr/>
            <p:nvPr/>
          </p:nvSpPr>
          <p:spPr>
            <a:xfrm>
              <a:off x="5979" y="1299"/>
              <a:ext cx="1701" cy="1710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2" name="Google Shape;752;p74"/>
          <p:cNvSpPr txBox="1">
            <a:spLocks noGrp="1"/>
          </p:cNvSpPr>
          <p:nvPr>
            <p:ph type="ftr" idx="11"/>
          </p:nvPr>
        </p:nvSpPr>
        <p:spPr>
          <a:xfrm>
            <a:off x="628650" y="4767263"/>
            <a:ext cx="64293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3" name="Google Shape;753;p74"/>
          <p:cNvSpPr txBox="1">
            <a:spLocks noGrp="1"/>
          </p:cNvSpPr>
          <p:nvPr>
            <p:ph type="sldNum" idx="12"/>
          </p:nvPr>
        </p:nvSpPr>
        <p:spPr>
          <a:xfrm>
            <a:off x="171450" y="4767263"/>
            <a:ext cx="323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4" name="Google Shape;754;p74"/>
          <p:cNvSpPr txBox="1">
            <a:spLocks noGrp="1"/>
          </p:cNvSpPr>
          <p:nvPr>
            <p:ph type="dt" idx="10"/>
          </p:nvPr>
        </p:nvSpPr>
        <p:spPr>
          <a:xfrm>
            <a:off x="-915995" y="4863634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: Mosaic 11 + Bar">
  <p:cSld name="Photo: Mosaic 11 + Bar">
    <p:bg>
      <p:bgPr>
        <a:solidFill>
          <a:schemeClr val="lt1"/>
        </a:solidFill>
        <a:effectLst/>
      </p:bgPr>
    </p:bg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75"/>
          <p:cNvSpPr>
            <a:spLocks noGrp="1"/>
          </p:cNvSpPr>
          <p:nvPr>
            <p:ph type="pic" idx="2"/>
          </p:nvPr>
        </p:nvSpPr>
        <p:spPr>
          <a:xfrm>
            <a:off x="3080385" y="0"/>
            <a:ext cx="29832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757" name="Google Shape;757;p75"/>
          <p:cNvSpPr>
            <a:spLocks noGrp="1"/>
          </p:cNvSpPr>
          <p:nvPr>
            <p:ph type="pic" idx="3"/>
          </p:nvPr>
        </p:nvSpPr>
        <p:spPr>
          <a:xfrm>
            <a:off x="0" y="0"/>
            <a:ext cx="29832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758" name="Google Shape;758;p75"/>
          <p:cNvSpPr>
            <a:spLocks noGrp="1"/>
          </p:cNvSpPr>
          <p:nvPr>
            <p:ph type="pic" idx="4"/>
          </p:nvPr>
        </p:nvSpPr>
        <p:spPr>
          <a:xfrm>
            <a:off x="6160770" y="1"/>
            <a:ext cx="2983200" cy="14610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759" name="Google Shape;759;p75"/>
          <p:cNvSpPr>
            <a:spLocks noGrp="1"/>
          </p:cNvSpPr>
          <p:nvPr>
            <p:ph type="pic" idx="5"/>
          </p:nvPr>
        </p:nvSpPr>
        <p:spPr>
          <a:xfrm>
            <a:off x="0" y="2334092"/>
            <a:ext cx="60636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760" name="Google Shape;760;p75"/>
          <p:cNvSpPr>
            <a:spLocks noGrp="1"/>
          </p:cNvSpPr>
          <p:nvPr>
            <p:ph type="pic" idx="6"/>
          </p:nvPr>
        </p:nvSpPr>
        <p:spPr>
          <a:xfrm>
            <a:off x="6160770" y="1554483"/>
            <a:ext cx="2983200" cy="14700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761" name="Google Shape;761;p75"/>
          <p:cNvSpPr>
            <a:spLocks noGrp="1"/>
          </p:cNvSpPr>
          <p:nvPr>
            <p:ph type="pic" idx="7"/>
          </p:nvPr>
        </p:nvSpPr>
        <p:spPr>
          <a:xfrm>
            <a:off x="6160770" y="3113701"/>
            <a:ext cx="2983200" cy="14700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762" name="Google Shape;762;p75"/>
          <p:cNvSpPr/>
          <p:nvPr/>
        </p:nvSpPr>
        <p:spPr>
          <a:xfrm>
            <a:off x="0" y="4583767"/>
            <a:ext cx="91440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3" name="Google Shape;763;p75"/>
          <p:cNvGrpSpPr/>
          <p:nvPr/>
        </p:nvGrpSpPr>
        <p:grpSpPr>
          <a:xfrm>
            <a:off x="7918466" y="4740448"/>
            <a:ext cx="1053134" cy="236899"/>
            <a:chOff x="0" y="1299"/>
            <a:chExt cx="7680" cy="1728"/>
          </a:xfrm>
        </p:grpSpPr>
        <p:sp>
          <p:nvSpPr>
            <p:cNvPr id="764" name="Google Shape;764;p75"/>
            <p:cNvSpPr/>
            <p:nvPr/>
          </p:nvSpPr>
          <p:spPr>
            <a:xfrm>
              <a:off x="0" y="1302"/>
              <a:ext cx="5710" cy="1725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75"/>
            <p:cNvSpPr/>
            <p:nvPr/>
          </p:nvSpPr>
          <p:spPr>
            <a:xfrm>
              <a:off x="5979" y="1299"/>
              <a:ext cx="1701" cy="1710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6" name="Google Shape;766;p75"/>
          <p:cNvSpPr txBox="1">
            <a:spLocks noGrp="1"/>
          </p:cNvSpPr>
          <p:nvPr>
            <p:ph type="ftr" idx="11"/>
          </p:nvPr>
        </p:nvSpPr>
        <p:spPr>
          <a:xfrm>
            <a:off x="628650" y="4767263"/>
            <a:ext cx="64293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7" name="Google Shape;767;p75"/>
          <p:cNvSpPr txBox="1">
            <a:spLocks noGrp="1"/>
          </p:cNvSpPr>
          <p:nvPr>
            <p:ph type="sldNum" idx="12"/>
          </p:nvPr>
        </p:nvSpPr>
        <p:spPr>
          <a:xfrm>
            <a:off x="171450" y="4767263"/>
            <a:ext cx="323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8" name="Google Shape;768;p75"/>
          <p:cNvSpPr txBox="1">
            <a:spLocks noGrp="1"/>
          </p:cNvSpPr>
          <p:nvPr>
            <p:ph type="dt" idx="10"/>
          </p:nvPr>
        </p:nvSpPr>
        <p:spPr>
          <a:xfrm>
            <a:off x="-915995" y="4863634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Mosaic 12 + Bar">
  <p:cSld name="Photo: Mosaic 12 + Bar">
    <p:bg>
      <p:bgPr>
        <a:solidFill>
          <a:schemeClr val="lt1"/>
        </a:solidFill>
        <a:effectLst/>
      </p:bgPr>
    </p:bg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76"/>
          <p:cNvSpPr>
            <a:spLocks noGrp="1"/>
          </p:cNvSpPr>
          <p:nvPr>
            <p:ph type="pic" idx="2"/>
          </p:nvPr>
        </p:nvSpPr>
        <p:spPr>
          <a:xfrm>
            <a:off x="6935724" y="2338827"/>
            <a:ext cx="22083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771" name="Google Shape;771;p76"/>
          <p:cNvSpPr>
            <a:spLocks noGrp="1"/>
          </p:cNvSpPr>
          <p:nvPr>
            <p:ph type="pic" idx="3"/>
          </p:nvPr>
        </p:nvSpPr>
        <p:spPr>
          <a:xfrm>
            <a:off x="6935724" y="0"/>
            <a:ext cx="22083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772" name="Google Shape;772;p76"/>
          <p:cNvSpPr>
            <a:spLocks noGrp="1"/>
          </p:cNvSpPr>
          <p:nvPr>
            <p:ph type="pic" idx="4"/>
          </p:nvPr>
        </p:nvSpPr>
        <p:spPr>
          <a:xfrm>
            <a:off x="4622292" y="3113701"/>
            <a:ext cx="2208300" cy="14700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773" name="Google Shape;773;p76"/>
          <p:cNvSpPr>
            <a:spLocks noGrp="1"/>
          </p:cNvSpPr>
          <p:nvPr>
            <p:ph type="pic" idx="5"/>
          </p:nvPr>
        </p:nvSpPr>
        <p:spPr>
          <a:xfrm>
            <a:off x="4622292" y="0"/>
            <a:ext cx="2208300" cy="14700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774" name="Google Shape;774;p76"/>
          <p:cNvSpPr>
            <a:spLocks noGrp="1"/>
          </p:cNvSpPr>
          <p:nvPr>
            <p:ph type="pic" idx="6"/>
          </p:nvPr>
        </p:nvSpPr>
        <p:spPr>
          <a:xfrm>
            <a:off x="2311146" y="2338827"/>
            <a:ext cx="22083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775" name="Google Shape;775;p76"/>
          <p:cNvSpPr>
            <a:spLocks noGrp="1"/>
          </p:cNvSpPr>
          <p:nvPr>
            <p:ph type="pic" idx="7"/>
          </p:nvPr>
        </p:nvSpPr>
        <p:spPr>
          <a:xfrm>
            <a:off x="2311146" y="0"/>
            <a:ext cx="22083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776" name="Google Shape;776;p76"/>
          <p:cNvSpPr>
            <a:spLocks noGrp="1"/>
          </p:cNvSpPr>
          <p:nvPr>
            <p:ph type="pic" idx="8"/>
          </p:nvPr>
        </p:nvSpPr>
        <p:spPr>
          <a:xfrm>
            <a:off x="0" y="2338827"/>
            <a:ext cx="22083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777" name="Google Shape;777;p76"/>
          <p:cNvSpPr>
            <a:spLocks noGrp="1"/>
          </p:cNvSpPr>
          <p:nvPr>
            <p:ph type="pic" idx="9"/>
          </p:nvPr>
        </p:nvSpPr>
        <p:spPr>
          <a:xfrm>
            <a:off x="0" y="0"/>
            <a:ext cx="22083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778" name="Google Shape;778;p76"/>
          <p:cNvSpPr>
            <a:spLocks noGrp="1"/>
          </p:cNvSpPr>
          <p:nvPr>
            <p:ph type="pic" idx="13"/>
          </p:nvPr>
        </p:nvSpPr>
        <p:spPr>
          <a:xfrm>
            <a:off x="4622292" y="1556851"/>
            <a:ext cx="2208300" cy="14700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779" name="Google Shape;779;p76"/>
          <p:cNvSpPr/>
          <p:nvPr/>
        </p:nvSpPr>
        <p:spPr>
          <a:xfrm>
            <a:off x="0" y="4583767"/>
            <a:ext cx="91440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0" name="Google Shape;780;p76"/>
          <p:cNvGrpSpPr/>
          <p:nvPr/>
        </p:nvGrpSpPr>
        <p:grpSpPr>
          <a:xfrm>
            <a:off x="7918466" y="4740448"/>
            <a:ext cx="1053134" cy="236899"/>
            <a:chOff x="0" y="1299"/>
            <a:chExt cx="7680" cy="1728"/>
          </a:xfrm>
        </p:grpSpPr>
        <p:sp>
          <p:nvSpPr>
            <p:cNvPr id="781" name="Google Shape;781;p76"/>
            <p:cNvSpPr/>
            <p:nvPr/>
          </p:nvSpPr>
          <p:spPr>
            <a:xfrm>
              <a:off x="0" y="1302"/>
              <a:ext cx="5710" cy="1725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76"/>
            <p:cNvSpPr/>
            <p:nvPr/>
          </p:nvSpPr>
          <p:spPr>
            <a:xfrm>
              <a:off x="5979" y="1299"/>
              <a:ext cx="1701" cy="1710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3" name="Google Shape;783;p76"/>
          <p:cNvSpPr txBox="1">
            <a:spLocks noGrp="1"/>
          </p:cNvSpPr>
          <p:nvPr>
            <p:ph type="ftr" idx="11"/>
          </p:nvPr>
        </p:nvSpPr>
        <p:spPr>
          <a:xfrm>
            <a:off x="628650" y="4767263"/>
            <a:ext cx="64293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76"/>
          <p:cNvSpPr txBox="1">
            <a:spLocks noGrp="1"/>
          </p:cNvSpPr>
          <p:nvPr>
            <p:ph type="sldNum" idx="12"/>
          </p:nvPr>
        </p:nvSpPr>
        <p:spPr>
          <a:xfrm>
            <a:off x="171450" y="4767263"/>
            <a:ext cx="323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5" name="Google Shape;785;p76"/>
          <p:cNvSpPr txBox="1">
            <a:spLocks noGrp="1"/>
          </p:cNvSpPr>
          <p:nvPr>
            <p:ph type="dt" idx="10"/>
          </p:nvPr>
        </p:nvSpPr>
        <p:spPr>
          <a:xfrm>
            <a:off x="-915995" y="4863634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Mosaic 13 + Bar">
  <p:cSld name="Photo: Mosaic 13 + Bar"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77"/>
          <p:cNvSpPr>
            <a:spLocks noGrp="1"/>
          </p:cNvSpPr>
          <p:nvPr>
            <p:ph type="pic" idx="2"/>
          </p:nvPr>
        </p:nvSpPr>
        <p:spPr>
          <a:xfrm>
            <a:off x="6160770" y="0"/>
            <a:ext cx="2983200" cy="4578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788" name="Google Shape;788;p77"/>
          <p:cNvSpPr>
            <a:spLocks noGrp="1"/>
          </p:cNvSpPr>
          <p:nvPr>
            <p:ph type="pic" idx="3"/>
          </p:nvPr>
        </p:nvSpPr>
        <p:spPr>
          <a:xfrm>
            <a:off x="0" y="0"/>
            <a:ext cx="29832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789" name="Google Shape;789;p77"/>
          <p:cNvSpPr>
            <a:spLocks noGrp="1"/>
          </p:cNvSpPr>
          <p:nvPr>
            <p:ph type="pic" idx="4"/>
          </p:nvPr>
        </p:nvSpPr>
        <p:spPr>
          <a:xfrm>
            <a:off x="3080385" y="0"/>
            <a:ext cx="2983200" cy="14700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790" name="Google Shape;790;p77"/>
          <p:cNvSpPr>
            <a:spLocks noGrp="1"/>
          </p:cNvSpPr>
          <p:nvPr>
            <p:ph type="pic" idx="5"/>
          </p:nvPr>
        </p:nvSpPr>
        <p:spPr>
          <a:xfrm>
            <a:off x="0" y="2334092"/>
            <a:ext cx="29832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791" name="Google Shape;791;p77"/>
          <p:cNvSpPr>
            <a:spLocks noGrp="1"/>
          </p:cNvSpPr>
          <p:nvPr>
            <p:ph type="pic" idx="6"/>
          </p:nvPr>
        </p:nvSpPr>
        <p:spPr>
          <a:xfrm>
            <a:off x="3080385" y="1554483"/>
            <a:ext cx="2983200" cy="14700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792" name="Google Shape;792;p77"/>
          <p:cNvSpPr>
            <a:spLocks noGrp="1"/>
          </p:cNvSpPr>
          <p:nvPr>
            <p:ph type="pic" idx="7"/>
          </p:nvPr>
        </p:nvSpPr>
        <p:spPr>
          <a:xfrm>
            <a:off x="3080385" y="3108966"/>
            <a:ext cx="2983200" cy="14700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793" name="Google Shape;793;p77"/>
          <p:cNvSpPr/>
          <p:nvPr/>
        </p:nvSpPr>
        <p:spPr>
          <a:xfrm>
            <a:off x="0" y="4583767"/>
            <a:ext cx="91440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4" name="Google Shape;794;p77"/>
          <p:cNvGrpSpPr/>
          <p:nvPr/>
        </p:nvGrpSpPr>
        <p:grpSpPr>
          <a:xfrm>
            <a:off x="7918466" y="4740448"/>
            <a:ext cx="1053134" cy="236899"/>
            <a:chOff x="0" y="1299"/>
            <a:chExt cx="7680" cy="1728"/>
          </a:xfrm>
        </p:grpSpPr>
        <p:sp>
          <p:nvSpPr>
            <p:cNvPr id="795" name="Google Shape;795;p77"/>
            <p:cNvSpPr/>
            <p:nvPr/>
          </p:nvSpPr>
          <p:spPr>
            <a:xfrm>
              <a:off x="0" y="1302"/>
              <a:ext cx="5710" cy="1725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77"/>
            <p:cNvSpPr/>
            <p:nvPr/>
          </p:nvSpPr>
          <p:spPr>
            <a:xfrm>
              <a:off x="5979" y="1299"/>
              <a:ext cx="1701" cy="1710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7" name="Google Shape;797;p77"/>
          <p:cNvSpPr txBox="1">
            <a:spLocks noGrp="1"/>
          </p:cNvSpPr>
          <p:nvPr>
            <p:ph type="ftr" idx="11"/>
          </p:nvPr>
        </p:nvSpPr>
        <p:spPr>
          <a:xfrm>
            <a:off x="628650" y="4767263"/>
            <a:ext cx="64293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77"/>
          <p:cNvSpPr txBox="1">
            <a:spLocks noGrp="1"/>
          </p:cNvSpPr>
          <p:nvPr>
            <p:ph type="sldNum" idx="12"/>
          </p:nvPr>
        </p:nvSpPr>
        <p:spPr>
          <a:xfrm>
            <a:off x="171450" y="4767263"/>
            <a:ext cx="323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9" name="Google Shape;799;p77"/>
          <p:cNvSpPr txBox="1">
            <a:spLocks noGrp="1"/>
          </p:cNvSpPr>
          <p:nvPr>
            <p:ph type="dt" idx="10"/>
          </p:nvPr>
        </p:nvSpPr>
        <p:spPr>
          <a:xfrm>
            <a:off x="-915995" y="4863634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: Mosaic 14 + Bar">
  <p:cSld name="Photo: Mosaic 14 + Bar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78"/>
          <p:cNvSpPr>
            <a:spLocks noGrp="1"/>
          </p:cNvSpPr>
          <p:nvPr>
            <p:ph type="pic" idx="2"/>
          </p:nvPr>
        </p:nvSpPr>
        <p:spPr>
          <a:xfrm>
            <a:off x="6558792" y="2334092"/>
            <a:ext cx="25851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802" name="Google Shape;802;p78"/>
          <p:cNvSpPr>
            <a:spLocks noGrp="1"/>
          </p:cNvSpPr>
          <p:nvPr>
            <p:ph type="pic" idx="3"/>
          </p:nvPr>
        </p:nvSpPr>
        <p:spPr>
          <a:xfrm>
            <a:off x="1" y="0"/>
            <a:ext cx="91440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803" name="Google Shape;803;p78"/>
          <p:cNvSpPr>
            <a:spLocks noGrp="1"/>
          </p:cNvSpPr>
          <p:nvPr>
            <p:ph type="pic" idx="4"/>
          </p:nvPr>
        </p:nvSpPr>
        <p:spPr>
          <a:xfrm>
            <a:off x="1" y="2334092"/>
            <a:ext cx="25461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804" name="Google Shape;804;p78"/>
          <p:cNvSpPr>
            <a:spLocks noGrp="1"/>
          </p:cNvSpPr>
          <p:nvPr>
            <p:ph type="pic" idx="5"/>
          </p:nvPr>
        </p:nvSpPr>
        <p:spPr>
          <a:xfrm>
            <a:off x="2637525" y="2334092"/>
            <a:ext cx="3829800" cy="2244900"/>
          </a:xfrm>
          <a:prstGeom prst="rect">
            <a:avLst/>
          </a:prstGeom>
          <a:solidFill>
            <a:srgbClr val="DCDCDC">
              <a:alpha val="49803"/>
            </a:srgbClr>
          </a:solidFill>
          <a:ln>
            <a:noFill/>
          </a:ln>
        </p:spPr>
      </p:sp>
      <p:sp>
        <p:nvSpPr>
          <p:cNvPr id="805" name="Google Shape;805;p78"/>
          <p:cNvSpPr/>
          <p:nvPr/>
        </p:nvSpPr>
        <p:spPr>
          <a:xfrm>
            <a:off x="0" y="4583767"/>
            <a:ext cx="91440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6" name="Google Shape;806;p78"/>
          <p:cNvGrpSpPr/>
          <p:nvPr/>
        </p:nvGrpSpPr>
        <p:grpSpPr>
          <a:xfrm>
            <a:off x="7918466" y="4740448"/>
            <a:ext cx="1053134" cy="236899"/>
            <a:chOff x="0" y="1299"/>
            <a:chExt cx="7680" cy="1728"/>
          </a:xfrm>
        </p:grpSpPr>
        <p:sp>
          <p:nvSpPr>
            <p:cNvPr id="807" name="Google Shape;807;p78"/>
            <p:cNvSpPr/>
            <p:nvPr/>
          </p:nvSpPr>
          <p:spPr>
            <a:xfrm>
              <a:off x="0" y="1302"/>
              <a:ext cx="5710" cy="1725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78"/>
            <p:cNvSpPr/>
            <p:nvPr/>
          </p:nvSpPr>
          <p:spPr>
            <a:xfrm>
              <a:off x="5979" y="1299"/>
              <a:ext cx="1701" cy="1710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9" name="Google Shape;809;p78"/>
          <p:cNvSpPr txBox="1">
            <a:spLocks noGrp="1"/>
          </p:cNvSpPr>
          <p:nvPr>
            <p:ph type="ftr" idx="11"/>
          </p:nvPr>
        </p:nvSpPr>
        <p:spPr>
          <a:xfrm>
            <a:off x="628650" y="4767263"/>
            <a:ext cx="64293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0" name="Google Shape;810;p78"/>
          <p:cNvSpPr txBox="1">
            <a:spLocks noGrp="1"/>
          </p:cNvSpPr>
          <p:nvPr>
            <p:ph type="sldNum" idx="12"/>
          </p:nvPr>
        </p:nvSpPr>
        <p:spPr>
          <a:xfrm>
            <a:off x="171450" y="4767263"/>
            <a:ext cx="323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1" name="Google Shape;811;p78"/>
          <p:cNvSpPr txBox="1">
            <a:spLocks noGrp="1"/>
          </p:cNvSpPr>
          <p:nvPr>
            <p:ph type="dt" idx="10"/>
          </p:nvPr>
        </p:nvSpPr>
        <p:spPr>
          <a:xfrm>
            <a:off x="-915995" y="4863634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do not use">
  <p:cSld name="3_do not use">
    <p:bg>
      <p:bgPr>
        <a:solidFill>
          <a:schemeClr val="dk2"/>
        </a:solidFill>
        <a:effectLst/>
      </p:bgPr>
    </p:bg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79"/>
          <p:cNvSpPr txBox="1"/>
          <p:nvPr/>
        </p:nvSpPr>
        <p:spPr>
          <a:xfrm>
            <a:off x="171450" y="1094422"/>
            <a:ext cx="8801100" cy="29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Video</a:t>
            </a:r>
            <a:br>
              <a:rPr lang="en" sz="9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9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Placeholder</a:t>
            </a:r>
            <a:endParaRPr sz="1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chemeClr val="dk2"/>
        </a:solidFill>
        <a:effectLst/>
      </p:bgPr>
    </p:bg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80"/>
          <p:cNvSpPr>
            <a:spLocks noGrp="1"/>
          </p:cNvSpPr>
          <p:nvPr>
            <p:ph type="media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6F6F6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6F6F6"/>
              </a:buClr>
              <a:buSzPts val="1800"/>
              <a:buFont typeface="Roboto"/>
              <a:buChar char="—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6F6F6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6F6F6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6F6F6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, Photo R">
  <p:cSld name="Title, Content, Photo 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0" y="4583767"/>
            <a:ext cx="91440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342900" y="171451"/>
            <a:ext cx="40728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9"/>
          <p:cNvGrpSpPr/>
          <p:nvPr/>
        </p:nvGrpSpPr>
        <p:grpSpPr>
          <a:xfrm>
            <a:off x="7918466" y="4740448"/>
            <a:ext cx="1053134" cy="236899"/>
            <a:chOff x="0" y="1299"/>
            <a:chExt cx="7680" cy="1728"/>
          </a:xfrm>
        </p:grpSpPr>
        <p:sp>
          <p:nvSpPr>
            <p:cNvPr id="62" name="Google Shape;62;p9"/>
            <p:cNvSpPr/>
            <p:nvPr/>
          </p:nvSpPr>
          <p:spPr>
            <a:xfrm>
              <a:off x="0" y="1302"/>
              <a:ext cx="5710" cy="1725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5979" y="1299"/>
              <a:ext cx="1701" cy="1710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342900" y="1369219"/>
            <a:ext cx="40728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—"/>
              <a:defRPr sz="1500"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>
            <a:spLocks noGrp="1"/>
          </p:cNvSpPr>
          <p:nvPr>
            <p:ph type="pic" idx="2"/>
          </p:nvPr>
        </p:nvSpPr>
        <p:spPr>
          <a:xfrm>
            <a:off x="4572000" y="-1"/>
            <a:ext cx="4572000" cy="4586700"/>
          </a:xfrm>
          <a:prstGeom prst="rect">
            <a:avLst/>
          </a:prstGeom>
          <a:solidFill>
            <a:srgbClr val="BFBFBF">
              <a:alpha val="49803"/>
            </a:srgbClr>
          </a:solidFill>
          <a:ln>
            <a:noFill/>
          </a:ln>
        </p:spPr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-915995" y="4863634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628650" y="4767263"/>
            <a:ext cx="64293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171450" y="4767263"/>
            <a:ext cx="323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8" name="Google Shape;818;p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6195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42900" rtl="0">
              <a:spcBef>
                <a:spcPts val="400"/>
              </a:spcBef>
              <a:spcAft>
                <a:spcPts val="0"/>
              </a:spcAft>
              <a:buSzPts val="1800"/>
              <a:buChar char="—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2385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4pPr>
            <a:lvl5pPr marL="2286000" lvl="4" indent="-32385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9" name="Google Shape;819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, Photo L">
  <p:cSld name="Title, Content, Photo L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/>
        </p:nvSpPr>
        <p:spPr>
          <a:xfrm>
            <a:off x="0" y="4583767"/>
            <a:ext cx="91440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4728410" y="171451"/>
            <a:ext cx="40728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10"/>
          <p:cNvGrpSpPr/>
          <p:nvPr/>
        </p:nvGrpSpPr>
        <p:grpSpPr>
          <a:xfrm>
            <a:off x="7918466" y="4740448"/>
            <a:ext cx="1053134" cy="236899"/>
            <a:chOff x="0" y="1299"/>
            <a:chExt cx="7680" cy="1728"/>
          </a:xfrm>
        </p:grpSpPr>
        <p:sp>
          <p:nvSpPr>
            <p:cNvPr id="73" name="Google Shape;73;p10"/>
            <p:cNvSpPr/>
            <p:nvPr/>
          </p:nvSpPr>
          <p:spPr>
            <a:xfrm>
              <a:off x="0" y="1302"/>
              <a:ext cx="5710" cy="1725"/>
            </a:xfrm>
            <a:custGeom>
              <a:avLst/>
              <a:gdLst/>
              <a:ahLst/>
              <a:cxnLst/>
              <a:rect l="l" t="t" r="r" b="b"/>
              <a:pathLst>
                <a:path w="12347" h="3689" extrusionOk="0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5979" y="1299"/>
              <a:ext cx="1701" cy="1710"/>
            </a:xfrm>
            <a:custGeom>
              <a:avLst/>
              <a:gdLst/>
              <a:ahLst/>
              <a:cxnLst/>
              <a:rect l="l" t="t" r="r" b="b"/>
              <a:pathLst>
                <a:path w="3678" h="3678" extrusionOk="0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4728410" y="1369219"/>
            <a:ext cx="40728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—"/>
              <a:defRPr sz="1500"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>
            <a:spLocks noGrp="1"/>
          </p:cNvSpPr>
          <p:nvPr>
            <p:ph type="pic" idx="2"/>
          </p:nvPr>
        </p:nvSpPr>
        <p:spPr>
          <a:xfrm>
            <a:off x="0" y="0"/>
            <a:ext cx="4572000" cy="4583700"/>
          </a:xfrm>
          <a:prstGeom prst="rect">
            <a:avLst/>
          </a:prstGeom>
          <a:solidFill>
            <a:srgbClr val="BFBFBF">
              <a:alpha val="49803"/>
            </a:srgbClr>
          </a:solidFill>
          <a:ln>
            <a:noFill/>
          </a:ln>
        </p:spPr>
      </p:sp>
      <p:sp>
        <p:nvSpPr>
          <p:cNvPr id="77" name="Google Shape;77;p10"/>
          <p:cNvSpPr txBox="1">
            <a:spLocks noGrp="1"/>
          </p:cNvSpPr>
          <p:nvPr>
            <p:ph type="dt" idx="10"/>
          </p:nvPr>
        </p:nvSpPr>
        <p:spPr>
          <a:xfrm>
            <a:off x="-915995" y="4863634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ftr" idx="11"/>
          </p:nvPr>
        </p:nvSpPr>
        <p:spPr>
          <a:xfrm>
            <a:off x="628650" y="4767263"/>
            <a:ext cx="64293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171450" y="4767263"/>
            <a:ext cx="323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42900" y="171451"/>
            <a:ext cx="84582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42900" y="1369219"/>
            <a:ext cx="84582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B9C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9B9C"/>
              </a:buClr>
              <a:buSzPts val="1800"/>
              <a:buFont typeface="Roboto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9B9C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9B9C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9B9C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7332418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98999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28650" y="4767263"/>
            <a:ext cx="64293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98999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71450" y="4767263"/>
            <a:ext cx="323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98999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700">
                <a:solidFill>
                  <a:srgbClr val="98999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700">
                <a:solidFill>
                  <a:srgbClr val="98999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700">
                <a:solidFill>
                  <a:srgbClr val="98999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700">
                <a:solidFill>
                  <a:srgbClr val="98999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700">
                <a:solidFill>
                  <a:srgbClr val="98999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700">
                <a:solidFill>
                  <a:srgbClr val="98999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700">
                <a:solidFill>
                  <a:srgbClr val="98999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700">
                <a:solidFill>
                  <a:srgbClr val="98999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  <p:sldLayoutId id="2147483727" r:id="rId8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08">
          <p15:clr>
            <a:srgbClr val="F26B43"/>
          </p15:clr>
        </p15:guide>
        <p15:guide id="2" pos="5652">
          <p15:clr>
            <a:srgbClr val="F26B43"/>
          </p15:clr>
        </p15:guide>
        <p15:guide id="3" orient="horz" pos="108">
          <p15:clr>
            <a:srgbClr val="F26B43"/>
          </p15:clr>
        </p15:guide>
        <p15:guide id="4" orient="horz" pos="3132">
          <p15:clr>
            <a:srgbClr val="F26B43"/>
          </p15:clr>
        </p15:guide>
        <p15:guide id="5" orient="horz" pos="2790">
          <p15:clr>
            <a:srgbClr val="F26B43"/>
          </p15:clr>
        </p15:guide>
        <p15:guide id="6" pos="216">
          <p15:clr>
            <a:srgbClr val="A4A3A4"/>
          </p15:clr>
        </p15:guide>
        <p15:guide id="7" pos="55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82"/>
          <p:cNvSpPr txBox="1">
            <a:spLocks noGrp="1"/>
          </p:cNvSpPr>
          <p:nvPr>
            <p:ph type="title"/>
          </p:nvPr>
        </p:nvSpPr>
        <p:spPr>
          <a:xfrm>
            <a:off x="4942900" y="246450"/>
            <a:ext cx="3451800" cy="274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BAS 475 - </a:t>
            </a:r>
            <a:endParaRPr sz="3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Final Group Presentation</a:t>
            </a:r>
            <a:endParaRPr sz="3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David Carlton, Scott Martin,</a:t>
            </a: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Taylor Britt, Peyton Wells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91"/>
          <p:cNvSpPr txBox="1">
            <a:spLocks noGrp="1"/>
          </p:cNvSpPr>
          <p:nvPr>
            <p:ph type="title" idx="4294967295"/>
          </p:nvPr>
        </p:nvSpPr>
        <p:spPr>
          <a:xfrm>
            <a:off x="444675" y="171450"/>
            <a:ext cx="8136600" cy="73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884" name="Google Shape;884;p91"/>
          <p:cNvSpPr txBox="1">
            <a:spLocks noGrp="1"/>
          </p:cNvSpPr>
          <p:nvPr>
            <p:ph type="body" idx="4294967295"/>
          </p:nvPr>
        </p:nvSpPr>
        <p:spPr>
          <a:xfrm>
            <a:off x="444675" y="1053025"/>
            <a:ext cx="8136600" cy="32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In order to rescue and return our brave Imperial Analytics team from the dastardly rebels, we recommend the stepwise function because gives a smaller range, ensuring that our preparations are more focused and efficient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457200" lvl="0" indent="-3619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We recommend using the stepwise model, given that it produces an RMSE lower than the other five models tested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92"/>
          <p:cNvSpPr txBox="1">
            <a:spLocks noGrp="1"/>
          </p:cNvSpPr>
          <p:nvPr>
            <p:ph type="title" idx="4294967295"/>
          </p:nvPr>
        </p:nvSpPr>
        <p:spPr>
          <a:xfrm>
            <a:off x="171450" y="437300"/>
            <a:ext cx="2393100" cy="341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 for next 12 months credit balance</a:t>
            </a:r>
            <a:endParaRPr/>
          </a:p>
        </p:txBody>
      </p:sp>
      <p:graphicFrame>
        <p:nvGraphicFramePr>
          <p:cNvPr id="890" name="Google Shape;890;p92"/>
          <p:cNvGraphicFramePr/>
          <p:nvPr/>
        </p:nvGraphicFramePr>
        <p:xfrm>
          <a:off x="3970050" y="28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{D881E97A-806D-44A3-A711-A2C398879779}</a:tableStyleId>
              </a:tblPr>
              <a:tblGrid>
                <a:gridCol w="87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Period #</a:t>
                      </a:r>
                      <a:endParaRPr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Predicted Credit Balance (in Millions)</a:t>
                      </a:r>
                      <a:endParaRPr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1.908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1.911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F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1.913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4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1.915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D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5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1.918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E5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6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1.920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2E0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7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1.922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DB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8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1.925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9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1.927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5CE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10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1.929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C9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11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1.932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4C1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12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1.934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7B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891" name="Google Shape;891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399" y="1439850"/>
            <a:ext cx="1126125" cy="176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93"/>
          <p:cNvSpPr txBox="1">
            <a:spLocks noGrp="1"/>
          </p:cNvSpPr>
          <p:nvPr>
            <p:ph type="title" idx="4294967295"/>
          </p:nvPr>
        </p:nvSpPr>
        <p:spPr>
          <a:xfrm>
            <a:off x="444675" y="171450"/>
            <a:ext cx="8136600" cy="73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897" name="Google Shape;897;p93"/>
          <p:cNvSpPr txBox="1">
            <a:spLocks noGrp="1"/>
          </p:cNvSpPr>
          <p:nvPr>
            <p:ph type="body" idx="4294967295"/>
          </p:nvPr>
        </p:nvSpPr>
        <p:spPr>
          <a:xfrm>
            <a:off x="444675" y="1039650"/>
            <a:ext cx="8136600" cy="32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8" name="Google Shape;898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675" y="1179625"/>
            <a:ext cx="466725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94"/>
          <p:cNvSpPr txBox="1"/>
          <p:nvPr/>
        </p:nvSpPr>
        <p:spPr>
          <a:xfrm>
            <a:off x="1735650" y="171450"/>
            <a:ext cx="56727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0000"/>
                </a:solidFill>
              </a:rPr>
              <a:t>Godspeed soldiers and bring back our analytics team!</a:t>
            </a:r>
            <a:endParaRPr sz="3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83"/>
          <p:cNvSpPr txBox="1">
            <a:spLocks noGrp="1"/>
          </p:cNvSpPr>
          <p:nvPr>
            <p:ph type="title" idx="4294967295"/>
          </p:nvPr>
        </p:nvSpPr>
        <p:spPr>
          <a:xfrm>
            <a:off x="444675" y="171450"/>
            <a:ext cx="8136600" cy="73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830" name="Google Shape;830;p83"/>
          <p:cNvSpPr txBox="1">
            <a:spLocks noGrp="1"/>
          </p:cNvSpPr>
          <p:nvPr>
            <p:ph type="body" idx="4294967295"/>
          </p:nvPr>
        </p:nvSpPr>
        <p:spPr>
          <a:xfrm>
            <a:off x="444675" y="1039650"/>
            <a:ext cx="8136600" cy="32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Dataset: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Steadily increasing, monthly credit amount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Goal: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Accurately predict monthly Imperial Credits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Provide predictions for the next 12 periods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84"/>
          <p:cNvSpPr txBox="1">
            <a:spLocks noGrp="1"/>
          </p:cNvSpPr>
          <p:nvPr>
            <p:ph type="title" idx="4294967295"/>
          </p:nvPr>
        </p:nvSpPr>
        <p:spPr>
          <a:xfrm>
            <a:off x="444675" y="171450"/>
            <a:ext cx="8136600" cy="73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836" name="Google Shape;836;p84"/>
          <p:cNvSpPr txBox="1">
            <a:spLocks noGrp="1"/>
          </p:cNvSpPr>
          <p:nvPr>
            <p:ph type="body" idx="4294967295"/>
          </p:nvPr>
        </p:nvSpPr>
        <p:spPr>
          <a:xfrm>
            <a:off x="444675" y="1039650"/>
            <a:ext cx="8136600" cy="32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In order to accurately model and test the forecasts that we created, we will split our data into two sets: </a:t>
            </a:r>
            <a:endParaRPr/>
          </a:p>
          <a:p>
            <a:pPr marL="9144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914400" lvl="1" indent="-342900" algn="l" rtl="0">
              <a:spcBef>
                <a:spcPts val="4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Training Data, contains Months: 1 through 480</a:t>
            </a:r>
            <a:endParaRPr/>
          </a:p>
          <a:p>
            <a:pPr marL="9144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914400" lvl="1" indent="-342900" algn="l" rtl="0">
              <a:spcBef>
                <a:spcPts val="4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Holdout Data, contains Months: 480 through 492</a:t>
            </a:r>
            <a:endParaRPr/>
          </a:p>
          <a:p>
            <a:pPr marL="9144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This allows us to make predictions based on the training data and then test the accuracy against the holdout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85"/>
          <p:cNvSpPr txBox="1">
            <a:spLocks noGrp="1"/>
          </p:cNvSpPr>
          <p:nvPr>
            <p:ph type="title" idx="4294967295"/>
          </p:nvPr>
        </p:nvSpPr>
        <p:spPr>
          <a:xfrm>
            <a:off x="444675" y="171450"/>
            <a:ext cx="8136600" cy="73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</a:t>
            </a:r>
            <a:endParaRPr/>
          </a:p>
        </p:txBody>
      </p:sp>
      <p:sp>
        <p:nvSpPr>
          <p:cNvPr id="842" name="Google Shape;842;p85"/>
          <p:cNvSpPr txBox="1">
            <a:spLocks noGrp="1"/>
          </p:cNvSpPr>
          <p:nvPr>
            <p:ph type="body" idx="4294967295"/>
          </p:nvPr>
        </p:nvSpPr>
        <p:spPr>
          <a:xfrm>
            <a:off x="444675" y="902550"/>
            <a:ext cx="8136600" cy="338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Technique by which data is provided to the model incrementally and the accuracy of the predictions are tested along the way</a:t>
            </a:r>
            <a:endParaRPr/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b="1"/>
              <a:t>(CV)</a:t>
            </a:r>
            <a:r>
              <a:rPr lang="en"/>
              <a:t> ensures that the model we create is not ‘overfit’ in that it will accurately predict into the future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 i="1"/>
              <a:t>Parameters for CV</a:t>
            </a:r>
            <a:endParaRPr sz="1900" i="1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Initial data = 48 (# of periods of data that the model uses to create first predictions)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Step Length = 24 (# of periods of data that the model is incrementally fed to build off of and check for accuracy)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86"/>
          <p:cNvSpPr txBox="1">
            <a:spLocks noGrp="1"/>
          </p:cNvSpPr>
          <p:nvPr>
            <p:ph type="title"/>
          </p:nvPr>
        </p:nvSpPr>
        <p:spPr>
          <a:xfrm>
            <a:off x="342900" y="171450"/>
            <a:ext cx="8458200" cy="47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Transformations</a:t>
            </a:r>
            <a:endParaRPr/>
          </a:p>
        </p:txBody>
      </p:sp>
      <p:sp>
        <p:nvSpPr>
          <p:cNvPr id="848" name="Google Shape;848;p86"/>
          <p:cNvSpPr txBox="1">
            <a:spLocks noGrp="1"/>
          </p:cNvSpPr>
          <p:nvPr>
            <p:ph type="body" idx="1"/>
          </p:nvPr>
        </p:nvSpPr>
        <p:spPr>
          <a:xfrm>
            <a:off x="1297001" y="4180325"/>
            <a:ext cx="2585700" cy="2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No Transformation</a:t>
            </a:r>
            <a:endParaRPr/>
          </a:p>
        </p:txBody>
      </p:sp>
      <p:sp>
        <p:nvSpPr>
          <p:cNvPr id="849" name="Google Shape;849;p86"/>
          <p:cNvSpPr txBox="1">
            <a:spLocks noGrp="1"/>
          </p:cNvSpPr>
          <p:nvPr>
            <p:ph type="body" idx="3"/>
          </p:nvPr>
        </p:nvSpPr>
        <p:spPr>
          <a:xfrm>
            <a:off x="5323549" y="4157526"/>
            <a:ext cx="3543000" cy="33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Box-Cox using optimized lambda</a:t>
            </a:r>
            <a:endParaRPr sz="1600"/>
          </a:p>
        </p:txBody>
      </p:sp>
      <p:pic>
        <p:nvPicPr>
          <p:cNvPr id="850" name="Google Shape;850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50" y="1150350"/>
            <a:ext cx="4224851" cy="30071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1" name="Google Shape;851;p86"/>
          <p:cNvGrpSpPr/>
          <p:nvPr/>
        </p:nvGrpSpPr>
        <p:grpSpPr>
          <a:xfrm>
            <a:off x="4572351" y="1125978"/>
            <a:ext cx="4225010" cy="3031557"/>
            <a:chOff x="4480601" y="1185588"/>
            <a:chExt cx="4094399" cy="3095637"/>
          </a:xfrm>
        </p:grpSpPr>
        <p:pic>
          <p:nvPicPr>
            <p:cNvPr id="852" name="Google Shape;852;p8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80601" y="1185588"/>
              <a:ext cx="728150" cy="2772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3" name="Google Shape;853;p8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208750" y="1376100"/>
              <a:ext cx="3366251" cy="29051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4" name="Google Shape;854;p86"/>
          <p:cNvSpPr txBox="1">
            <a:spLocks noGrp="1"/>
          </p:cNvSpPr>
          <p:nvPr>
            <p:ph type="body" idx="1"/>
          </p:nvPr>
        </p:nvSpPr>
        <p:spPr>
          <a:xfrm>
            <a:off x="503700" y="592025"/>
            <a:ext cx="8136600" cy="46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Shows minimal change – </a:t>
            </a:r>
            <a:r>
              <a:rPr lang="en" sz="1129" b="0" i="1"/>
              <a:t>deemed unnecessary</a:t>
            </a:r>
            <a:r>
              <a:rPr lang="en" b="0"/>
              <a:t> </a:t>
            </a:r>
            <a:endParaRPr b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87"/>
          <p:cNvSpPr txBox="1">
            <a:spLocks noGrp="1"/>
          </p:cNvSpPr>
          <p:nvPr>
            <p:ph type="title" idx="4294967295"/>
          </p:nvPr>
        </p:nvSpPr>
        <p:spPr>
          <a:xfrm>
            <a:off x="444675" y="171450"/>
            <a:ext cx="8136600" cy="73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860" name="Google Shape;860;p87"/>
          <p:cNvSpPr txBox="1">
            <a:spLocks noGrp="1"/>
          </p:cNvSpPr>
          <p:nvPr>
            <p:ph type="body" idx="4294967295"/>
          </p:nvPr>
        </p:nvSpPr>
        <p:spPr>
          <a:xfrm>
            <a:off x="399850" y="902550"/>
            <a:ext cx="8136600" cy="33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-"/>
            </a:pPr>
            <a:r>
              <a:rPr lang="en" sz="2000" b="1"/>
              <a:t>Stepwise</a:t>
            </a:r>
            <a:r>
              <a:rPr lang="en" sz="2000"/>
              <a:t>- </a:t>
            </a:r>
            <a:r>
              <a:rPr lang="en" sz="1800"/>
              <a:t>Uses the elimination and addition of explanatory variables to build a model</a:t>
            </a:r>
            <a:endParaRPr sz="18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 b="1"/>
              <a:t>Search</a:t>
            </a:r>
            <a:r>
              <a:rPr lang="en" sz="2000"/>
              <a:t>- </a:t>
            </a:r>
            <a:r>
              <a:rPr lang="en" sz="1800"/>
              <a:t>Searches all model variations to find the best one for the data</a:t>
            </a:r>
            <a:endParaRPr sz="18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 b="1"/>
              <a:t>NeuralNet</a:t>
            </a:r>
            <a:r>
              <a:rPr lang="en" sz="2000"/>
              <a:t>- </a:t>
            </a:r>
            <a:r>
              <a:rPr lang="en" sz="1800"/>
              <a:t>Uses a series of neurons, or calculation pathways, to make predictions based on inputs</a:t>
            </a:r>
            <a:endParaRPr sz="18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 b="1"/>
              <a:t>ARIMA210</a:t>
            </a:r>
            <a:r>
              <a:rPr lang="en" sz="2000"/>
              <a:t>- </a:t>
            </a:r>
            <a:r>
              <a:rPr lang="en" sz="1800"/>
              <a:t>Uses past forecasts to predict future forecasts</a:t>
            </a:r>
            <a:endParaRPr sz="18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 b="1"/>
              <a:t>ARIMA013</a:t>
            </a:r>
            <a:r>
              <a:rPr lang="en" sz="2000"/>
              <a:t>- </a:t>
            </a:r>
            <a:r>
              <a:rPr lang="en" sz="1800"/>
              <a:t>Uses the errors, or how far off the prediction was, to predict future forecasts</a:t>
            </a:r>
            <a:endParaRPr sz="18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 b="1"/>
              <a:t>Exponential Smoothing</a:t>
            </a:r>
            <a:r>
              <a:rPr lang="en" sz="2000"/>
              <a:t>- </a:t>
            </a:r>
            <a:r>
              <a:rPr lang="en" sz="1800"/>
              <a:t>Uses exponentially decreasing weights the further back a past observation goes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88"/>
          <p:cNvSpPr txBox="1">
            <a:spLocks noGrp="1"/>
          </p:cNvSpPr>
          <p:nvPr>
            <p:ph type="title" idx="4294967295"/>
          </p:nvPr>
        </p:nvSpPr>
        <p:spPr>
          <a:xfrm>
            <a:off x="503700" y="257725"/>
            <a:ext cx="8136600" cy="51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Forecasts </a:t>
            </a:r>
            <a:r>
              <a:rPr lang="en" sz="1600" i="1"/>
              <a:t>(based on last 48 months)</a:t>
            </a:r>
            <a:endParaRPr sz="1600" i="1"/>
          </a:p>
        </p:txBody>
      </p:sp>
      <p:pic>
        <p:nvPicPr>
          <p:cNvPr id="866" name="Google Shape;866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" y="999288"/>
            <a:ext cx="8801099" cy="342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89"/>
          <p:cNvSpPr txBox="1">
            <a:spLocks noGrp="1"/>
          </p:cNvSpPr>
          <p:nvPr>
            <p:ph type="title" idx="4294967295"/>
          </p:nvPr>
        </p:nvSpPr>
        <p:spPr>
          <a:xfrm>
            <a:off x="503700" y="257725"/>
            <a:ext cx="8136600" cy="51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 Definitions</a:t>
            </a:r>
            <a:endParaRPr/>
          </a:p>
        </p:txBody>
      </p:sp>
      <p:sp>
        <p:nvSpPr>
          <p:cNvPr id="872" name="Google Shape;872;p89"/>
          <p:cNvSpPr txBox="1">
            <a:spLocks noGrp="1"/>
          </p:cNvSpPr>
          <p:nvPr>
            <p:ph type="body" idx="4294967295"/>
          </p:nvPr>
        </p:nvSpPr>
        <p:spPr>
          <a:xfrm>
            <a:off x="399850" y="1039650"/>
            <a:ext cx="8136600" cy="32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fontScale="85000" lnSpcReduction="10000"/>
          </a:bodyPr>
          <a:lstStyle/>
          <a:p>
            <a:pPr marL="457200" lvl="0" indent="-341947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RMSE</a:t>
            </a:r>
            <a:r>
              <a:rPr lang="en"/>
              <a:t> </a:t>
            </a:r>
            <a:r>
              <a:rPr lang="en" b="1"/>
              <a:t>(Root Mean Square Error) -</a:t>
            </a:r>
            <a:r>
              <a:rPr lang="en"/>
              <a:t> Shows the error of a model by squaring it first so positive and negative errors don’t cancel each other out</a:t>
            </a:r>
            <a:endParaRPr/>
          </a:p>
          <a:p>
            <a:pPr marL="914400" lvl="1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i="1"/>
              <a:t>Weighs large errors more heavily</a:t>
            </a:r>
            <a:endParaRPr i="1"/>
          </a:p>
          <a:p>
            <a:pPr marL="457200" lvl="0" indent="-34194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MAE (Mean Absolute Error) - </a:t>
            </a:r>
            <a:r>
              <a:rPr lang="en"/>
              <a:t>Takes the average absolute values of errors</a:t>
            </a:r>
            <a:endParaRPr/>
          </a:p>
          <a:p>
            <a:pPr marL="914400" lvl="1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i="1"/>
              <a:t>Weights all errors the same</a:t>
            </a:r>
            <a:endParaRPr i="1"/>
          </a:p>
          <a:p>
            <a:pPr marL="457200" lvl="0" indent="-34194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MAPE (Mean Absolute Percentage- </a:t>
            </a:r>
            <a:r>
              <a:rPr lang="en"/>
              <a:t>Returns a value relative to the dataset</a:t>
            </a:r>
            <a:endParaRPr/>
          </a:p>
          <a:p>
            <a:pPr marL="914400" lvl="1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i="1"/>
              <a:t>Easier to understand</a:t>
            </a:r>
            <a:endParaRPr i="1"/>
          </a:p>
          <a:p>
            <a:pPr marL="914400" lvl="1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i="1"/>
              <a:t>Compared across datasets since it is a relative value</a:t>
            </a:r>
            <a:endParaRPr i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90"/>
          <p:cNvSpPr txBox="1">
            <a:spLocks noGrp="1"/>
          </p:cNvSpPr>
          <p:nvPr>
            <p:ph type="title" idx="4294967295"/>
          </p:nvPr>
        </p:nvSpPr>
        <p:spPr>
          <a:xfrm>
            <a:off x="503700" y="257725"/>
            <a:ext cx="8136600" cy="51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 Chart</a:t>
            </a:r>
            <a:endParaRPr/>
          </a:p>
        </p:txBody>
      </p:sp>
      <p:graphicFrame>
        <p:nvGraphicFramePr>
          <p:cNvPr id="878" name="Google Shape;878;p90"/>
          <p:cNvGraphicFramePr/>
          <p:nvPr/>
        </p:nvGraphicFramePr>
        <p:xfrm>
          <a:off x="1444950" y="9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{D881E97A-806D-44A3-A711-A2C398879779}</a:tableStyleId>
              </a:tblPr>
              <a:tblGrid>
                <a:gridCol w="285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2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Model</a:t>
                      </a:r>
                      <a:endParaRPr sz="18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RMSE</a:t>
                      </a:r>
                      <a:endParaRPr sz="18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MAE</a:t>
                      </a:r>
                      <a:endParaRPr sz="18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MAPE</a:t>
                      </a:r>
                      <a:endParaRPr sz="18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Stepwise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0.1280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0.10400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7.070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7B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Exponential Smoothing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0.1300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AC57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0.10700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CD7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7.260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9CA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Search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0.1320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06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0.10700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CD7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7.290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8CD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Arima 210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0.1340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0.11000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3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7.500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Arima 013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0.1400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D1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0.11300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CD6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7.760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CA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Neural Net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0.2380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7C7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0.15000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7C7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10.100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7C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UTK 2020_Orange">
  <a:themeElements>
    <a:clrScheme name="University of Tennessee">
      <a:dk1>
        <a:srgbClr val="58595B"/>
      </a:dk1>
      <a:lt1>
        <a:srgbClr val="F0F0F0"/>
      </a:lt1>
      <a:dk2>
        <a:srgbClr val="000000"/>
      </a:dk2>
      <a:lt2>
        <a:srgbClr val="FFFFFF"/>
      </a:lt2>
      <a:accent1>
        <a:srgbClr val="FF8200"/>
      </a:accent1>
      <a:accent2>
        <a:srgbClr val="2197A9"/>
      </a:accent2>
      <a:accent3>
        <a:srgbClr val="8D2048"/>
      </a:accent3>
      <a:accent4>
        <a:srgbClr val="FED535"/>
      </a:accent4>
      <a:accent5>
        <a:srgbClr val="E65933"/>
      </a:accent5>
      <a:accent6>
        <a:srgbClr val="006C93"/>
      </a:accent6>
      <a:hlink>
        <a:srgbClr val="58595B"/>
      </a:hlink>
      <a:folHlink>
        <a:srgbClr val="5859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Microsoft Office PowerPoint</Application>
  <PresentationFormat>On-screen Show (16:9)</PresentationFormat>
  <Paragraphs>108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Georgia</vt:lpstr>
      <vt:lpstr>Roboto</vt:lpstr>
      <vt:lpstr>UTK 2020_Orange</vt:lpstr>
      <vt:lpstr>BAS 475 -  Final Group Presentation  David Carlton, Scott Martin, Taylor Britt, Peyton Wells</vt:lpstr>
      <vt:lpstr>Data Description</vt:lpstr>
      <vt:lpstr>Data Preparation</vt:lpstr>
      <vt:lpstr>Cross Validation</vt:lpstr>
      <vt:lpstr>Transformations</vt:lpstr>
      <vt:lpstr>Models</vt:lpstr>
      <vt:lpstr>Forecasts (based on last 48 months)</vt:lpstr>
      <vt:lpstr>Metric Definitions</vt:lpstr>
      <vt:lpstr>Model Comparison Chart</vt:lpstr>
      <vt:lpstr>Recommendations</vt:lpstr>
      <vt:lpstr>Predictions for next 12 months credit balance</vt:lpstr>
      <vt:lpstr>Index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 475 -  Final Group Presentation  David Carlton, Scott Martin, Taylor Britt, Peyton Wells</dc:title>
  <cp:lastModifiedBy>Martin, Scott A</cp:lastModifiedBy>
  <cp:revision>1</cp:revision>
  <dcterms:modified xsi:type="dcterms:W3CDTF">2022-05-05T01:18:49Z</dcterms:modified>
</cp:coreProperties>
</file>