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578685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基于数据挖掘的县调监控信息智能化规约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125403" cy="1126283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姓名：楼旭明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导师：蒋一波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研究的背景与意义</a:t>
            </a:r>
            <a:endParaRPr lang="zh-CN" altLang="en-US" sz="3200" dirty="0"/>
          </a:p>
          <a:p>
            <a:r>
              <a:rPr lang="zh-CN" altLang="en-US" sz="3200" dirty="0"/>
              <a:t>国内外研究现状</a:t>
            </a:r>
          </a:p>
          <a:p>
            <a:r>
              <a:rPr lang="zh-CN" altLang="en-US" sz="3200" dirty="0"/>
              <a:t>课题研究的主要</a:t>
            </a:r>
            <a:r>
              <a:rPr lang="zh-CN" altLang="en-US" sz="3200" dirty="0" smtClean="0"/>
              <a:t>内容</a:t>
            </a:r>
            <a:endParaRPr lang="en-US" altLang="zh-CN" sz="3200" dirty="0" smtClean="0"/>
          </a:p>
          <a:p>
            <a:r>
              <a:rPr lang="zh-CN" altLang="en-US" sz="3200" dirty="0" smtClean="0"/>
              <a:t>进度</a:t>
            </a:r>
            <a:r>
              <a:rPr lang="zh-CN" altLang="en-US" sz="3200" dirty="0"/>
              <a:t>安排</a:t>
            </a:r>
          </a:p>
          <a:p>
            <a:r>
              <a:rPr lang="zh-CN" altLang="en-US" sz="3200" dirty="0"/>
              <a:t>参考</a:t>
            </a:r>
            <a:r>
              <a:rPr lang="zh-CN" altLang="en-US" sz="3200" dirty="0" smtClean="0"/>
              <a:t>文献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43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</a:t>
            </a:r>
            <a:r>
              <a:rPr lang="zh-CN" altLang="en-US" sz="4400" dirty="0" smtClean="0"/>
              <a:t>背景</a:t>
            </a:r>
            <a:endParaRPr lang="zh-CN" altLang="en-US" sz="4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变电站正在进行着大规模的无人值守综合自动化的改造，使得变电站的信息量迅速增加，尤其是微机保护的应用，变电站的遥信信息相对以前则变化显著</a:t>
            </a:r>
            <a:r>
              <a:rPr lang="zh-CN" altLang="en-US" dirty="0" smtClean="0"/>
              <a:t>。</a:t>
            </a:r>
            <a:r>
              <a:rPr lang="zh-CN" altLang="en-US" dirty="0"/>
              <a:t>现有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Scada</a:t>
            </a:r>
            <a:r>
              <a:rPr lang="zh-CN" altLang="en-US" dirty="0" smtClean="0"/>
              <a:t>系统对</a:t>
            </a:r>
            <a:r>
              <a:rPr lang="zh-CN" altLang="en-US" dirty="0"/>
              <a:t>信息进行了初级的归类</a:t>
            </a:r>
            <a:r>
              <a:rPr lang="zh-CN" altLang="en-US" dirty="0" smtClean="0"/>
              <a:t>判断</a:t>
            </a:r>
            <a:r>
              <a:rPr lang="zh-CN" altLang="en-US" dirty="0"/>
              <a:t>，</a:t>
            </a:r>
            <a:r>
              <a:rPr lang="zh-CN" altLang="en-US" dirty="0" smtClean="0"/>
              <a:t>未通过数据</a:t>
            </a:r>
            <a:r>
              <a:rPr lang="zh-CN" altLang="en-US" dirty="0"/>
              <a:t>挖掘技术综合利用数据实行</a:t>
            </a:r>
            <a:r>
              <a:rPr lang="zh-CN" altLang="en-US" dirty="0" smtClean="0"/>
              <a:t>更高</a:t>
            </a:r>
            <a:r>
              <a:rPr lang="zh-CN" altLang="en-US" dirty="0"/>
              <a:t>层次</a:t>
            </a:r>
            <a:r>
              <a:rPr lang="zh-CN" altLang="en-US" dirty="0" smtClean="0"/>
              <a:t>的数据应用。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6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87501"/>
          </a:xfrm>
        </p:spPr>
        <p:txBody>
          <a:bodyPr/>
          <a:lstStyle/>
          <a:p>
            <a:r>
              <a:rPr lang="zh-CN" altLang="en-US" dirty="0" smtClean="0"/>
              <a:t>告警信息类型由固定的类型改为经数据分析改变的类型。</a:t>
            </a:r>
            <a:endParaRPr lang="en-US" altLang="zh-CN" dirty="0" smtClean="0"/>
          </a:p>
          <a:p>
            <a:r>
              <a:rPr lang="zh-CN" altLang="en-US" dirty="0" smtClean="0"/>
              <a:t>通过数据挖掘找到告警信息相关联的遥测遥信信息，使告警信息内容更为丰富。</a:t>
            </a:r>
            <a:endParaRPr lang="en-US" altLang="zh-CN" dirty="0" smtClean="0"/>
          </a:p>
          <a:p>
            <a:r>
              <a:rPr lang="zh-CN" altLang="en-US" dirty="0" smtClean="0"/>
              <a:t>将异常数据展示给用户，使用户能快速发现故障。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4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目前</a:t>
            </a:r>
            <a:r>
              <a:rPr lang="en-US" altLang="zh-CN" sz="2800" dirty="0" err="1" smtClean="0"/>
              <a:t>scada</a:t>
            </a:r>
            <a:r>
              <a:rPr lang="zh-CN" altLang="en-US" sz="2800" dirty="0" smtClean="0"/>
              <a:t>系统对信号进行采集、存储，根据信号的类型来确定告警信息类型。告警信息类型不能灵活的变换。</a:t>
            </a:r>
            <a:r>
              <a:rPr lang="en-US" altLang="zh-CN" sz="2800" dirty="0" smtClean="0"/>
              <a:t>EMS</a:t>
            </a:r>
            <a:r>
              <a:rPr lang="zh-CN" altLang="en-US" sz="2800" dirty="0" smtClean="0"/>
              <a:t>系统多数以信号为基础做高级分析，对告警信号进行只是简单的过滤显示，未对告警信息类型做灵活配置。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54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课题研究的主要内容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416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 smtClean="0"/>
              <a:t>Scada</a:t>
            </a:r>
            <a:r>
              <a:rPr lang="zh-CN" altLang="en-US" sz="2400" dirty="0" smtClean="0"/>
              <a:t>数据挖掘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使用数据挖掘相关技术，分析出可用的特征。</a:t>
            </a:r>
            <a:endParaRPr lang="en-US" altLang="zh-CN" sz="2000" dirty="0" smtClean="0"/>
          </a:p>
          <a:p>
            <a:r>
              <a:rPr lang="zh-CN" altLang="en-US" sz="2400" dirty="0" smtClean="0"/>
              <a:t>实时告警信息类型判别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实时数据结合特征分析告警信息，对告警信息类型进行智能化判断</a:t>
            </a:r>
            <a:endParaRPr lang="en-US" altLang="zh-CN" sz="2000" dirty="0" smtClean="0"/>
          </a:p>
          <a:p>
            <a:r>
              <a:rPr lang="zh-CN" altLang="en-US" sz="2400" dirty="0" smtClean="0"/>
              <a:t>信息展示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单独页面展示告警信息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结合负荷密度图、一次接线图展示告警信息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未复归信息展示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常量信号展示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异常信号展示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90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2014.12 </a:t>
            </a:r>
            <a:r>
              <a:rPr lang="en-US" altLang="zh-CN" dirty="0"/>
              <a:t>~ </a:t>
            </a:r>
            <a:r>
              <a:rPr lang="en-US" altLang="zh-CN" dirty="0" smtClean="0"/>
              <a:t>2015.2   </a:t>
            </a:r>
            <a:r>
              <a:rPr lang="zh-CN" altLang="en-US" dirty="0"/>
              <a:t>查阅文献及需求分析</a:t>
            </a:r>
          </a:p>
          <a:p>
            <a:r>
              <a:rPr lang="en-US" altLang="zh-CN" dirty="0" smtClean="0"/>
              <a:t>2015.3 </a:t>
            </a:r>
            <a:r>
              <a:rPr lang="en-US" altLang="zh-CN" dirty="0"/>
              <a:t>~ </a:t>
            </a:r>
            <a:r>
              <a:rPr lang="en-US" altLang="zh-CN" dirty="0" smtClean="0"/>
              <a:t>2015.5    </a:t>
            </a:r>
            <a:r>
              <a:rPr lang="zh-CN" altLang="en-US" dirty="0"/>
              <a:t>设计原理及代码实现</a:t>
            </a:r>
          </a:p>
          <a:p>
            <a:r>
              <a:rPr lang="en-US" altLang="zh-CN" dirty="0" smtClean="0"/>
              <a:t>2015.6 </a:t>
            </a:r>
            <a:r>
              <a:rPr lang="en-US" altLang="zh-CN" dirty="0"/>
              <a:t>~ </a:t>
            </a:r>
            <a:r>
              <a:rPr lang="en-US" altLang="zh-CN" dirty="0" smtClean="0"/>
              <a:t>2015.7    </a:t>
            </a:r>
            <a:r>
              <a:rPr lang="zh-CN" altLang="en-US" dirty="0"/>
              <a:t>系统实现及用户级测试</a:t>
            </a:r>
          </a:p>
          <a:p>
            <a:r>
              <a:rPr lang="en-US" altLang="zh-CN" dirty="0" smtClean="0"/>
              <a:t>2015.8 </a:t>
            </a:r>
            <a:r>
              <a:rPr lang="en-US" altLang="zh-CN" dirty="0"/>
              <a:t>~ </a:t>
            </a:r>
            <a:r>
              <a:rPr lang="en-US" altLang="zh-CN" dirty="0" smtClean="0"/>
              <a:t>2015.10   </a:t>
            </a:r>
            <a:r>
              <a:rPr lang="zh-CN" altLang="en-US" dirty="0"/>
              <a:t>撰写毕业论文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7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769" y="1581374"/>
            <a:ext cx="9552792" cy="493776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[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].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Han </a:t>
            </a:r>
            <a:r>
              <a:rPr lang="en-US" altLang="zh-CN" sz="1600" dirty="0" smtClean="0"/>
              <a:t>,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Micheline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Kamber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,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Jian</a:t>
            </a:r>
            <a:r>
              <a:rPr lang="en-US" altLang="zh-CN" sz="1600" dirty="0"/>
              <a:t> Pei 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数据挖掘：概念与</a:t>
            </a:r>
            <a:r>
              <a:rPr lang="zh-CN" altLang="en-US" sz="1600" dirty="0" smtClean="0"/>
              <a:t>技术</a:t>
            </a:r>
            <a:r>
              <a:rPr lang="en-US" altLang="zh-CN" sz="1600" dirty="0" smtClean="0"/>
              <a:t>[M].</a:t>
            </a:r>
            <a:r>
              <a:rPr lang="zh-CN" altLang="en-US" sz="1600" dirty="0"/>
              <a:t>机械工业</a:t>
            </a:r>
            <a:r>
              <a:rPr lang="zh-CN" altLang="en-US" sz="1600" dirty="0" smtClean="0"/>
              <a:t>出版社</a:t>
            </a:r>
            <a:r>
              <a:rPr lang="en-US" altLang="zh-CN" sz="1600" dirty="0" smtClean="0"/>
              <a:t>,2012</a:t>
            </a:r>
          </a:p>
          <a:p>
            <a:r>
              <a:rPr lang="en-US" altLang="zh-CN" sz="1600" dirty="0" smtClean="0"/>
              <a:t>[2</a:t>
            </a:r>
            <a:r>
              <a:rPr lang="en-US" altLang="zh-CN" sz="1600" dirty="0" smtClean="0"/>
              <a:t>].</a:t>
            </a:r>
            <a:r>
              <a:rPr lang="zh-CN" altLang="en-US" sz="1600" dirty="0"/>
              <a:t>学旗</a:t>
            </a:r>
            <a:r>
              <a:rPr lang="en-US" altLang="zh-CN" sz="1600" dirty="0"/>
              <a:t>,</a:t>
            </a:r>
            <a:r>
              <a:rPr lang="zh-CN" altLang="en-US" sz="1600" dirty="0"/>
              <a:t>靳小龙</a:t>
            </a:r>
            <a:r>
              <a:rPr lang="en-US" altLang="zh-CN" sz="1600" dirty="0"/>
              <a:t>,</a:t>
            </a:r>
            <a:r>
              <a:rPr lang="zh-CN" altLang="en-US" sz="1600" dirty="0"/>
              <a:t>王元卓</a:t>
            </a:r>
            <a:r>
              <a:rPr lang="en-US" altLang="zh-CN" sz="1600" dirty="0"/>
              <a:t>,</a:t>
            </a:r>
            <a:r>
              <a:rPr lang="zh-CN" altLang="en-US" sz="1600" dirty="0"/>
              <a:t>郭嘉丰</a:t>
            </a:r>
            <a:r>
              <a:rPr lang="en-US" altLang="zh-CN" sz="1600" dirty="0"/>
              <a:t>,</a:t>
            </a:r>
            <a:r>
              <a:rPr lang="zh-CN" altLang="en-US" sz="1600" dirty="0"/>
              <a:t>张铁赢</a:t>
            </a:r>
            <a:r>
              <a:rPr lang="en-US" altLang="zh-CN" sz="1600" dirty="0"/>
              <a:t>,</a:t>
            </a:r>
            <a:r>
              <a:rPr lang="zh-CN" altLang="en-US" sz="1600" dirty="0"/>
              <a:t>李国杰</a:t>
            </a:r>
            <a:r>
              <a:rPr lang="en-US" altLang="zh-CN" sz="1600" dirty="0"/>
              <a:t>.</a:t>
            </a:r>
            <a:r>
              <a:rPr lang="zh-CN" altLang="en-US" sz="1600" dirty="0"/>
              <a:t>大数据系统和分析技术综述</a:t>
            </a:r>
            <a:r>
              <a:rPr lang="en-US" altLang="zh-CN" sz="1600" dirty="0"/>
              <a:t>[J].</a:t>
            </a:r>
            <a:r>
              <a:rPr lang="zh-CN" altLang="en-US" sz="1600" dirty="0"/>
              <a:t>软件学报</a:t>
            </a:r>
            <a:r>
              <a:rPr lang="en-US" altLang="zh-CN" sz="1600" dirty="0"/>
              <a:t>,2014,25(9):1889-1908</a:t>
            </a:r>
          </a:p>
          <a:p>
            <a:r>
              <a:rPr lang="en-US" altLang="zh-CN" sz="1600" dirty="0" smtClean="0"/>
              <a:t>[3].</a:t>
            </a:r>
            <a:r>
              <a:rPr lang="zh-CN" altLang="en-US" sz="1600" dirty="0" smtClean="0"/>
              <a:t>张</a:t>
            </a:r>
            <a:r>
              <a:rPr lang="zh-CN" altLang="en-US" sz="1600" dirty="0"/>
              <a:t>维群</a:t>
            </a:r>
            <a:r>
              <a:rPr lang="en-US" altLang="zh-CN" sz="1600" dirty="0"/>
              <a:t>,</a:t>
            </a:r>
            <a:r>
              <a:rPr lang="zh-CN" altLang="en-US" sz="1600" dirty="0"/>
              <a:t>岳雪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Copula</a:t>
            </a:r>
            <a:r>
              <a:rPr lang="zh-CN" altLang="en-US" sz="1600" dirty="0"/>
              <a:t>连接函数的数据挖掘关联算法的设计</a:t>
            </a:r>
            <a:r>
              <a:rPr lang="en-US" altLang="zh-CN" sz="1600" dirty="0"/>
              <a:t>[J].</a:t>
            </a:r>
            <a:r>
              <a:rPr lang="zh-CN" altLang="en-US" sz="1600" dirty="0"/>
              <a:t>统计与信息论</a:t>
            </a:r>
            <a:r>
              <a:rPr lang="en-US" altLang="zh-CN" sz="1600" dirty="0"/>
              <a:t>,2014,29(4):</a:t>
            </a:r>
            <a:r>
              <a:rPr lang="en-US" altLang="zh-CN" sz="1600" dirty="0" smtClean="0"/>
              <a:t>10-13</a:t>
            </a:r>
          </a:p>
          <a:p>
            <a:r>
              <a:rPr lang="en-US" altLang="zh-CN" sz="1600" dirty="0" smtClean="0"/>
              <a:t>[4].</a:t>
            </a:r>
            <a:r>
              <a:rPr lang="zh-CN" altLang="en-US" sz="1600" dirty="0"/>
              <a:t>贺瑶</a:t>
            </a:r>
            <a:r>
              <a:rPr lang="en-US" altLang="zh-CN" sz="1600" dirty="0"/>
              <a:t>,</a:t>
            </a:r>
            <a:r>
              <a:rPr lang="zh-CN" altLang="en-US" sz="1600" dirty="0"/>
              <a:t>王文庆</a:t>
            </a:r>
            <a:r>
              <a:rPr lang="en-US" altLang="zh-CN" sz="1600" dirty="0"/>
              <a:t>,</a:t>
            </a:r>
            <a:r>
              <a:rPr lang="zh-CN" altLang="en-US" sz="1600" dirty="0"/>
              <a:t>薛飞</a:t>
            </a:r>
            <a:r>
              <a:rPr lang="en-US" altLang="zh-CN" sz="1600" dirty="0"/>
              <a:t>.</a:t>
            </a:r>
            <a:r>
              <a:rPr lang="zh-CN" altLang="en-US" sz="1600" dirty="0"/>
              <a:t>基于云计算的海量数据挖掘研究</a:t>
            </a:r>
            <a:r>
              <a:rPr lang="en-US" altLang="zh-CN" sz="1600" dirty="0"/>
              <a:t>[J].</a:t>
            </a:r>
            <a:r>
              <a:rPr lang="zh-CN" altLang="en-US" sz="1600" dirty="0"/>
              <a:t>计算机技术与发展</a:t>
            </a:r>
            <a:r>
              <a:rPr lang="en-US" altLang="zh-CN" sz="1600" dirty="0"/>
              <a:t>,</a:t>
            </a:r>
            <a:r>
              <a:rPr lang="en-US" altLang="zh-CN" sz="1600" dirty="0" smtClean="0"/>
              <a:t>2013,2:69-72</a:t>
            </a:r>
          </a:p>
          <a:p>
            <a:r>
              <a:rPr lang="en-US" altLang="zh-CN" sz="1600" dirty="0" smtClean="0"/>
              <a:t>[5].</a:t>
            </a:r>
            <a:r>
              <a:rPr lang="zh-CN" altLang="en-US" sz="1600" dirty="0"/>
              <a:t>潘冬生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章</a:t>
            </a:r>
            <a:r>
              <a:rPr lang="zh-CN" altLang="en-US" sz="1600" dirty="0"/>
              <a:t>昭辉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代</a:t>
            </a:r>
            <a:r>
              <a:rPr lang="zh-CN" altLang="en-US" sz="1600" dirty="0"/>
              <a:t>秀娟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杨娟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基于</a:t>
            </a:r>
            <a:r>
              <a:rPr lang="zh-CN" altLang="en-US" sz="1600" dirty="0"/>
              <a:t>层次梯度分析的协同数据挖掘算法</a:t>
            </a:r>
            <a:r>
              <a:rPr lang="en-US" altLang="zh-CN" sz="1600" dirty="0"/>
              <a:t>[J</a:t>
            </a:r>
            <a:r>
              <a:rPr lang="en-US" altLang="zh-CN" sz="1600" dirty="0" smtClean="0"/>
              <a:t>].</a:t>
            </a:r>
            <a:r>
              <a:rPr lang="zh-CN" altLang="en-US" sz="1600" dirty="0" smtClean="0"/>
              <a:t>计算机工程</a:t>
            </a:r>
            <a:r>
              <a:rPr lang="en-US" altLang="zh-CN" sz="1600" dirty="0" smtClean="0"/>
              <a:t>,2012,38(2):72-74</a:t>
            </a:r>
          </a:p>
          <a:p>
            <a:r>
              <a:rPr lang="en-US" altLang="zh-CN" sz="1600" dirty="0" smtClean="0"/>
              <a:t>[6</a:t>
            </a:r>
            <a:r>
              <a:rPr lang="en-US" altLang="zh-CN" sz="1600" dirty="0" smtClean="0"/>
              <a:t>].</a:t>
            </a:r>
            <a:r>
              <a:rPr lang="zh-CN" altLang="en-US" sz="1600" dirty="0"/>
              <a:t>胡文</a:t>
            </a:r>
            <a:r>
              <a:rPr lang="zh-CN" altLang="en-US" sz="1600" dirty="0" smtClean="0"/>
              <a:t>瑜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孙</a:t>
            </a:r>
            <a:r>
              <a:rPr lang="zh-CN" altLang="en-US" sz="1600" dirty="0"/>
              <a:t>志</a:t>
            </a:r>
            <a:r>
              <a:rPr lang="zh-CN" altLang="en-US" sz="1600" dirty="0" smtClean="0"/>
              <a:t>挥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吴</a:t>
            </a:r>
            <a:r>
              <a:rPr lang="zh-CN" altLang="en-US" sz="1600" dirty="0"/>
              <a:t>英杰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数据挖掘取样方法研究</a:t>
            </a:r>
            <a:r>
              <a:rPr lang="en-US" altLang="zh-CN" sz="1600" dirty="0" smtClean="0"/>
              <a:t>[</a:t>
            </a:r>
            <a:r>
              <a:rPr lang="en-US" altLang="zh-CN" sz="1600" dirty="0" smtClean="0"/>
              <a:t>J</a:t>
            </a:r>
            <a:r>
              <a:rPr lang="en-US" altLang="zh-CN" sz="1600" dirty="0" smtClean="0"/>
              <a:t>].</a:t>
            </a:r>
            <a:r>
              <a:rPr lang="zh-CN" altLang="en-US" sz="1600" dirty="0"/>
              <a:t>计算机研究与</a:t>
            </a:r>
            <a:r>
              <a:rPr lang="zh-CN" altLang="en-US" sz="1600" dirty="0" smtClean="0"/>
              <a:t>发展</a:t>
            </a:r>
            <a:r>
              <a:rPr lang="en-US" altLang="zh-CN" sz="1600" dirty="0" smtClean="0"/>
              <a:t>,2011,(1):</a:t>
            </a:r>
            <a:r>
              <a:rPr lang="zh-CN" altLang="en-US" sz="1600" dirty="0"/>
              <a:t> </a:t>
            </a:r>
            <a:r>
              <a:rPr lang="en-US" altLang="zh-CN" sz="1600" dirty="0"/>
              <a:t>45-54</a:t>
            </a:r>
            <a:endParaRPr lang="en-US" altLang="zh-CN" sz="1600" dirty="0" smtClean="0"/>
          </a:p>
          <a:p>
            <a:r>
              <a:rPr lang="en-US" altLang="zh-CN" sz="1600" dirty="0" smtClean="0"/>
              <a:t>[7].</a:t>
            </a:r>
            <a:r>
              <a:rPr lang="zh-CN" altLang="en-US" sz="1600" dirty="0"/>
              <a:t>高阳</a:t>
            </a:r>
            <a:r>
              <a:rPr lang="en-US" altLang="zh-CN" sz="1600" dirty="0"/>
              <a:t>.</a:t>
            </a:r>
            <a:r>
              <a:rPr lang="zh-CN" altLang="en-US" sz="1600" dirty="0"/>
              <a:t>中国数据挖掘研究进展</a:t>
            </a:r>
            <a:r>
              <a:rPr lang="en-US" altLang="zh-CN" sz="1600" dirty="0"/>
              <a:t>[J].</a:t>
            </a:r>
            <a:r>
              <a:rPr lang="zh-CN" altLang="en-US" sz="1600" dirty="0"/>
              <a:t>南京大学学报</a:t>
            </a:r>
            <a:r>
              <a:rPr lang="en-US" altLang="zh-CN" sz="1600" dirty="0"/>
              <a:t>(</a:t>
            </a:r>
            <a:r>
              <a:rPr lang="zh-CN" altLang="en-US" sz="1600" dirty="0"/>
              <a:t>自然科学版</a:t>
            </a:r>
            <a:r>
              <a:rPr lang="en-US" altLang="zh-CN" sz="1600" dirty="0"/>
              <a:t>),2011,(4):351-353</a:t>
            </a:r>
          </a:p>
          <a:p>
            <a:r>
              <a:rPr lang="en-US" altLang="zh-CN" sz="1600" dirty="0"/>
              <a:t>[8</a:t>
            </a:r>
            <a:r>
              <a:rPr lang="en-US" altLang="zh-CN" sz="1600" dirty="0" smtClean="0"/>
              <a:t>].</a:t>
            </a:r>
            <a:r>
              <a:rPr lang="zh-CN" altLang="en-US" sz="1600" dirty="0"/>
              <a:t>林峰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胡</a:t>
            </a:r>
            <a:r>
              <a:rPr lang="zh-CN" altLang="en-US" sz="1600" dirty="0"/>
              <a:t>牧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蒋元晨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倪斌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电力</a:t>
            </a:r>
            <a:r>
              <a:rPr lang="zh-CN" altLang="en-US" sz="1600" dirty="0"/>
              <a:t>调度综合数据平台体系结构及相关技术</a:t>
            </a:r>
            <a:r>
              <a:rPr lang="en-US" altLang="zh-CN" sz="1600" dirty="0"/>
              <a:t>[J</a:t>
            </a:r>
            <a:r>
              <a:rPr lang="en-US" altLang="zh-CN" sz="1600" dirty="0" smtClean="0"/>
              <a:t>].</a:t>
            </a:r>
            <a:r>
              <a:rPr lang="zh-CN" altLang="en-US" sz="1600" dirty="0" smtClean="0"/>
              <a:t>电力系统自动化</a:t>
            </a:r>
            <a:r>
              <a:rPr lang="en-US" altLang="zh-CN" sz="1600" dirty="0" smtClean="0"/>
              <a:t>,2007,31(1):61-64</a:t>
            </a:r>
            <a:endParaRPr lang="en-US" altLang="zh-CN" sz="1600" dirty="0"/>
          </a:p>
          <a:p>
            <a:r>
              <a:rPr lang="en-US" altLang="zh-CN" sz="1600" dirty="0" smtClean="0"/>
              <a:t>[</a:t>
            </a:r>
            <a:r>
              <a:rPr lang="en-US" altLang="zh-CN" sz="1600" dirty="0" smtClean="0"/>
              <a:t>9</a:t>
            </a:r>
            <a:r>
              <a:rPr lang="en-US" altLang="zh-CN" sz="1600" dirty="0" smtClean="0"/>
              <a:t>].</a:t>
            </a:r>
            <a:r>
              <a:rPr lang="zh-CN" altLang="en-US" sz="1600" dirty="0"/>
              <a:t>李勋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龚庆武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杨群瑛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罗思</a:t>
            </a:r>
            <a:r>
              <a:rPr lang="zh-CN" altLang="en-US" sz="1600" dirty="0" smtClean="0"/>
              <a:t>需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李</a:t>
            </a:r>
            <a:r>
              <a:rPr lang="zh-CN" altLang="en-US" sz="1600" dirty="0"/>
              <a:t>社勇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基于</a:t>
            </a:r>
            <a:r>
              <a:rPr lang="zh-CN" altLang="en-US" sz="1600" dirty="0"/>
              <a:t>数据挖掘技术的保护设备故障信息管理与分析系统</a:t>
            </a:r>
            <a:r>
              <a:rPr lang="en-US" altLang="zh-CN" sz="1600" dirty="0"/>
              <a:t>[J</a:t>
            </a:r>
            <a:r>
              <a:rPr lang="en-US" altLang="zh-CN" sz="1600" dirty="0" smtClean="0"/>
              <a:t>].</a:t>
            </a:r>
            <a:r>
              <a:rPr lang="zh-CN" altLang="en-US" sz="1600" dirty="0" smtClean="0"/>
              <a:t>电力</a:t>
            </a:r>
            <a:r>
              <a:rPr lang="zh-CN" altLang="en-US" sz="1600" dirty="0"/>
              <a:t>自动化设备</a:t>
            </a:r>
            <a:r>
              <a:rPr lang="en-US" altLang="zh-CN" sz="1600" dirty="0" smtClean="0"/>
              <a:t>,2011,31(9</a:t>
            </a:r>
            <a:r>
              <a:rPr lang="en-US" altLang="zh-CN" sz="1600" dirty="0"/>
              <a:t>): </a:t>
            </a:r>
            <a:r>
              <a:rPr lang="en-US" altLang="zh-CN" sz="1600" dirty="0" smtClean="0"/>
              <a:t>88-91</a:t>
            </a:r>
          </a:p>
          <a:p>
            <a:r>
              <a:rPr lang="en-US" altLang="zh-CN" sz="1600" dirty="0" smtClean="0"/>
              <a:t>[</a:t>
            </a:r>
            <a:r>
              <a:rPr lang="en-US" altLang="zh-CN" sz="1600" dirty="0" smtClean="0"/>
              <a:t>10</a:t>
            </a:r>
            <a:r>
              <a:rPr lang="en-US" altLang="zh-CN" sz="1600" dirty="0" smtClean="0"/>
              <a:t>]</a:t>
            </a:r>
            <a:r>
              <a:rPr lang="zh-CN" altLang="en-US" sz="1600" dirty="0"/>
              <a:t>曲朝阳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朱莉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张</a:t>
            </a:r>
            <a:r>
              <a:rPr lang="zh-CN" altLang="en-US" sz="1600" dirty="0"/>
              <a:t>士林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基于</a:t>
            </a:r>
            <a:r>
              <a:rPr lang="en-US" altLang="zh-CN" sz="1600" dirty="0" err="1" smtClean="0"/>
              <a:t>Hadoop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广域测量系统数据处理</a:t>
            </a:r>
            <a:r>
              <a:rPr lang="en-US" altLang="zh-CN" sz="1600" dirty="0"/>
              <a:t>[J</a:t>
            </a:r>
            <a:r>
              <a:rPr lang="en-US" altLang="zh-CN" sz="1600" dirty="0" smtClean="0"/>
              <a:t>].</a:t>
            </a:r>
            <a:r>
              <a:rPr lang="zh-CN" altLang="en-US" sz="1600" dirty="0" smtClean="0"/>
              <a:t>电力系统自动化</a:t>
            </a:r>
            <a:r>
              <a:rPr lang="en-US" altLang="zh-CN" sz="1600" dirty="0" smtClean="0"/>
              <a:t>,2013,37(4):92-97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84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60112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02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724</TotalTime>
  <Words>617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幼圆</vt:lpstr>
      <vt:lpstr>Arial</vt:lpstr>
      <vt:lpstr>Century Gothic</vt:lpstr>
      <vt:lpstr>Wingdings 3</vt:lpstr>
      <vt:lpstr>丝状</vt:lpstr>
      <vt:lpstr>基于数据挖掘的县调监控信息智能化规约</vt:lpstr>
      <vt:lpstr>主要内容</vt:lpstr>
      <vt:lpstr>研究背景</vt:lpstr>
      <vt:lpstr>研究意义</vt:lpstr>
      <vt:lpstr>国内外研究现状</vt:lpstr>
      <vt:lpstr>课题研究的主要内容</vt:lpstr>
      <vt:lpstr>进度安排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基于大数据挖掘的县调监控信息智能化规约</dc:title>
  <dc:creator>win-ip56itmnkbf</dc:creator>
  <cp:lastModifiedBy>win-ip56itmnkbf</cp:lastModifiedBy>
  <cp:revision>38</cp:revision>
  <dcterms:created xsi:type="dcterms:W3CDTF">2015-01-12T03:00:19Z</dcterms:created>
  <dcterms:modified xsi:type="dcterms:W3CDTF">2015-01-15T02:30:46Z</dcterms:modified>
</cp:coreProperties>
</file>