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68" r:id="rId2"/>
    <p:sldId id="331" r:id="rId3"/>
    <p:sldId id="301" r:id="rId4"/>
    <p:sldId id="321" r:id="rId5"/>
    <p:sldId id="306" r:id="rId6"/>
    <p:sldId id="322" r:id="rId7"/>
    <p:sldId id="325" r:id="rId8"/>
    <p:sldId id="323" r:id="rId9"/>
    <p:sldId id="320" r:id="rId10"/>
    <p:sldId id="324" r:id="rId11"/>
    <p:sldId id="326" r:id="rId12"/>
    <p:sldId id="327" r:id="rId13"/>
    <p:sldId id="328" r:id="rId14"/>
    <p:sldId id="329" r:id="rId15"/>
    <p:sldId id="330" r:id="rId16"/>
    <p:sldId id="332" r:id="rId17"/>
    <p:sldId id="333" r:id="rId18"/>
    <p:sldId id="334" r:id="rId19"/>
    <p:sldId id="335" r:id="rId20"/>
    <p:sldId id="336" r:id="rId21"/>
    <p:sldId id="338" r:id="rId22"/>
    <p:sldId id="339" r:id="rId23"/>
    <p:sldId id="337" r:id="rId24"/>
    <p:sldId id="340" r:id="rId25"/>
    <p:sldId id="341" r:id="rId26"/>
    <p:sldId id="342" r:id="rId27"/>
    <p:sldId id="345" r:id="rId28"/>
    <p:sldId id="346" r:id="rId29"/>
    <p:sldId id="347" r:id="rId30"/>
    <p:sldId id="343" r:id="rId31"/>
    <p:sldId id="344" r:id="rId32"/>
    <p:sldId id="314" r:id="rId33"/>
    <p:sldId id="316" r:id="rId34"/>
    <p:sldId id="289" r:id="rId35"/>
    <p:sldId id="293" r:id="rId36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11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67AC"/>
    <a:srgbClr val="660033"/>
    <a:srgbClr val="003366"/>
    <a:srgbClr val="FF6600"/>
    <a:srgbClr val="BDD2F2"/>
    <a:srgbClr val="D4E3F7"/>
    <a:srgbClr val="DDDDDD"/>
    <a:srgbClr val="EAEAEA"/>
    <a:srgbClr val="96B8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89" autoAdjust="0"/>
    <p:restoredTop sz="96560" autoAdjust="0"/>
  </p:normalViewPr>
  <p:slideViewPr>
    <p:cSldViewPr snapToGrid="0">
      <p:cViewPr varScale="1">
        <p:scale>
          <a:sx n="70" d="100"/>
          <a:sy n="70" d="100"/>
        </p:scale>
        <p:origin x="1686" y="66"/>
      </p:cViewPr>
      <p:guideLst>
        <p:guide orient="horz" pos="1680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D0FEFE-2415-4D62-9137-298773B36E96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2DFAD6EF-3B83-407E-BD3E-301735A8C599}">
      <dgm:prSet phldrT="[Text]" custT="1"/>
      <dgm:spPr/>
      <dgm:t>
        <a:bodyPr/>
        <a:lstStyle/>
        <a:p>
          <a:r>
            <a:rPr lang="en-US" altLang="zh-CN" sz="1400" dirty="0" smtClean="0"/>
            <a:t>Adapter</a:t>
          </a:r>
          <a:endParaRPr lang="zh-CN" altLang="en-US" sz="1400" dirty="0"/>
        </a:p>
      </dgm:t>
    </dgm:pt>
    <dgm:pt modelId="{8B098585-3BC5-4964-A899-1C9469D39087}" type="parTrans" cxnId="{1D334E8D-0FBE-4836-AF12-919AC31760B2}">
      <dgm:prSet/>
      <dgm:spPr/>
      <dgm:t>
        <a:bodyPr/>
        <a:lstStyle/>
        <a:p>
          <a:endParaRPr lang="zh-CN" altLang="en-US" sz="1400"/>
        </a:p>
      </dgm:t>
    </dgm:pt>
    <dgm:pt modelId="{DA8A42FA-E90D-4B73-B1B3-BF59D28E8C06}" type="sibTrans" cxnId="{1D334E8D-0FBE-4836-AF12-919AC31760B2}">
      <dgm:prSet/>
      <dgm:spPr/>
      <dgm:t>
        <a:bodyPr/>
        <a:lstStyle/>
        <a:p>
          <a:endParaRPr lang="zh-CN" altLang="en-US" sz="1400"/>
        </a:p>
      </dgm:t>
    </dgm:pt>
    <dgm:pt modelId="{06800199-5E3F-43FA-A546-E4542A2BA07E}">
      <dgm:prSet phldrT="[Text]" custT="1"/>
      <dgm:spPr/>
      <dgm:t>
        <a:bodyPr/>
        <a:lstStyle/>
        <a:p>
          <a:r>
            <a:rPr lang="en-US" altLang="zh-CN" sz="1400" dirty="0" smtClean="0"/>
            <a:t>Bloomberg</a:t>
          </a:r>
          <a:endParaRPr lang="zh-CN" altLang="en-US" sz="1400" dirty="0"/>
        </a:p>
      </dgm:t>
    </dgm:pt>
    <dgm:pt modelId="{65AFCC23-9CF2-4F16-BCFA-4C41C7A52729}" type="parTrans" cxnId="{17A5714E-47F4-4FBE-92DB-62007D9EDEB2}">
      <dgm:prSet/>
      <dgm:spPr/>
      <dgm:t>
        <a:bodyPr/>
        <a:lstStyle/>
        <a:p>
          <a:endParaRPr lang="zh-CN" altLang="en-US" sz="1400"/>
        </a:p>
      </dgm:t>
    </dgm:pt>
    <dgm:pt modelId="{8AD5F78B-8AAD-49FE-90C0-8D3A3E8972B1}" type="sibTrans" cxnId="{17A5714E-47F4-4FBE-92DB-62007D9EDEB2}">
      <dgm:prSet/>
      <dgm:spPr/>
      <dgm:t>
        <a:bodyPr/>
        <a:lstStyle/>
        <a:p>
          <a:endParaRPr lang="zh-CN" altLang="en-US" sz="1400"/>
        </a:p>
      </dgm:t>
    </dgm:pt>
    <dgm:pt modelId="{171683BC-D124-4B3E-9F0A-3EDA18123B6A}">
      <dgm:prSet phldrT="[Text]" custT="1"/>
      <dgm:spPr/>
      <dgm:t>
        <a:bodyPr/>
        <a:lstStyle/>
        <a:p>
          <a:r>
            <a:rPr lang="en-US" altLang="zh-CN" sz="1400" dirty="0" smtClean="0"/>
            <a:t>Message Middleware</a:t>
          </a:r>
          <a:endParaRPr lang="zh-CN" altLang="en-US" sz="1400" dirty="0"/>
        </a:p>
      </dgm:t>
    </dgm:pt>
    <dgm:pt modelId="{238C936B-53D2-400C-8D34-56E4ED73AB42}" type="parTrans" cxnId="{974287E7-692D-457E-92BF-0E7786A9140D}">
      <dgm:prSet/>
      <dgm:spPr/>
      <dgm:t>
        <a:bodyPr/>
        <a:lstStyle/>
        <a:p>
          <a:endParaRPr lang="zh-CN" altLang="en-US" sz="1400"/>
        </a:p>
      </dgm:t>
    </dgm:pt>
    <dgm:pt modelId="{315527E8-BA3E-4C78-B3E7-DFDE7C5AA798}" type="sibTrans" cxnId="{974287E7-692D-457E-92BF-0E7786A9140D}">
      <dgm:prSet/>
      <dgm:spPr/>
      <dgm:t>
        <a:bodyPr/>
        <a:lstStyle/>
        <a:p>
          <a:endParaRPr lang="zh-CN" altLang="en-US" sz="1400"/>
        </a:p>
      </dgm:t>
    </dgm:pt>
    <dgm:pt modelId="{55AA0EF7-082E-4026-93F9-7F26BB651EDD}">
      <dgm:prSet phldrT="[Text]" custT="1"/>
      <dgm:spPr/>
      <dgm:t>
        <a:bodyPr/>
        <a:lstStyle/>
        <a:p>
          <a:r>
            <a:rPr lang="en-US" altLang="zh-CN" sz="1400" dirty="0" smtClean="0"/>
            <a:t>IBM MQ</a:t>
          </a:r>
          <a:endParaRPr lang="zh-CN" altLang="en-US" sz="1400" dirty="0"/>
        </a:p>
      </dgm:t>
    </dgm:pt>
    <dgm:pt modelId="{525DDA40-5B41-4524-90BD-738049CE5886}" type="parTrans" cxnId="{320E4E35-8EC3-4BB0-A6B5-57F3CB7BD26C}">
      <dgm:prSet/>
      <dgm:spPr/>
      <dgm:t>
        <a:bodyPr/>
        <a:lstStyle/>
        <a:p>
          <a:endParaRPr lang="zh-CN" altLang="en-US" sz="1400"/>
        </a:p>
      </dgm:t>
    </dgm:pt>
    <dgm:pt modelId="{A17C3272-D00A-4B9C-B527-2EEF1A12546E}" type="sibTrans" cxnId="{320E4E35-8EC3-4BB0-A6B5-57F3CB7BD26C}">
      <dgm:prSet/>
      <dgm:spPr/>
      <dgm:t>
        <a:bodyPr/>
        <a:lstStyle/>
        <a:p>
          <a:endParaRPr lang="zh-CN" altLang="en-US" sz="1400"/>
        </a:p>
      </dgm:t>
    </dgm:pt>
    <dgm:pt modelId="{85D82CF4-6D88-4AFE-AF18-7716B1BB3563}">
      <dgm:prSet phldrT="[Text]" custT="1"/>
      <dgm:spPr/>
      <dgm:t>
        <a:bodyPr/>
        <a:lstStyle/>
        <a:p>
          <a:r>
            <a:rPr lang="en-US" altLang="zh-CN" sz="1400" dirty="0" smtClean="0"/>
            <a:t>Protocol</a:t>
          </a:r>
          <a:endParaRPr lang="zh-CN" altLang="en-US" sz="1400" dirty="0"/>
        </a:p>
      </dgm:t>
    </dgm:pt>
    <dgm:pt modelId="{8993124C-D740-41C4-B72F-316479928C01}" type="parTrans" cxnId="{AB15E515-2496-4CBD-87BB-B4E3B96EB0C6}">
      <dgm:prSet/>
      <dgm:spPr/>
      <dgm:t>
        <a:bodyPr/>
        <a:lstStyle/>
        <a:p>
          <a:endParaRPr lang="zh-CN" altLang="en-US" sz="1400"/>
        </a:p>
      </dgm:t>
    </dgm:pt>
    <dgm:pt modelId="{CDF51125-CDA4-45BA-8588-BA8DDAF1E376}" type="sibTrans" cxnId="{AB15E515-2496-4CBD-87BB-B4E3B96EB0C6}">
      <dgm:prSet/>
      <dgm:spPr/>
      <dgm:t>
        <a:bodyPr/>
        <a:lstStyle/>
        <a:p>
          <a:endParaRPr lang="zh-CN" altLang="en-US" sz="1400"/>
        </a:p>
      </dgm:t>
    </dgm:pt>
    <dgm:pt modelId="{D8FD1F73-9546-45FD-AFE9-B208F4A93E8A}">
      <dgm:prSet phldrT="[Text]" custT="1"/>
      <dgm:spPr/>
      <dgm:t>
        <a:bodyPr/>
        <a:lstStyle/>
        <a:p>
          <a:r>
            <a:rPr lang="en-US" altLang="zh-CN" sz="1400" dirty="0" smtClean="0"/>
            <a:t>SWIFT</a:t>
          </a:r>
          <a:endParaRPr lang="zh-CN" altLang="en-US" sz="1400" dirty="0"/>
        </a:p>
      </dgm:t>
    </dgm:pt>
    <dgm:pt modelId="{CF2FFCAD-AE4A-4396-B6D9-600870DBBC32}" type="parTrans" cxnId="{700CFD29-803C-4116-AA1A-2BE3F7E0D84F}">
      <dgm:prSet/>
      <dgm:spPr/>
      <dgm:t>
        <a:bodyPr/>
        <a:lstStyle/>
        <a:p>
          <a:endParaRPr lang="zh-CN" altLang="en-US" sz="1400"/>
        </a:p>
      </dgm:t>
    </dgm:pt>
    <dgm:pt modelId="{49779FC3-EB62-44EF-A5CD-8F3AC5010184}" type="sibTrans" cxnId="{700CFD29-803C-4116-AA1A-2BE3F7E0D84F}">
      <dgm:prSet/>
      <dgm:spPr/>
      <dgm:t>
        <a:bodyPr/>
        <a:lstStyle/>
        <a:p>
          <a:endParaRPr lang="zh-CN" altLang="en-US" sz="1400"/>
        </a:p>
      </dgm:t>
    </dgm:pt>
    <dgm:pt modelId="{B97DC7A0-33D3-4185-947A-D82B31F10978}">
      <dgm:prSet phldrT="[Text]" custT="1"/>
      <dgm:spPr/>
      <dgm:t>
        <a:bodyPr/>
        <a:lstStyle/>
        <a:p>
          <a:r>
            <a:rPr lang="en-US" altLang="zh-CN" sz="1400" dirty="0" err="1" smtClean="0"/>
            <a:t>ActiveMQ</a:t>
          </a:r>
          <a:endParaRPr lang="zh-CN" altLang="en-US" sz="1400" dirty="0"/>
        </a:p>
      </dgm:t>
    </dgm:pt>
    <dgm:pt modelId="{FED9E24A-9C54-41A5-AFC6-E6C36301F329}" type="parTrans" cxnId="{DCBBBB28-46C1-4468-A1FF-DDCB1FD729FC}">
      <dgm:prSet/>
      <dgm:spPr/>
      <dgm:t>
        <a:bodyPr/>
        <a:lstStyle/>
        <a:p>
          <a:endParaRPr lang="zh-CN" altLang="en-US" sz="1400"/>
        </a:p>
      </dgm:t>
    </dgm:pt>
    <dgm:pt modelId="{378A0468-2767-4B17-AF74-3F2E0F973944}" type="sibTrans" cxnId="{DCBBBB28-46C1-4468-A1FF-DDCB1FD729FC}">
      <dgm:prSet/>
      <dgm:spPr/>
      <dgm:t>
        <a:bodyPr/>
        <a:lstStyle/>
        <a:p>
          <a:endParaRPr lang="zh-CN" altLang="en-US" sz="1400"/>
        </a:p>
      </dgm:t>
    </dgm:pt>
    <dgm:pt modelId="{62CBCB66-037E-41C4-99B3-4D5ACC49C6E9}">
      <dgm:prSet phldrT="[Text]" custT="1"/>
      <dgm:spPr/>
      <dgm:t>
        <a:bodyPr/>
        <a:lstStyle/>
        <a:p>
          <a:r>
            <a:rPr lang="en-US" altLang="zh-CN" sz="1400" dirty="0" err="1" smtClean="0"/>
            <a:t>RabbitMQ</a:t>
          </a:r>
          <a:endParaRPr lang="zh-CN" altLang="en-US" sz="1400" dirty="0"/>
        </a:p>
      </dgm:t>
    </dgm:pt>
    <dgm:pt modelId="{A755A42E-E30E-4DBA-98E0-4565A517AEF8}" type="parTrans" cxnId="{DDEA7050-B805-47B8-9C3C-9113E9E84A3B}">
      <dgm:prSet/>
      <dgm:spPr/>
      <dgm:t>
        <a:bodyPr/>
        <a:lstStyle/>
        <a:p>
          <a:endParaRPr lang="zh-CN" altLang="en-US" sz="1400"/>
        </a:p>
      </dgm:t>
    </dgm:pt>
    <dgm:pt modelId="{5237AB11-CFDE-47FD-BFF5-A28C7FEAF58F}" type="sibTrans" cxnId="{DDEA7050-B805-47B8-9C3C-9113E9E84A3B}">
      <dgm:prSet/>
      <dgm:spPr/>
      <dgm:t>
        <a:bodyPr/>
        <a:lstStyle/>
        <a:p>
          <a:endParaRPr lang="zh-CN" altLang="en-US" sz="1400"/>
        </a:p>
      </dgm:t>
    </dgm:pt>
    <dgm:pt modelId="{303F8D37-3475-4C82-B763-F82643543BE3}">
      <dgm:prSet phldrT="[Text]" custT="1"/>
      <dgm:spPr/>
      <dgm:t>
        <a:bodyPr/>
        <a:lstStyle/>
        <a:p>
          <a:r>
            <a:rPr lang="en-US" altLang="zh-CN" sz="1400" dirty="0" err="1" smtClean="0"/>
            <a:t>Hornetq</a:t>
          </a:r>
          <a:endParaRPr lang="zh-CN" altLang="en-US" sz="1400" dirty="0"/>
        </a:p>
      </dgm:t>
    </dgm:pt>
    <dgm:pt modelId="{9583B993-5273-42B7-9E4D-76BF58626C04}" type="parTrans" cxnId="{F6DC2C8B-E0F1-4601-A5BE-FC850B50F049}">
      <dgm:prSet/>
      <dgm:spPr/>
      <dgm:t>
        <a:bodyPr/>
        <a:lstStyle/>
        <a:p>
          <a:endParaRPr lang="zh-CN" altLang="en-US" sz="1400"/>
        </a:p>
      </dgm:t>
    </dgm:pt>
    <dgm:pt modelId="{281C4CC3-207A-45B3-BBA4-20CB02CD5859}" type="sibTrans" cxnId="{F6DC2C8B-E0F1-4601-A5BE-FC850B50F049}">
      <dgm:prSet/>
      <dgm:spPr/>
      <dgm:t>
        <a:bodyPr/>
        <a:lstStyle/>
        <a:p>
          <a:endParaRPr lang="zh-CN" altLang="en-US" sz="1400"/>
        </a:p>
      </dgm:t>
    </dgm:pt>
    <dgm:pt modelId="{74222618-B0EE-4415-A2E1-1EF7E707EC24}">
      <dgm:prSet phldrT="[Text]" custT="1"/>
      <dgm:spPr/>
      <dgm:t>
        <a:bodyPr/>
        <a:lstStyle/>
        <a:p>
          <a:r>
            <a:rPr lang="en-US" altLang="zh-CN" sz="1400" dirty="0" smtClean="0"/>
            <a:t>FIX</a:t>
          </a:r>
          <a:endParaRPr lang="zh-CN" altLang="en-US" sz="1400" dirty="0"/>
        </a:p>
      </dgm:t>
    </dgm:pt>
    <dgm:pt modelId="{21EDA290-2639-4C3F-B80B-B6357A8B180D}" type="parTrans" cxnId="{7A7FB89E-E1AC-4579-8FF2-CA37A725F8E2}">
      <dgm:prSet/>
      <dgm:spPr/>
      <dgm:t>
        <a:bodyPr/>
        <a:lstStyle/>
        <a:p>
          <a:endParaRPr lang="zh-CN" altLang="en-US" sz="1400"/>
        </a:p>
      </dgm:t>
    </dgm:pt>
    <dgm:pt modelId="{07FE27BC-DDCA-4D7D-906F-C7C8B60893DD}" type="sibTrans" cxnId="{7A7FB89E-E1AC-4579-8FF2-CA37A725F8E2}">
      <dgm:prSet/>
      <dgm:spPr/>
      <dgm:t>
        <a:bodyPr/>
        <a:lstStyle/>
        <a:p>
          <a:endParaRPr lang="zh-CN" altLang="en-US" sz="1400"/>
        </a:p>
      </dgm:t>
    </dgm:pt>
    <dgm:pt modelId="{79BB287B-36EB-4465-8123-D5E007B76131}">
      <dgm:prSet phldrT="[Text]" custT="1"/>
      <dgm:spPr/>
      <dgm:t>
        <a:bodyPr/>
        <a:lstStyle/>
        <a:p>
          <a:r>
            <a:rPr lang="en-US" altLang="zh-CN" sz="1400" dirty="0" smtClean="0"/>
            <a:t>Data</a:t>
          </a:r>
          <a:endParaRPr lang="zh-CN" altLang="en-US" sz="1400" dirty="0"/>
        </a:p>
      </dgm:t>
    </dgm:pt>
    <dgm:pt modelId="{874BBAE5-9A3D-4504-8792-81AB6EAFF102}" type="parTrans" cxnId="{BC784F98-0ABC-445D-BA1F-9C6A66ECF20E}">
      <dgm:prSet/>
      <dgm:spPr/>
      <dgm:t>
        <a:bodyPr/>
        <a:lstStyle/>
        <a:p>
          <a:endParaRPr lang="zh-CN" altLang="en-US" sz="1400"/>
        </a:p>
      </dgm:t>
    </dgm:pt>
    <dgm:pt modelId="{A613E605-A31B-45A3-B7B3-3169125477C6}" type="sibTrans" cxnId="{BC784F98-0ABC-445D-BA1F-9C6A66ECF20E}">
      <dgm:prSet/>
      <dgm:spPr/>
      <dgm:t>
        <a:bodyPr/>
        <a:lstStyle/>
        <a:p>
          <a:endParaRPr lang="zh-CN" altLang="en-US" sz="1400"/>
        </a:p>
      </dgm:t>
    </dgm:pt>
    <dgm:pt modelId="{57B8EF70-B502-45EA-9E96-A2C2F3D5D4DE}">
      <dgm:prSet phldrT="[Text]" custT="1"/>
      <dgm:spPr/>
      <dgm:t>
        <a:bodyPr/>
        <a:lstStyle/>
        <a:p>
          <a:r>
            <a:rPr lang="en-US" altLang="zh-CN" sz="1400" dirty="0" smtClean="0"/>
            <a:t>SOAP/RPC</a:t>
          </a:r>
          <a:endParaRPr lang="zh-CN" altLang="en-US" sz="1400" dirty="0"/>
        </a:p>
      </dgm:t>
    </dgm:pt>
    <dgm:pt modelId="{7F679816-58D6-42C4-ABCF-12D8DD6E010A}" type="parTrans" cxnId="{2F26D03C-102B-4BBF-B6E3-BAB10D641570}">
      <dgm:prSet/>
      <dgm:spPr/>
      <dgm:t>
        <a:bodyPr/>
        <a:lstStyle/>
        <a:p>
          <a:endParaRPr lang="zh-CN" altLang="en-US" sz="1400"/>
        </a:p>
      </dgm:t>
    </dgm:pt>
    <dgm:pt modelId="{D0BB790C-563D-408E-AADC-B71F328DB1C1}" type="sibTrans" cxnId="{2F26D03C-102B-4BBF-B6E3-BAB10D641570}">
      <dgm:prSet/>
      <dgm:spPr/>
      <dgm:t>
        <a:bodyPr/>
        <a:lstStyle/>
        <a:p>
          <a:endParaRPr lang="zh-CN" altLang="en-US" sz="1400"/>
        </a:p>
      </dgm:t>
    </dgm:pt>
    <dgm:pt modelId="{53051E33-4329-461F-89D9-5E9453F863C9}">
      <dgm:prSet phldrT="[Text]" custT="1"/>
      <dgm:spPr/>
      <dgm:t>
        <a:bodyPr/>
        <a:lstStyle/>
        <a:p>
          <a:r>
            <a:rPr lang="en-US" altLang="zh-CN" sz="1400" dirty="0" smtClean="0"/>
            <a:t>File</a:t>
          </a:r>
          <a:endParaRPr lang="zh-CN" altLang="en-US" sz="1400" dirty="0"/>
        </a:p>
      </dgm:t>
    </dgm:pt>
    <dgm:pt modelId="{C0CCBC4B-B508-4A0D-B290-A397035D0FAC}" type="parTrans" cxnId="{1C67AC85-66D7-407A-8CBF-E233C955AC3F}">
      <dgm:prSet/>
      <dgm:spPr/>
      <dgm:t>
        <a:bodyPr/>
        <a:lstStyle/>
        <a:p>
          <a:endParaRPr lang="zh-CN" altLang="en-US" sz="1400"/>
        </a:p>
      </dgm:t>
    </dgm:pt>
    <dgm:pt modelId="{EFC87553-8374-4FB8-A9BA-9F43031B3DEB}" type="sibTrans" cxnId="{1C67AC85-66D7-407A-8CBF-E233C955AC3F}">
      <dgm:prSet/>
      <dgm:spPr/>
      <dgm:t>
        <a:bodyPr/>
        <a:lstStyle/>
        <a:p>
          <a:endParaRPr lang="zh-CN" altLang="en-US" sz="1400"/>
        </a:p>
      </dgm:t>
    </dgm:pt>
    <dgm:pt modelId="{401EB562-0304-4862-A871-EAE6BD5F1293}">
      <dgm:prSet phldrT="[Text]" custT="1"/>
      <dgm:spPr/>
      <dgm:t>
        <a:bodyPr/>
        <a:lstStyle/>
        <a:p>
          <a:r>
            <a:rPr lang="en-US" altLang="zh-CN" sz="1400" dirty="0" smtClean="0"/>
            <a:t>JMS</a:t>
          </a:r>
          <a:endParaRPr lang="zh-CN" altLang="en-US" sz="1400" dirty="0"/>
        </a:p>
      </dgm:t>
    </dgm:pt>
    <dgm:pt modelId="{0644E47B-5DFD-4D84-A77E-9DD57247FCD9}" type="parTrans" cxnId="{9450D275-8083-4022-B19C-A29C1A477D81}">
      <dgm:prSet/>
      <dgm:spPr/>
      <dgm:t>
        <a:bodyPr/>
        <a:lstStyle/>
        <a:p>
          <a:endParaRPr lang="zh-CN" altLang="en-US" sz="1400"/>
        </a:p>
      </dgm:t>
    </dgm:pt>
    <dgm:pt modelId="{7C673AD3-5D39-47D7-AA95-00254C3B95A5}" type="sibTrans" cxnId="{9450D275-8083-4022-B19C-A29C1A477D81}">
      <dgm:prSet/>
      <dgm:spPr/>
      <dgm:t>
        <a:bodyPr/>
        <a:lstStyle/>
        <a:p>
          <a:endParaRPr lang="zh-CN" altLang="en-US" sz="1400"/>
        </a:p>
      </dgm:t>
    </dgm:pt>
    <dgm:pt modelId="{6497F39E-C71C-4F8B-8C2C-F4DFDC3CE5C5}">
      <dgm:prSet phldrT="[Text]" custT="1"/>
      <dgm:spPr/>
      <dgm:t>
        <a:bodyPr/>
        <a:lstStyle/>
        <a:p>
          <a:r>
            <a:rPr lang="en-US" altLang="zh-CN" sz="1400" dirty="0" smtClean="0"/>
            <a:t>WCF</a:t>
          </a:r>
          <a:endParaRPr lang="zh-CN" altLang="en-US" sz="1400" dirty="0"/>
        </a:p>
      </dgm:t>
    </dgm:pt>
    <dgm:pt modelId="{1C11B4A7-2471-43A1-9705-F362C8D45442}" type="parTrans" cxnId="{94F4FCD3-8124-42A1-9A3B-0C526D06AF58}">
      <dgm:prSet/>
      <dgm:spPr/>
      <dgm:t>
        <a:bodyPr/>
        <a:lstStyle/>
        <a:p>
          <a:endParaRPr lang="zh-CN" altLang="en-US" sz="1400"/>
        </a:p>
      </dgm:t>
    </dgm:pt>
    <dgm:pt modelId="{E4574174-9C4C-4ACB-AB6D-265A2CBFF5C7}" type="sibTrans" cxnId="{94F4FCD3-8124-42A1-9A3B-0C526D06AF58}">
      <dgm:prSet/>
      <dgm:spPr/>
      <dgm:t>
        <a:bodyPr/>
        <a:lstStyle/>
        <a:p>
          <a:endParaRPr lang="zh-CN" altLang="en-US" sz="1400"/>
        </a:p>
      </dgm:t>
    </dgm:pt>
    <dgm:pt modelId="{A0E7F5B0-8772-4A44-9D40-FF97966A8A5F}">
      <dgm:prSet phldrT="[Text]" custT="1"/>
      <dgm:spPr/>
      <dgm:t>
        <a:bodyPr/>
        <a:lstStyle/>
        <a:p>
          <a:r>
            <a:rPr lang="en-US" altLang="zh-CN" sz="1400" dirty="0" smtClean="0"/>
            <a:t>…</a:t>
          </a:r>
          <a:endParaRPr lang="zh-CN" altLang="en-US" sz="1400" dirty="0"/>
        </a:p>
      </dgm:t>
    </dgm:pt>
    <dgm:pt modelId="{53A41ED3-CA81-4AAD-A05B-B8E0A012CCD8}" type="parTrans" cxnId="{5D480AFE-2597-4A68-A326-E78ADB1E2FB8}">
      <dgm:prSet/>
      <dgm:spPr/>
      <dgm:t>
        <a:bodyPr/>
        <a:lstStyle/>
        <a:p>
          <a:endParaRPr lang="zh-CN" altLang="en-US" sz="1400"/>
        </a:p>
      </dgm:t>
    </dgm:pt>
    <dgm:pt modelId="{4ADBD677-6E02-4F93-8585-04D214DBC68E}" type="sibTrans" cxnId="{5D480AFE-2597-4A68-A326-E78ADB1E2FB8}">
      <dgm:prSet/>
      <dgm:spPr/>
      <dgm:t>
        <a:bodyPr/>
        <a:lstStyle/>
        <a:p>
          <a:endParaRPr lang="zh-CN" altLang="en-US" sz="1400"/>
        </a:p>
      </dgm:t>
    </dgm:pt>
    <dgm:pt modelId="{19A6AB39-0C92-47FE-BD5F-9D961B4C9A7A}">
      <dgm:prSet phldrT="[Text]" custT="1"/>
      <dgm:spPr/>
      <dgm:t>
        <a:bodyPr/>
        <a:lstStyle/>
        <a:p>
          <a:r>
            <a:rPr lang="en-US" altLang="zh-CN" sz="1400" dirty="0" smtClean="0"/>
            <a:t>Calypso</a:t>
          </a:r>
          <a:endParaRPr lang="zh-CN" altLang="en-US" sz="1400" dirty="0"/>
        </a:p>
      </dgm:t>
    </dgm:pt>
    <dgm:pt modelId="{35BB7328-76D9-4B80-8E9F-06607021AC75}" type="parTrans" cxnId="{191B1149-5964-4E88-AAA3-841E88F80772}">
      <dgm:prSet/>
      <dgm:spPr/>
      <dgm:t>
        <a:bodyPr/>
        <a:lstStyle/>
        <a:p>
          <a:endParaRPr lang="zh-CN" altLang="en-US"/>
        </a:p>
      </dgm:t>
    </dgm:pt>
    <dgm:pt modelId="{B6AF1C8A-5A37-4BD6-A389-C0CABA4932CF}" type="sibTrans" cxnId="{191B1149-5964-4E88-AAA3-841E88F80772}">
      <dgm:prSet/>
      <dgm:spPr/>
      <dgm:t>
        <a:bodyPr/>
        <a:lstStyle/>
        <a:p>
          <a:endParaRPr lang="zh-CN" altLang="en-US"/>
        </a:p>
      </dgm:t>
    </dgm:pt>
    <dgm:pt modelId="{FB04BD34-D7AA-4D5E-99AB-D59B65E1A518}">
      <dgm:prSet phldrT="[Text]" custT="1"/>
      <dgm:spPr/>
      <dgm:t>
        <a:bodyPr/>
        <a:lstStyle/>
        <a:p>
          <a:r>
            <a:rPr lang="en-US" altLang="zh-CN" sz="1400" dirty="0" smtClean="0"/>
            <a:t>IDFS</a:t>
          </a:r>
          <a:endParaRPr lang="zh-CN" altLang="en-US" sz="1400" dirty="0"/>
        </a:p>
      </dgm:t>
    </dgm:pt>
    <dgm:pt modelId="{E01396A4-9ACD-451A-87BB-7E0F1C829446}" type="parTrans" cxnId="{229A29B0-C786-4812-85D7-2A1E3807F91F}">
      <dgm:prSet/>
      <dgm:spPr/>
      <dgm:t>
        <a:bodyPr/>
        <a:lstStyle/>
        <a:p>
          <a:endParaRPr lang="zh-CN" altLang="en-US"/>
        </a:p>
      </dgm:t>
    </dgm:pt>
    <dgm:pt modelId="{DD9AD8A4-46F6-4D67-8CFE-CF6269E0DBBB}" type="sibTrans" cxnId="{229A29B0-C786-4812-85D7-2A1E3807F91F}">
      <dgm:prSet/>
      <dgm:spPr/>
      <dgm:t>
        <a:bodyPr/>
        <a:lstStyle/>
        <a:p>
          <a:endParaRPr lang="zh-CN" altLang="en-US"/>
        </a:p>
      </dgm:t>
    </dgm:pt>
    <dgm:pt modelId="{896980F8-3645-4F24-8D2E-F8A858C0BBAA}">
      <dgm:prSet phldrT="[Text]" custT="1"/>
      <dgm:spPr/>
      <dgm:t>
        <a:bodyPr/>
        <a:lstStyle/>
        <a:p>
          <a:r>
            <a:rPr lang="en-US" altLang="zh-CN" sz="1400" dirty="0" err="1" smtClean="0"/>
            <a:t>Broadridge</a:t>
          </a:r>
          <a:endParaRPr lang="zh-CN" altLang="en-US" sz="1400" dirty="0"/>
        </a:p>
      </dgm:t>
    </dgm:pt>
    <dgm:pt modelId="{BC5C5688-92AF-4F6F-B861-92B53C014BE5}" type="parTrans" cxnId="{83565588-BFD5-4D2C-9E27-9900EDACFC2A}">
      <dgm:prSet/>
      <dgm:spPr/>
      <dgm:t>
        <a:bodyPr/>
        <a:lstStyle/>
        <a:p>
          <a:endParaRPr lang="zh-CN" altLang="en-US"/>
        </a:p>
      </dgm:t>
    </dgm:pt>
    <dgm:pt modelId="{A1BC8742-F3C1-41EC-B2F9-BBAC9926C187}" type="sibTrans" cxnId="{83565588-BFD5-4D2C-9E27-9900EDACFC2A}">
      <dgm:prSet/>
      <dgm:spPr/>
      <dgm:t>
        <a:bodyPr/>
        <a:lstStyle/>
        <a:p>
          <a:endParaRPr lang="zh-CN" altLang="en-US"/>
        </a:p>
      </dgm:t>
    </dgm:pt>
    <dgm:pt modelId="{303B16A9-3E34-4165-A9F0-918D1A594F59}">
      <dgm:prSet phldrT="[Text]" custT="1"/>
      <dgm:spPr/>
      <dgm:t>
        <a:bodyPr/>
        <a:lstStyle/>
        <a:p>
          <a:r>
            <a:rPr lang="en-US" altLang="zh-CN" sz="1400" dirty="0" err="1" smtClean="0"/>
            <a:t>UULink</a:t>
          </a:r>
          <a:endParaRPr lang="zh-CN" altLang="en-US" sz="1400" dirty="0"/>
        </a:p>
      </dgm:t>
    </dgm:pt>
    <dgm:pt modelId="{94ED3D40-D220-4CEA-B895-16811BF1C19B}" type="parTrans" cxnId="{67172E29-3497-4C89-9AC8-217B17361260}">
      <dgm:prSet/>
      <dgm:spPr/>
      <dgm:t>
        <a:bodyPr/>
        <a:lstStyle/>
        <a:p>
          <a:endParaRPr lang="zh-CN" altLang="en-US"/>
        </a:p>
      </dgm:t>
    </dgm:pt>
    <dgm:pt modelId="{51DBC1E0-4143-406B-A95D-5FAB36F5D723}" type="sibTrans" cxnId="{67172E29-3497-4C89-9AC8-217B17361260}">
      <dgm:prSet/>
      <dgm:spPr/>
      <dgm:t>
        <a:bodyPr/>
        <a:lstStyle/>
        <a:p>
          <a:endParaRPr lang="zh-CN" altLang="en-US"/>
        </a:p>
      </dgm:t>
    </dgm:pt>
    <dgm:pt modelId="{66398925-8378-4B2E-A215-A5C6686C68D7}">
      <dgm:prSet phldrT="[Text]" custT="1"/>
      <dgm:spPr/>
      <dgm:t>
        <a:bodyPr/>
        <a:lstStyle/>
        <a:p>
          <a:r>
            <a:rPr lang="en-US" altLang="zh-CN" sz="1400" dirty="0" smtClean="0"/>
            <a:t>JSON</a:t>
          </a:r>
          <a:endParaRPr lang="zh-CN" altLang="en-US" sz="1400" dirty="0"/>
        </a:p>
      </dgm:t>
    </dgm:pt>
    <dgm:pt modelId="{BCB585BE-66AD-4BF5-8B86-E56515C3F5EA}" type="parTrans" cxnId="{D751A34F-9BDE-42C2-8778-D2C69A553BAB}">
      <dgm:prSet/>
      <dgm:spPr/>
      <dgm:t>
        <a:bodyPr/>
        <a:lstStyle/>
        <a:p>
          <a:endParaRPr lang="zh-CN" altLang="en-US"/>
        </a:p>
      </dgm:t>
    </dgm:pt>
    <dgm:pt modelId="{577E3A1B-8513-49AB-97A7-2DF42C37AFF0}" type="sibTrans" cxnId="{D751A34F-9BDE-42C2-8778-D2C69A553BAB}">
      <dgm:prSet/>
      <dgm:spPr/>
      <dgm:t>
        <a:bodyPr/>
        <a:lstStyle/>
        <a:p>
          <a:endParaRPr lang="zh-CN" altLang="en-US"/>
        </a:p>
      </dgm:t>
    </dgm:pt>
    <dgm:pt modelId="{AFE584A3-5C39-4A5F-A4F4-9F15B2E53972}">
      <dgm:prSet phldrT="[Text]" custT="1"/>
      <dgm:spPr/>
      <dgm:t>
        <a:bodyPr/>
        <a:lstStyle/>
        <a:p>
          <a:r>
            <a:rPr lang="en-US" altLang="zh-CN" sz="1400" dirty="0" smtClean="0"/>
            <a:t>XML</a:t>
          </a:r>
          <a:endParaRPr lang="zh-CN" altLang="en-US" sz="1400" dirty="0"/>
        </a:p>
      </dgm:t>
    </dgm:pt>
    <dgm:pt modelId="{6499F7D6-C2CD-48C8-8634-CB21360B12F5}" type="parTrans" cxnId="{FB4F9202-01A6-48FD-918D-40405593E9DF}">
      <dgm:prSet/>
      <dgm:spPr/>
      <dgm:t>
        <a:bodyPr/>
        <a:lstStyle/>
        <a:p>
          <a:endParaRPr lang="zh-CN" altLang="en-US"/>
        </a:p>
      </dgm:t>
    </dgm:pt>
    <dgm:pt modelId="{0032E321-FF9F-4126-BC1B-53271A0EA83A}" type="sibTrans" cxnId="{FB4F9202-01A6-48FD-918D-40405593E9DF}">
      <dgm:prSet/>
      <dgm:spPr/>
      <dgm:t>
        <a:bodyPr/>
        <a:lstStyle/>
        <a:p>
          <a:endParaRPr lang="zh-CN" altLang="en-US"/>
        </a:p>
      </dgm:t>
    </dgm:pt>
    <dgm:pt modelId="{388C2B9D-A76B-4CC5-8E66-1239CB7E0B5C}">
      <dgm:prSet phldrT="[Text]" custT="1"/>
      <dgm:spPr/>
      <dgm:t>
        <a:bodyPr/>
        <a:lstStyle/>
        <a:p>
          <a:r>
            <a:rPr lang="en-US" altLang="zh-CN" sz="1400" dirty="0" smtClean="0"/>
            <a:t>Web Service</a:t>
          </a:r>
          <a:endParaRPr lang="zh-CN" altLang="en-US" sz="1400" dirty="0"/>
        </a:p>
      </dgm:t>
    </dgm:pt>
    <dgm:pt modelId="{F202C4C0-639B-4E51-A7E6-DB29AD94E02A}" type="parTrans" cxnId="{1ABD606E-072E-443D-987B-8996BAAB393A}">
      <dgm:prSet/>
      <dgm:spPr/>
      <dgm:t>
        <a:bodyPr/>
        <a:lstStyle/>
        <a:p>
          <a:endParaRPr lang="zh-CN" altLang="en-US"/>
        </a:p>
      </dgm:t>
    </dgm:pt>
    <dgm:pt modelId="{25400B88-8852-483C-BF40-A4DB3A8FCC78}" type="sibTrans" cxnId="{1ABD606E-072E-443D-987B-8996BAAB393A}">
      <dgm:prSet/>
      <dgm:spPr/>
      <dgm:t>
        <a:bodyPr/>
        <a:lstStyle/>
        <a:p>
          <a:endParaRPr lang="zh-CN" altLang="en-US"/>
        </a:p>
      </dgm:t>
    </dgm:pt>
    <dgm:pt modelId="{14BD24D7-F832-4096-8FEB-2548DC5717CE}" type="pres">
      <dgm:prSet presAssocID="{A5D0FEFE-2415-4D62-9137-298773B36E9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317B3F2-1E55-4653-B384-604C24F92404}" type="pres">
      <dgm:prSet presAssocID="{2DFAD6EF-3B83-407E-BD3E-301735A8C599}" presName="composite" presStyleCnt="0"/>
      <dgm:spPr/>
    </dgm:pt>
    <dgm:pt modelId="{D84EBBD4-EC51-4DE6-9E12-41078C8753E3}" type="pres">
      <dgm:prSet presAssocID="{2DFAD6EF-3B83-407E-BD3E-301735A8C599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A523D1-B2DC-4F10-AAAE-2731165C6EC4}" type="pres">
      <dgm:prSet presAssocID="{2DFAD6EF-3B83-407E-BD3E-301735A8C599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368F8C-E75D-43E8-86C8-A1728B512AD1}" type="pres">
      <dgm:prSet presAssocID="{DA8A42FA-E90D-4B73-B1B3-BF59D28E8C06}" presName="space" presStyleCnt="0"/>
      <dgm:spPr/>
    </dgm:pt>
    <dgm:pt modelId="{79D0B985-6555-422E-8AD4-702960804867}" type="pres">
      <dgm:prSet presAssocID="{171683BC-D124-4B3E-9F0A-3EDA18123B6A}" presName="composite" presStyleCnt="0"/>
      <dgm:spPr/>
    </dgm:pt>
    <dgm:pt modelId="{B3EDBDE6-BBC6-44ED-98FD-56F0C626F15E}" type="pres">
      <dgm:prSet presAssocID="{171683BC-D124-4B3E-9F0A-3EDA18123B6A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B8EDC6-267E-4E5A-89A9-C5B2B217D814}" type="pres">
      <dgm:prSet presAssocID="{171683BC-D124-4B3E-9F0A-3EDA18123B6A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49E4E5-EA40-48FD-931C-F8F0F4B3A086}" type="pres">
      <dgm:prSet presAssocID="{315527E8-BA3E-4C78-B3E7-DFDE7C5AA798}" presName="space" presStyleCnt="0"/>
      <dgm:spPr/>
    </dgm:pt>
    <dgm:pt modelId="{D1E9E343-46BB-491A-A531-DB1463EFBB2C}" type="pres">
      <dgm:prSet presAssocID="{85D82CF4-6D88-4AFE-AF18-7716B1BB3563}" presName="composite" presStyleCnt="0"/>
      <dgm:spPr/>
    </dgm:pt>
    <dgm:pt modelId="{D8927C48-9FF1-4FC3-AC5C-1DAE7C28FCE5}" type="pres">
      <dgm:prSet presAssocID="{85D82CF4-6D88-4AFE-AF18-7716B1BB356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A3D921-F117-40D3-95D9-D698FC333ABB}" type="pres">
      <dgm:prSet presAssocID="{85D82CF4-6D88-4AFE-AF18-7716B1BB3563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DDA670-1628-497A-8F89-B4CC8209C94E}" type="pres">
      <dgm:prSet presAssocID="{CDF51125-CDA4-45BA-8588-BA8DDAF1E376}" presName="space" presStyleCnt="0"/>
      <dgm:spPr/>
    </dgm:pt>
    <dgm:pt modelId="{A30910FF-8F76-42F1-B517-F0FEE904DB8E}" type="pres">
      <dgm:prSet presAssocID="{79BB287B-36EB-4465-8123-D5E007B76131}" presName="composite" presStyleCnt="0"/>
      <dgm:spPr/>
    </dgm:pt>
    <dgm:pt modelId="{91EA3ED5-055B-4E3C-8F08-5E219BEBE10D}" type="pres">
      <dgm:prSet presAssocID="{79BB287B-36EB-4465-8123-D5E007B76131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4820A1-DC29-4928-9464-09DAC0444C62}" type="pres">
      <dgm:prSet presAssocID="{79BB287B-36EB-4465-8123-D5E007B76131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20D739-AA54-4007-B282-6255AFB1BCA0}" type="presOf" srcId="{FB04BD34-D7AA-4D5E-99AB-D59B65E1A518}" destId="{02A523D1-B2DC-4F10-AAAE-2731165C6EC4}" srcOrd="0" destOrd="2" presId="urn:microsoft.com/office/officeart/2005/8/layout/hList1"/>
    <dgm:cxn modelId="{A291CD1C-6117-4E70-BBD8-951362D6BA5B}" type="presOf" srcId="{A5D0FEFE-2415-4D62-9137-298773B36E96}" destId="{14BD24D7-F832-4096-8FEB-2548DC5717CE}" srcOrd="0" destOrd="0" presId="urn:microsoft.com/office/officeart/2005/8/layout/hList1"/>
    <dgm:cxn modelId="{83565588-BFD5-4D2C-9E27-9900EDACFC2A}" srcId="{2DFAD6EF-3B83-407E-BD3E-301735A8C599}" destId="{896980F8-3645-4F24-8D2E-F8A858C0BBAA}" srcOrd="3" destOrd="0" parTransId="{BC5C5688-92AF-4F6F-B861-92B53C014BE5}" sibTransId="{A1BC8742-F3C1-41EC-B2F9-BBAC9926C187}"/>
    <dgm:cxn modelId="{1D334E8D-0FBE-4836-AF12-919AC31760B2}" srcId="{A5D0FEFE-2415-4D62-9137-298773B36E96}" destId="{2DFAD6EF-3B83-407E-BD3E-301735A8C599}" srcOrd="0" destOrd="0" parTransId="{8B098585-3BC5-4964-A899-1C9469D39087}" sibTransId="{DA8A42FA-E90D-4B73-B1B3-BF59D28E8C06}"/>
    <dgm:cxn modelId="{0DEB7BD8-2389-4DE8-BE64-D4E17D338051}" type="presOf" srcId="{AFE584A3-5C39-4A5F-A4F4-9F15B2E53972}" destId="{CAA3D921-F117-40D3-95D9-D698FC333ABB}" srcOrd="0" destOrd="3" presId="urn:microsoft.com/office/officeart/2005/8/layout/hList1"/>
    <dgm:cxn modelId="{4DEA541F-F508-43A6-BD9B-7973FB6F5192}" type="presOf" srcId="{19A6AB39-0C92-47FE-BD5F-9D961B4C9A7A}" destId="{02A523D1-B2DC-4F10-AAAE-2731165C6EC4}" srcOrd="0" destOrd="1" presId="urn:microsoft.com/office/officeart/2005/8/layout/hList1"/>
    <dgm:cxn modelId="{413D68AD-B142-40B5-87E2-339D2D909577}" type="presOf" srcId="{85D82CF4-6D88-4AFE-AF18-7716B1BB3563}" destId="{D8927C48-9FF1-4FC3-AC5C-1DAE7C28FCE5}" srcOrd="0" destOrd="0" presId="urn:microsoft.com/office/officeart/2005/8/layout/hList1"/>
    <dgm:cxn modelId="{5BA9E46E-CD2C-4834-AB97-DB7172DD791E}" type="presOf" srcId="{896980F8-3645-4F24-8D2E-F8A858C0BBAA}" destId="{02A523D1-B2DC-4F10-AAAE-2731165C6EC4}" srcOrd="0" destOrd="3" presId="urn:microsoft.com/office/officeart/2005/8/layout/hList1"/>
    <dgm:cxn modelId="{9450D275-8083-4022-B19C-A29C1A477D81}" srcId="{79BB287B-36EB-4465-8123-D5E007B76131}" destId="{401EB562-0304-4862-A871-EAE6BD5F1293}" srcOrd="3" destOrd="0" parTransId="{0644E47B-5DFD-4D84-A77E-9DD57247FCD9}" sibTransId="{7C673AD3-5D39-47D7-AA95-00254C3B95A5}"/>
    <dgm:cxn modelId="{974287E7-692D-457E-92BF-0E7786A9140D}" srcId="{A5D0FEFE-2415-4D62-9137-298773B36E96}" destId="{171683BC-D124-4B3E-9F0A-3EDA18123B6A}" srcOrd="1" destOrd="0" parTransId="{238C936B-53D2-400C-8D34-56E4ED73AB42}" sibTransId="{315527E8-BA3E-4C78-B3E7-DFDE7C5AA798}"/>
    <dgm:cxn modelId="{CF2644A1-0749-4DCB-9B03-1DE1A000D3F4}" type="presOf" srcId="{74222618-B0EE-4415-A2E1-1EF7E707EC24}" destId="{CAA3D921-F117-40D3-95D9-D698FC333ABB}" srcOrd="0" destOrd="1" presId="urn:microsoft.com/office/officeart/2005/8/layout/hList1"/>
    <dgm:cxn modelId="{115FCAD2-4130-46EC-9FE3-54BECB8BB13F}" type="presOf" srcId="{57B8EF70-B502-45EA-9E96-A2C2F3D5D4DE}" destId="{AA4820A1-DC29-4928-9464-09DAC0444C62}" srcOrd="0" destOrd="0" presId="urn:microsoft.com/office/officeart/2005/8/layout/hList1"/>
    <dgm:cxn modelId="{C12A66D5-FD63-4AAE-AA41-B4169B742BE4}" type="presOf" srcId="{401EB562-0304-4862-A871-EAE6BD5F1293}" destId="{AA4820A1-DC29-4928-9464-09DAC0444C62}" srcOrd="0" destOrd="3" presId="urn:microsoft.com/office/officeart/2005/8/layout/hList1"/>
    <dgm:cxn modelId="{1A154D23-85A1-4D30-A7AC-CC4F895B9122}" type="presOf" srcId="{2DFAD6EF-3B83-407E-BD3E-301735A8C599}" destId="{D84EBBD4-EC51-4DE6-9E12-41078C8753E3}" srcOrd="0" destOrd="0" presId="urn:microsoft.com/office/officeart/2005/8/layout/hList1"/>
    <dgm:cxn modelId="{1C67AC85-66D7-407A-8CBF-E233C955AC3F}" srcId="{79BB287B-36EB-4465-8123-D5E007B76131}" destId="{53051E33-4329-461F-89D9-5E9453F863C9}" srcOrd="2" destOrd="0" parTransId="{C0CCBC4B-B508-4A0D-B290-A397035D0FAC}" sibTransId="{EFC87553-8374-4FB8-A9BA-9F43031B3DEB}"/>
    <dgm:cxn modelId="{17A5714E-47F4-4FBE-92DB-62007D9EDEB2}" srcId="{2DFAD6EF-3B83-407E-BD3E-301735A8C599}" destId="{06800199-5E3F-43FA-A546-E4542A2BA07E}" srcOrd="0" destOrd="0" parTransId="{65AFCC23-9CF2-4F16-BCFA-4C41C7A52729}" sibTransId="{8AD5F78B-8AAD-49FE-90C0-8D3A3E8972B1}"/>
    <dgm:cxn modelId="{9AC01CAD-187B-4344-8768-EC0E46763D85}" type="presOf" srcId="{79BB287B-36EB-4465-8123-D5E007B76131}" destId="{91EA3ED5-055B-4E3C-8F08-5E219BEBE10D}" srcOrd="0" destOrd="0" presId="urn:microsoft.com/office/officeart/2005/8/layout/hList1"/>
    <dgm:cxn modelId="{83F2FFBD-BDC8-46D7-9336-753B94391EDB}" type="presOf" srcId="{66398925-8378-4B2E-A215-A5C6686C68D7}" destId="{CAA3D921-F117-40D3-95D9-D698FC333ABB}" srcOrd="0" destOrd="2" presId="urn:microsoft.com/office/officeart/2005/8/layout/hList1"/>
    <dgm:cxn modelId="{DDEA7050-B805-47B8-9C3C-9113E9E84A3B}" srcId="{171683BC-D124-4B3E-9F0A-3EDA18123B6A}" destId="{62CBCB66-037E-41C4-99B3-4D5ACC49C6E9}" srcOrd="2" destOrd="0" parTransId="{A755A42E-E30E-4DBA-98E0-4565A517AEF8}" sibTransId="{5237AB11-CFDE-47FD-BFF5-A28C7FEAF58F}"/>
    <dgm:cxn modelId="{452459FF-A840-4ACD-B31E-60CF5057F966}" type="presOf" srcId="{55AA0EF7-082E-4026-93F9-7F26BB651EDD}" destId="{21B8EDC6-267E-4E5A-89A9-C5B2B217D814}" srcOrd="0" destOrd="0" presId="urn:microsoft.com/office/officeart/2005/8/layout/hList1"/>
    <dgm:cxn modelId="{FCC23C02-6FE3-4294-95FE-80D67AB0F347}" type="presOf" srcId="{D8FD1F73-9546-45FD-AFE9-B208F4A93E8A}" destId="{CAA3D921-F117-40D3-95D9-D698FC333ABB}" srcOrd="0" destOrd="0" presId="urn:microsoft.com/office/officeart/2005/8/layout/hList1"/>
    <dgm:cxn modelId="{320E4E35-8EC3-4BB0-A6B5-57F3CB7BD26C}" srcId="{171683BC-D124-4B3E-9F0A-3EDA18123B6A}" destId="{55AA0EF7-082E-4026-93F9-7F26BB651EDD}" srcOrd="0" destOrd="0" parTransId="{525DDA40-5B41-4524-90BD-738049CE5886}" sibTransId="{A17C3272-D00A-4B9C-B527-2EEF1A12546E}"/>
    <dgm:cxn modelId="{DCBBBB28-46C1-4468-A1FF-DDCB1FD729FC}" srcId="{171683BC-D124-4B3E-9F0A-3EDA18123B6A}" destId="{B97DC7A0-33D3-4185-947A-D82B31F10978}" srcOrd="1" destOrd="0" parTransId="{FED9E24A-9C54-41A5-AFC6-E6C36301F329}" sibTransId="{378A0468-2767-4B17-AF74-3F2E0F973944}"/>
    <dgm:cxn modelId="{E0B24A0D-36E2-43E6-9034-E68BF209AA10}" type="presOf" srcId="{388C2B9D-A76B-4CC5-8E66-1239CB7E0B5C}" destId="{AA4820A1-DC29-4928-9464-09DAC0444C62}" srcOrd="0" destOrd="1" presId="urn:microsoft.com/office/officeart/2005/8/layout/hList1"/>
    <dgm:cxn modelId="{67172E29-3497-4C89-9AC8-217B17361260}" srcId="{2DFAD6EF-3B83-407E-BD3E-301735A8C599}" destId="{303B16A9-3E34-4165-A9F0-918D1A594F59}" srcOrd="4" destOrd="0" parTransId="{94ED3D40-D220-4CEA-B895-16811BF1C19B}" sibTransId="{51DBC1E0-4143-406B-A95D-5FAB36F5D723}"/>
    <dgm:cxn modelId="{1A77CFD0-A8F1-4D53-9D88-5A9EF00095B7}" type="presOf" srcId="{303F8D37-3475-4C82-B763-F82643543BE3}" destId="{21B8EDC6-267E-4E5A-89A9-C5B2B217D814}" srcOrd="0" destOrd="3" presId="urn:microsoft.com/office/officeart/2005/8/layout/hList1"/>
    <dgm:cxn modelId="{AB15E515-2496-4CBD-87BB-B4E3B96EB0C6}" srcId="{A5D0FEFE-2415-4D62-9137-298773B36E96}" destId="{85D82CF4-6D88-4AFE-AF18-7716B1BB3563}" srcOrd="2" destOrd="0" parTransId="{8993124C-D740-41C4-B72F-316479928C01}" sibTransId="{CDF51125-CDA4-45BA-8588-BA8DDAF1E376}"/>
    <dgm:cxn modelId="{23FB1603-E307-4276-9E2B-7146998A1E85}" type="presOf" srcId="{303B16A9-3E34-4165-A9F0-918D1A594F59}" destId="{02A523D1-B2DC-4F10-AAAE-2731165C6EC4}" srcOrd="0" destOrd="4" presId="urn:microsoft.com/office/officeart/2005/8/layout/hList1"/>
    <dgm:cxn modelId="{229A29B0-C786-4812-85D7-2A1E3807F91F}" srcId="{2DFAD6EF-3B83-407E-BD3E-301735A8C599}" destId="{FB04BD34-D7AA-4D5E-99AB-D59B65E1A518}" srcOrd="2" destOrd="0" parTransId="{E01396A4-9ACD-451A-87BB-7E0F1C829446}" sibTransId="{DD9AD8A4-46F6-4D67-8CFE-CF6269E0DBBB}"/>
    <dgm:cxn modelId="{BC784F98-0ABC-445D-BA1F-9C6A66ECF20E}" srcId="{A5D0FEFE-2415-4D62-9137-298773B36E96}" destId="{79BB287B-36EB-4465-8123-D5E007B76131}" srcOrd="3" destOrd="0" parTransId="{874BBAE5-9A3D-4504-8792-81AB6EAFF102}" sibTransId="{A613E605-A31B-45A3-B7B3-3169125477C6}"/>
    <dgm:cxn modelId="{5D480AFE-2597-4A68-A326-E78ADB1E2FB8}" srcId="{79BB287B-36EB-4465-8123-D5E007B76131}" destId="{A0E7F5B0-8772-4A44-9D40-FF97966A8A5F}" srcOrd="5" destOrd="0" parTransId="{53A41ED3-CA81-4AAD-A05B-B8E0A012CCD8}" sibTransId="{4ADBD677-6E02-4F93-8585-04D214DBC68E}"/>
    <dgm:cxn modelId="{7A7FB89E-E1AC-4579-8FF2-CA37A725F8E2}" srcId="{85D82CF4-6D88-4AFE-AF18-7716B1BB3563}" destId="{74222618-B0EE-4415-A2E1-1EF7E707EC24}" srcOrd="1" destOrd="0" parTransId="{21EDA290-2639-4C3F-B80B-B6357A8B180D}" sibTransId="{07FE27BC-DDCA-4D7D-906F-C7C8B60893DD}"/>
    <dgm:cxn modelId="{0BC7FA42-8557-4DD3-B402-09B367547280}" type="presOf" srcId="{06800199-5E3F-43FA-A546-E4542A2BA07E}" destId="{02A523D1-B2DC-4F10-AAAE-2731165C6EC4}" srcOrd="0" destOrd="0" presId="urn:microsoft.com/office/officeart/2005/8/layout/hList1"/>
    <dgm:cxn modelId="{6B58BD9D-A337-466B-B41C-ADF0A29567B1}" type="presOf" srcId="{A0E7F5B0-8772-4A44-9D40-FF97966A8A5F}" destId="{AA4820A1-DC29-4928-9464-09DAC0444C62}" srcOrd="0" destOrd="5" presId="urn:microsoft.com/office/officeart/2005/8/layout/hList1"/>
    <dgm:cxn modelId="{700CFD29-803C-4116-AA1A-2BE3F7E0D84F}" srcId="{85D82CF4-6D88-4AFE-AF18-7716B1BB3563}" destId="{D8FD1F73-9546-45FD-AFE9-B208F4A93E8A}" srcOrd="0" destOrd="0" parTransId="{CF2FFCAD-AE4A-4396-B6D9-600870DBBC32}" sibTransId="{49779FC3-EB62-44EF-A5CD-8F3AC5010184}"/>
    <dgm:cxn modelId="{94F4FCD3-8124-42A1-9A3B-0C526D06AF58}" srcId="{79BB287B-36EB-4465-8123-D5E007B76131}" destId="{6497F39E-C71C-4F8B-8C2C-F4DFDC3CE5C5}" srcOrd="4" destOrd="0" parTransId="{1C11B4A7-2471-43A1-9705-F362C8D45442}" sibTransId="{E4574174-9C4C-4ACB-AB6D-265A2CBFF5C7}"/>
    <dgm:cxn modelId="{2F26D03C-102B-4BBF-B6E3-BAB10D641570}" srcId="{79BB287B-36EB-4465-8123-D5E007B76131}" destId="{57B8EF70-B502-45EA-9E96-A2C2F3D5D4DE}" srcOrd="0" destOrd="0" parTransId="{7F679816-58D6-42C4-ABCF-12D8DD6E010A}" sibTransId="{D0BB790C-563D-408E-AADC-B71F328DB1C1}"/>
    <dgm:cxn modelId="{FB4F9202-01A6-48FD-918D-40405593E9DF}" srcId="{85D82CF4-6D88-4AFE-AF18-7716B1BB3563}" destId="{AFE584A3-5C39-4A5F-A4F4-9F15B2E53972}" srcOrd="3" destOrd="0" parTransId="{6499F7D6-C2CD-48C8-8634-CB21360B12F5}" sibTransId="{0032E321-FF9F-4126-BC1B-53271A0EA83A}"/>
    <dgm:cxn modelId="{F6DC2C8B-E0F1-4601-A5BE-FC850B50F049}" srcId="{171683BC-D124-4B3E-9F0A-3EDA18123B6A}" destId="{303F8D37-3475-4C82-B763-F82643543BE3}" srcOrd="3" destOrd="0" parTransId="{9583B993-5273-42B7-9E4D-76BF58626C04}" sibTransId="{281C4CC3-207A-45B3-BBA4-20CB02CD5859}"/>
    <dgm:cxn modelId="{A638CF6E-93BC-4804-A905-A830FDCD973C}" type="presOf" srcId="{6497F39E-C71C-4F8B-8C2C-F4DFDC3CE5C5}" destId="{AA4820A1-DC29-4928-9464-09DAC0444C62}" srcOrd="0" destOrd="4" presId="urn:microsoft.com/office/officeart/2005/8/layout/hList1"/>
    <dgm:cxn modelId="{D751A34F-9BDE-42C2-8778-D2C69A553BAB}" srcId="{85D82CF4-6D88-4AFE-AF18-7716B1BB3563}" destId="{66398925-8378-4B2E-A215-A5C6686C68D7}" srcOrd="2" destOrd="0" parTransId="{BCB585BE-66AD-4BF5-8B86-E56515C3F5EA}" sibTransId="{577E3A1B-8513-49AB-97A7-2DF42C37AFF0}"/>
    <dgm:cxn modelId="{191B1149-5964-4E88-AAA3-841E88F80772}" srcId="{2DFAD6EF-3B83-407E-BD3E-301735A8C599}" destId="{19A6AB39-0C92-47FE-BD5F-9D961B4C9A7A}" srcOrd="1" destOrd="0" parTransId="{35BB7328-76D9-4B80-8E9F-06607021AC75}" sibTransId="{B6AF1C8A-5A37-4BD6-A389-C0CABA4932CF}"/>
    <dgm:cxn modelId="{5B863CFD-9E9E-424C-99CC-1DDE5548E9A4}" type="presOf" srcId="{53051E33-4329-461F-89D9-5E9453F863C9}" destId="{AA4820A1-DC29-4928-9464-09DAC0444C62}" srcOrd="0" destOrd="2" presId="urn:microsoft.com/office/officeart/2005/8/layout/hList1"/>
    <dgm:cxn modelId="{1ABD606E-072E-443D-987B-8996BAAB393A}" srcId="{79BB287B-36EB-4465-8123-D5E007B76131}" destId="{388C2B9D-A76B-4CC5-8E66-1239CB7E0B5C}" srcOrd="1" destOrd="0" parTransId="{F202C4C0-639B-4E51-A7E6-DB29AD94E02A}" sibTransId="{25400B88-8852-483C-BF40-A4DB3A8FCC78}"/>
    <dgm:cxn modelId="{757B1AAB-3E57-4F1E-AACE-F777B54EB265}" type="presOf" srcId="{B97DC7A0-33D3-4185-947A-D82B31F10978}" destId="{21B8EDC6-267E-4E5A-89A9-C5B2B217D814}" srcOrd="0" destOrd="1" presId="urn:microsoft.com/office/officeart/2005/8/layout/hList1"/>
    <dgm:cxn modelId="{DB4D2E8C-CBA9-47BD-8AA3-17B16C9DEFBB}" type="presOf" srcId="{62CBCB66-037E-41C4-99B3-4D5ACC49C6E9}" destId="{21B8EDC6-267E-4E5A-89A9-C5B2B217D814}" srcOrd="0" destOrd="2" presId="urn:microsoft.com/office/officeart/2005/8/layout/hList1"/>
    <dgm:cxn modelId="{AFEFCDC5-81FE-4096-9E54-84F599EF93BE}" type="presOf" srcId="{171683BC-D124-4B3E-9F0A-3EDA18123B6A}" destId="{B3EDBDE6-BBC6-44ED-98FD-56F0C626F15E}" srcOrd="0" destOrd="0" presId="urn:microsoft.com/office/officeart/2005/8/layout/hList1"/>
    <dgm:cxn modelId="{05C38C1D-01D4-4241-AF49-672EA5FE48EA}" type="presParOf" srcId="{14BD24D7-F832-4096-8FEB-2548DC5717CE}" destId="{F317B3F2-1E55-4653-B384-604C24F92404}" srcOrd="0" destOrd="0" presId="urn:microsoft.com/office/officeart/2005/8/layout/hList1"/>
    <dgm:cxn modelId="{E02F0922-8246-428D-B2FB-73420D8E627C}" type="presParOf" srcId="{F317B3F2-1E55-4653-B384-604C24F92404}" destId="{D84EBBD4-EC51-4DE6-9E12-41078C8753E3}" srcOrd="0" destOrd="0" presId="urn:microsoft.com/office/officeart/2005/8/layout/hList1"/>
    <dgm:cxn modelId="{EF548F20-4BB7-4A11-95E5-9B8646426C3D}" type="presParOf" srcId="{F317B3F2-1E55-4653-B384-604C24F92404}" destId="{02A523D1-B2DC-4F10-AAAE-2731165C6EC4}" srcOrd="1" destOrd="0" presId="urn:microsoft.com/office/officeart/2005/8/layout/hList1"/>
    <dgm:cxn modelId="{084375C4-3AD3-4959-AF31-67F1A7C26BB2}" type="presParOf" srcId="{14BD24D7-F832-4096-8FEB-2548DC5717CE}" destId="{72368F8C-E75D-43E8-86C8-A1728B512AD1}" srcOrd="1" destOrd="0" presId="urn:microsoft.com/office/officeart/2005/8/layout/hList1"/>
    <dgm:cxn modelId="{DA44103A-579E-4374-A57A-FDB53A1CEE68}" type="presParOf" srcId="{14BD24D7-F832-4096-8FEB-2548DC5717CE}" destId="{79D0B985-6555-422E-8AD4-702960804867}" srcOrd="2" destOrd="0" presId="urn:microsoft.com/office/officeart/2005/8/layout/hList1"/>
    <dgm:cxn modelId="{F677B200-3EA8-4C88-B35A-21CE9CC788E7}" type="presParOf" srcId="{79D0B985-6555-422E-8AD4-702960804867}" destId="{B3EDBDE6-BBC6-44ED-98FD-56F0C626F15E}" srcOrd="0" destOrd="0" presId="urn:microsoft.com/office/officeart/2005/8/layout/hList1"/>
    <dgm:cxn modelId="{CF9F9D5B-35AB-40D1-85D6-0C89C5FC6956}" type="presParOf" srcId="{79D0B985-6555-422E-8AD4-702960804867}" destId="{21B8EDC6-267E-4E5A-89A9-C5B2B217D814}" srcOrd="1" destOrd="0" presId="urn:microsoft.com/office/officeart/2005/8/layout/hList1"/>
    <dgm:cxn modelId="{ACD4DF81-DBDF-4D39-96E4-0012FDFF89C7}" type="presParOf" srcId="{14BD24D7-F832-4096-8FEB-2548DC5717CE}" destId="{DC49E4E5-EA40-48FD-931C-F8F0F4B3A086}" srcOrd="3" destOrd="0" presId="urn:microsoft.com/office/officeart/2005/8/layout/hList1"/>
    <dgm:cxn modelId="{B031D7B0-B870-4E54-BC78-F9486C19FE24}" type="presParOf" srcId="{14BD24D7-F832-4096-8FEB-2548DC5717CE}" destId="{D1E9E343-46BB-491A-A531-DB1463EFBB2C}" srcOrd="4" destOrd="0" presId="urn:microsoft.com/office/officeart/2005/8/layout/hList1"/>
    <dgm:cxn modelId="{EF592A18-9A06-405F-8CC9-7C8F0B3A5F8F}" type="presParOf" srcId="{D1E9E343-46BB-491A-A531-DB1463EFBB2C}" destId="{D8927C48-9FF1-4FC3-AC5C-1DAE7C28FCE5}" srcOrd="0" destOrd="0" presId="urn:microsoft.com/office/officeart/2005/8/layout/hList1"/>
    <dgm:cxn modelId="{964C3AAD-BCB9-47B6-9EAF-DF31B4A6A60E}" type="presParOf" srcId="{D1E9E343-46BB-491A-A531-DB1463EFBB2C}" destId="{CAA3D921-F117-40D3-95D9-D698FC333ABB}" srcOrd="1" destOrd="0" presId="urn:microsoft.com/office/officeart/2005/8/layout/hList1"/>
    <dgm:cxn modelId="{3580F368-7884-4B3E-B70F-B01450091BA8}" type="presParOf" srcId="{14BD24D7-F832-4096-8FEB-2548DC5717CE}" destId="{1ADDA670-1628-497A-8F89-B4CC8209C94E}" srcOrd="5" destOrd="0" presId="urn:microsoft.com/office/officeart/2005/8/layout/hList1"/>
    <dgm:cxn modelId="{8F15E89D-1D1E-488E-931D-03EB8F7152F6}" type="presParOf" srcId="{14BD24D7-F832-4096-8FEB-2548DC5717CE}" destId="{A30910FF-8F76-42F1-B517-F0FEE904DB8E}" srcOrd="6" destOrd="0" presId="urn:microsoft.com/office/officeart/2005/8/layout/hList1"/>
    <dgm:cxn modelId="{FDFB012D-A4A6-4410-A3B0-7276C7FD98C7}" type="presParOf" srcId="{A30910FF-8F76-42F1-B517-F0FEE904DB8E}" destId="{91EA3ED5-055B-4E3C-8F08-5E219BEBE10D}" srcOrd="0" destOrd="0" presId="urn:microsoft.com/office/officeart/2005/8/layout/hList1"/>
    <dgm:cxn modelId="{E097CCD5-9718-43DF-963B-1EA61E43560F}" type="presParOf" srcId="{A30910FF-8F76-42F1-B517-F0FEE904DB8E}" destId="{AA4820A1-DC29-4928-9464-09DAC0444C6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D0FEFE-2415-4D62-9137-298773B36E96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2DFAD6EF-3B83-407E-BD3E-301735A8C599}">
      <dgm:prSet phldrT="[Text]" custT="1"/>
      <dgm:spPr/>
      <dgm:t>
        <a:bodyPr/>
        <a:lstStyle/>
        <a:p>
          <a:r>
            <a:rPr lang="en-US" altLang="zh-CN" sz="1400" dirty="0" smtClean="0"/>
            <a:t>Message Routing</a:t>
          </a:r>
          <a:endParaRPr lang="zh-CN" altLang="en-US" sz="1400" dirty="0"/>
        </a:p>
      </dgm:t>
    </dgm:pt>
    <dgm:pt modelId="{8B098585-3BC5-4964-A899-1C9469D39087}" type="parTrans" cxnId="{1D334E8D-0FBE-4836-AF12-919AC31760B2}">
      <dgm:prSet/>
      <dgm:spPr/>
      <dgm:t>
        <a:bodyPr/>
        <a:lstStyle/>
        <a:p>
          <a:endParaRPr lang="zh-CN" altLang="en-US" sz="1400"/>
        </a:p>
      </dgm:t>
    </dgm:pt>
    <dgm:pt modelId="{DA8A42FA-E90D-4B73-B1B3-BF59D28E8C06}" type="sibTrans" cxnId="{1D334E8D-0FBE-4836-AF12-919AC31760B2}">
      <dgm:prSet/>
      <dgm:spPr/>
      <dgm:t>
        <a:bodyPr/>
        <a:lstStyle/>
        <a:p>
          <a:endParaRPr lang="zh-CN" altLang="en-US" sz="1400"/>
        </a:p>
      </dgm:t>
    </dgm:pt>
    <dgm:pt modelId="{06800199-5E3F-43FA-A546-E4542A2BA07E}">
      <dgm:prSet phldrT="[Text]" custT="1"/>
      <dgm:spPr/>
      <dgm:t>
        <a:bodyPr/>
        <a:lstStyle/>
        <a:p>
          <a:r>
            <a:rPr lang="en-US" altLang="zh-CN" sz="1400" dirty="0" smtClean="0"/>
            <a:t>IBM Message Broker</a:t>
          </a:r>
          <a:endParaRPr lang="zh-CN" altLang="en-US" sz="1400" dirty="0"/>
        </a:p>
      </dgm:t>
    </dgm:pt>
    <dgm:pt modelId="{65AFCC23-9CF2-4F16-BCFA-4C41C7A52729}" type="parTrans" cxnId="{17A5714E-47F4-4FBE-92DB-62007D9EDEB2}">
      <dgm:prSet/>
      <dgm:spPr/>
      <dgm:t>
        <a:bodyPr/>
        <a:lstStyle/>
        <a:p>
          <a:endParaRPr lang="zh-CN" altLang="en-US" sz="1400"/>
        </a:p>
      </dgm:t>
    </dgm:pt>
    <dgm:pt modelId="{8AD5F78B-8AAD-49FE-90C0-8D3A3E8972B1}" type="sibTrans" cxnId="{17A5714E-47F4-4FBE-92DB-62007D9EDEB2}">
      <dgm:prSet/>
      <dgm:spPr/>
      <dgm:t>
        <a:bodyPr/>
        <a:lstStyle/>
        <a:p>
          <a:endParaRPr lang="zh-CN" altLang="en-US" sz="1400"/>
        </a:p>
      </dgm:t>
    </dgm:pt>
    <dgm:pt modelId="{171683BC-D124-4B3E-9F0A-3EDA18123B6A}">
      <dgm:prSet phldrT="[Text]" custT="1"/>
      <dgm:spPr/>
      <dgm:t>
        <a:bodyPr/>
        <a:lstStyle/>
        <a:p>
          <a:r>
            <a:rPr lang="en-US" altLang="zh-CN" sz="1400" dirty="0" smtClean="0"/>
            <a:t>Business Intelligence </a:t>
          </a:r>
        </a:p>
      </dgm:t>
    </dgm:pt>
    <dgm:pt modelId="{238C936B-53D2-400C-8D34-56E4ED73AB42}" type="parTrans" cxnId="{974287E7-692D-457E-92BF-0E7786A9140D}">
      <dgm:prSet/>
      <dgm:spPr/>
      <dgm:t>
        <a:bodyPr/>
        <a:lstStyle/>
        <a:p>
          <a:endParaRPr lang="zh-CN" altLang="en-US" sz="1400"/>
        </a:p>
      </dgm:t>
    </dgm:pt>
    <dgm:pt modelId="{315527E8-BA3E-4C78-B3E7-DFDE7C5AA798}" type="sibTrans" cxnId="{974287E7-692D-457E-92BF-0E7786A9140D}">
      <dgm:prSet/>
      <dgm:spPr/>
      <dgm:t>
        <a:bodyPr/>
        <a:lstStyle/>
        <a:p>
          <a:endParaRPr lang="zh-CN" altLang="en-US" sz="1400"/>
        </a:p>
      </dgm:t>
    </dgm:pt>
    <dgm:pt modelId="{55AA0EF7-082E-4026-93F9-7F26BB651EDD}">
      <dgm:prSet phldrT="[Text]" custT="1"/>
      <dgm:spPr/>
      <dgm:t>
        <a:bodyPr/>
        <a:lstStyle/>
        <a:p>
          <a:r>
            <a:rPr lang="en-US" altLang="zh-CN" sz="1400" smtClean="0"/>
            <a:t>jBMP</a:t>
          </a:r>
          <a:endParaRPr lang="zh-CN" altLang="en-US" sz="1400" dirty="0"/>
        </a:p>
      </dgm:t>
    </dgm:pt>
    <dgm:pt modelId="{525DDA40-5B41-4524-90BD-738049CE5886}" type="parTrans" cxnId="{320E4E35-8EC3-4BB0-A6B5-57F3CB7BD26C}">
      <dgm:prSet/>
      <dgm:spPr/>
      <dgm:t>
        <a:bodyPr/>
        <a:lstStyle/>
        <a:p>
          <a:endParaRPr lang="zh-CN" altLang="en-US" sz="1400"/>
        </a:p>
      </dgm:t>
    </dgm:pt>
    <dgm:pt modelId="{A17C3272-D00A-4B9C-B527-2EEF1A12546E}" type="sibTrans" cxnId="{320E4E35-8EC3-4BB0-A6B5-57F3CB7BD26C}">
      <dgm:prSet/>
      <dgm:spPr/>
      <dgm:t>
        <a:bodyPr/>
        <a:lstStyle/>
        <a:p>
          <a:endParaRPr lang="zh-CN" altLang="en-US" sz="1400"/>
        </a:p>
      </dgm:t>
    </dgm:pt>
    <dgm:pt modelId="{85D82CF4-6D88-4AFE-AF18-7716B1BB3563}">
      <dgm:prSet phldrT="[Text]" custT="1"/>
      <dgm:spPr/>
      <dgm:t>
        <a:bodyPr/>
        <a:lstStyle/>
        <a:p>
          <a:r>
            <a:rPr lang="en-US" altLang="zh-CN" sz="1400" dirty="0" smtClean="0"/>
            <a:t>Service Composite</a:t>
          </a:r>
          <a:endParaRPr lang="zh-CN" altLang="en-US" sz="1400" dirty="0"/>
        </a:p>
      </dgm:t>
    </dgm:pt>
    <dgm:pt modelId="{8993124C-D740-41C4-B72F-316479928C01}" type="parTrans" cxnId="{AB15E515-2496-4CBD-87BB-B4E3B96EB0C6}">
      <dgm:prSet/>
      <dgm:spPr/>
      <dgm:t>
        <a:bodyPr/>
        <a:lstStyle/>
        <a:p>
          <a:endParaRPr lang="zh-CN" altLang="en-US" sz="1400"/>
        </a:p>
      </dgm:t>
    </dgm:pt>
    <dgm:pt modelId="{CDF51125-CDA4-45BA-8588-BA8DDAF1E376}" type="sibTrans" cxnId="{AB15E515-2496-4CBD-87BB-B4E3B96EB0C6}">
      <dgm:prSet/>
      <dgm:spPr/>
      <dgm:t>
        <a:bodyPr/>
        <a:lstStyle/>
        <a:p>
          <a:endParaRPr lang="zh-CN" altLang="en-US" sz="1400"/>
        </a:p>
      </dgm:t>
    </dgm:pt>
    <dgm:pt modelId="{D8FD1F73-9546-45FD-AFE9-B208F4A93E8A}">
      <dgm:prSet phldrT="[Text]" custT="1"/>
      <dgm:spPr/>
      <dgm:t>
        <a:bodyPr/>
        <a:lstStyle/>
        <a:p>
          <a:r>
            <a:rPr lang="en-US" altLang="zh-CN" sz="1400" dirty="0" smtClean="0"/>
            <a:t>BEPL</a:t>
          </a:r>
          <a:endParaRPr lang="zh-CN" altLang="en-US" sz="1400" dirty="0"/>
        </a:p>
      </dgm:t>
    </dgm:pt>
    <dgm:pt modelId="{CF2FFCAD-AE4A-4396-B6D9-600870DBBC32}" type="parTrans" cxnId="{700CFD29-803C-4116-AA1A-2BE3F7E0D84F}">
      <dgm:prSet/>
      <dgm:spPr/>
      <dgm:t>
        <a:bodyPr/>
        <a:lstStyle/>
        <a:p>
          <a:endParaRPr lang="zh-CN" altLang="en-US" sz="1400"/>
        </a:p>
      </dgm:t>
    </dgm:pt>
    <dgm:pt modelId="{49779FC3-EB62-44EF-A5CD-8F3AC5010184}" type="sibTrans" cxnId="{700CFD29-803C-4116-AA1A-2BE3F7E0D84F}">
      <dgm:prSet/>
      <dgm:spPr/>
      <dgm:t>
        <a:bodyPr/>
        <a:lstStyle/>
        <a:p>
          <a:endParaRPr lang="zh-CN" altLang="en-US" sz="1400"/>
        </a:p>
      </dgm:t>
    </dgm:pt>
    <dgm:pt modelId="{C4467113-3F65-40E9-B30C-CA3C16007104}">
      <dgm:prSet phldrT="[Text]" custT="1"/>
      <dgm:spPr/>
      <dgm:t>
        <a:bodyPr/>
        <a:lstStyle/>
        <a:p>
          <a:r>
            <a:rPr lang="en-US" altLang="zh-CN" sz="1400" dirty="0" smtClean="0"/>
            <a:t>Camel</a:t>
          </a:r>
          <a:endParaRPr lang="zh-CN" altLang="en-US" sz="1400" dirty="0"/>
        </a:p>
      </dgm:t>
    </dgm:pt>
    <dgm:pt modelId="{51FD92B1-310F-439B-9C72-17985ED0F58C}" type="parTrans" cxnId="{E0D97DF1-4376-4923-8E72-953A10A84E3C}">
      <dgm:prSet/>
      <dgm:spPr/>
      <dgm:t>
        <a:bodyPr/>
        <a:lstStyle/>
        <a:p>
          <a:endParaRPr lang="zh-CN" altLang="en-US" sz="1400"/>
        </a:p>
      </dgm:t>
    </dgm:pt>
    <dgm:pt modelId="{57860A4C-6C90-4E51-A1D3-030E423F097D}" type="sibTrans" cxnId="{E0D97DF1-4376-4923-8E72-953A10A84E3C}">
      <dgm:prSet/>
      <dgm:spPr/>
      <dgm:t>
        <a:bodyPr/>
        <a:lstStyle/>
        <a:p>
          <a:endParaRPr lang="zh-CN" altLang="en-US" sz="1400"/>
        </a:p>
      </dgm:t>
    </dgm:pt>
    <dgm:pt modelId="{B97DC7A0-33D3-4185-947A-D82B31F10978}">
      <dgm:prSet phldrT="[Text]" custT="1"/>
      <dgm:spPr/>
      <dgm:t>
        <a:bodyPr/>
        <a:lstStyle/>
        <a:p>
          <a:r>
            <a:rPr lang="en-US" altLang="zh-CN" sz="1400" dirty="0" smtClean="0"/>
            <a:t>Drools</a:t>
          </a:r>
          <a:endParaRPr lang="zh-CN" altLang="en-US" sz="1400" dirty="0"/>
        </a:p>
      </dgm:t>
    </dgm:pt>
    <dgm:pt modelId="{378A0468-2767-4B17-AF74-3F2E0F973944}" type="sibTrans" cxnId="{DCBBBB28-46C1-4468-A1FF-DDCB1FD729FC}">
      <dgm:prSet/>
      <dgm:spPr/>
      <dgm:t>
        <a:bodyPr/>
        <a:lstStyle/>
        <a:p>
          <a:endParaRPr lang="zh-CN" altLang="en-US" sz="1400"/>
        </a:p>
      </dgm:t>
    </dgm:pt>
    <dgm:pt modelId="{FED9E24A-9C54-41A5-AFC6-E6C36301F329}" type="parTrans" cxnId="{DCBBBB28-46C1-4468-A1FF-DDCB1FD729FC}">
      <dgm:prSet/>
      <dgm:spPr/>
      <dgm:t>
        <a:bodyPr/>
        <a:lstStyle/>
        <a:p>
          <a:endParaRPr lang="zh-CN" altLang="en-US" sz="1400"/>
        </a:p>
      </dgm:t>
    </dgm:pt>
    <dgm:pt modelId="{88CD9E92-AC04-4665-BA4D-D0DFA7C84CB8}">
      <dgm:prSet phldrT="[Text]" custT="1"/>
      <dgm:spPr/>
      <dgm:t>
        <a:bodyPr/>
        <a:lstStyle/>
        <a:p>
          <a:r>
            <a:rPr lang="en-US" altLang="zh-CN" sz="1400" dirty="0" smtClean="0"/>
            <a:t>EIP(camel)</a:t>
          </a:r>
          <a:endParaRPr lang="zh-CN" altLang="en-US" sz="1400" dirty="0"/>
        </a:p>
      </dgm:t>
    </dgm:pt>
    <dgm:pt modelId="{E4B88446-1CCA-4DFD-8FC8-5084E565E1E5}" type="parTrans" cxnId="{8224FB21-B1FB-4AAD-AEA0-D73A89B320AD}">
      <dgm:prSet/>
      <dgm:spPr/>
      <dgm:t>
        <a:bodyPr/>
        <a:lstStyle/>
        <a:p>
          <a:endParaRPr lang="zh-CN" altLang="en-US"/>
        </a:p>
      </dgm:t>
    </dgm:pt>
    <dgm:pt modelId="{C6C37FFC-F3DA-486A-9684-88E610481A0B}" type="sibTrans" cxnId="{8224FB21-B1FB-4AAD-AEA0-D73A89B320AD}">
      <dgm:prSet/>
      <dgm:spPr/>
      <dgm:t>
        <a:bodyPr/>
        <a:lstStyle/>
        <a:p>
          <a:endParaRPr lang="zh-CN" altLang="en-US"/>
        </a:p>
      </dgm:t>
    </dgm:pt>
    <dgm:pt modelId="{F421149D-7F7E-424B-94B1-8FD19292C4B7}">
      <dgm:prSet phldrT="[Text]" custT="1"/>
      <dgm:spPr/>
      <dgm:t>
        <a:bodyPr/>
        <a:lstStyle/>
        <a:p>
          <a:r>
            <a:rPr lang="en-US" altLang="zh-CN" sz="1400" dirty="0" smtClean="0"/>
            <a:t>Others</a:t>
          </a:r>
          <a:endParaRPr lang="zh-CN" altLang="en-US" sz="1400" dirty="0"/>
        </a:p>
      </dgm:t>
    </dgm:pt>
    <dgm:pt modelId="{947D1C3C-490C-4AEA-A1DA-D06AEAAF41E7}" type="parTrans" cxnId="{A68E0334-48AB-4576-B978-B1EE0A949DAA}">
      <dgm:prSet/>
      <dgm:spPr/>
      <dgm:t>
        <a:bodyPr/>
        <a:lstStyle/>
        <a:p>
          <a:endParaRPr lang="zh-CN" altLang="en-US"/>
        </a:p>
      </dgm:t>
    </dgm:pt>
    <dgm:pt modelId="{41116658-7E78-42A4-883F-1CA7A05D38D2}" type="sibTrans" cxnId="{A68E0334-48AB-4576-B978-B1EE0A949DAA}">
      <dgm:prSet/>
      <dgm:spPr/>
      <dgm:t>
        <a:bodyPr/>
        <a:lstStyle/>
        <a:p>
          <a:endParaRPr lang="zh-CN" altLang="en-US"/>
        </a:p>
      </dgm:t>
    </dgm:pt>
    <dgm:pt modelId="{8EE42A03-5568-4365-87C9-FF2D591A1B85}">
      <dgm:prSet phldrT="[Text]" custT="1"/>
      <dgm:spPr/>
      <dgm:t>
        <a:bodyPr/>
        <a:lstStyle/>
        <a:p>
          <a:r>
            <a:rPr lang="en-US" altLang="zh-CN" sz="1400" dirty="0" smtClean="0"/>
            <a:t>Security</a:t>
          </a:r>
          <a:endParaRPr lang="zh-CN" altLang="en-US" sz="1400" dirty="0"/>
        </a:p>
      </dgm:t>
    </dgm:pt>
    <dgm:pt modelId="{8336FBBC-4C95-453E-8B8D-DE67D0B8570D}" type="parTrans" cxnId="{23EFF1EB-50A0-4058-9466-15D39B1B18AD}">
      <dgm:prSet/>
      <dgm:spPr/>
      <dgm:t>
        <a:bodyPr/>
        <a:lstStyle/>
        <a:p>
          <a:endParaRPr lang="zh-CN" altLang="en-US"/>
        </a:p>
      </dgm:t>
    </dgm:pt>
    <dgm:pt modelId="{B85D486A-65D0-4002-A353-4681F96FF77A}" type="sibTrans" cxnId="{23EFF1EB-50A0-4058-9466-15D39B1B18AD}">
      <dgm:prSet/>
      <dgm:spPr/>
      <dgm:t>
        <a:bodyPr/>
        <a:lstStyle/>
        <a:p>
          <a:endParaRPr lang="zh-CN" altLang="en-US"/>
        </a:p>
      </dgm:t>
    </dgm:pt>
    <dgm:pt modelId="{B3EF02BE-1460-4C0D-974B-3C6FA953413C}">
      <dgm:prSet phldrT="[Text]" custT="1"/>
      <dgm:spPr/>
      <dgm:t>
        <a:bodyPr/>
        <a:lstStyle/>
        <a:p>
          <a:r>
            <a:rPr lang="en-US" altLang="zh-CN" sz="1400" dirty="0" smtClean="0"/>
            <a:t>Quartz</a:t>
          </a:r>
          <a:endParaRPr lang="zh-CN" altLang="en-US" sz="1400" dirty="0"/>
        </a:p>
      </dgm:t>
    </dgm:pt>
    <dgm:pt modelId="{C7ACF162-455F-4010-8EBC-D22FC84D0ED4}" type="parTrans" cxnId="{B43737F7-FFCA-4A6D-8D3B-B9E9C2750D4D}">
      <dgm:prSet/>
      <dgm:spPr/>
      <dgm:t>
        <a:bodyPr/>
        <a:lstStyle/>
        <a:p>
          <a:endParaRPr lang="zh-CN" altLang="en-US"/>
        </a:p>
      </dgm:t>
    </dgm:pt>
    <dgm:pt modelId="{A0D7681E-1134-4D88-A2D2-EDED3041C195}" type="sibTrans" cxnId="{B43737F7-FFCA-4A6D-8D3B-B9E9C2750D4D}">
      <dgm:prSet/>
      <dgm:spPr/>
      <dgm:t>
        <a:bodyPr/>
        <a:lstStyle/>
        <a:p>
          <a:endParaRPr lang="zh-CN" altLang="en-US"/>
        </a:p>
      </dgm:t>
    </dgm:pt>
    <dgm:pt modelId="{57DEA9C3-152B-439B-8197-97CD5E06911B}">
      <dgm:prSet phldrT="[Text]" custT="1"/>
      <dgm:spPr/>
      <dgm:t>
        <a:bodyPr/>
        <a:lstStyle/>
        <a:p>
          <a:r>
            <a:rPr lang="en-US" altLang="zh-CN" sz="1400" dirty="0" smtClean="0"/>
            <a:t>Cache</a:t>
          </a:r>
          <a:endParaRPr lang="zh-CN" altLang="en-US" sz="1400" dirty="0"/>
        </a:p>
      </dgm:t>
    </dgm:pt>
    <dgm:pt modelId="{8BA65398-9F36-497A-9AC5-FE02B91CD18D}" type="parTrans" cxnId="{474A1C69-7E6B-4F7B-8B3D-AF3EE12F1E6E}">
      <dgm:prSet/>
      <dgm:spPr/>
      <dgm:t>
        <a:bodyPr/>
        <a:lstStyle/>
        <a:p>
          <a:endParaRPr lang="zh-CN" altLang="en-US"/>
        </a:p>
      </dgm:t>
    </dgm:pt>
    <dgm:pt modelId="{5E6C9CD8-BB60-4D8C-8699-BE80E2651DB8}" type="sibTrans" cxnId="{474A1C69-7E6B-4F7B-8B3D-AF3EE12F1E6E}">
      <dgm:prSet/>
      <dgm:spPr/>
      <dgm:t>
        <a:bodyPr/>
        <a:lstStyle/>
        <a:p>
          <a:endParaRPr lang="zh-CN" altLang="en-US"/>
        </a:p>
      </dgm:t>
    </dgm:pt>
    <dgm:pt modelId="{4B8616B2-765E-4D59-A027-86CF89795FF1}">
      <dgm:prSet phldrT="[Text]" custT="1"/>
      <dgm:spPr/>
      <dgm:t>
        <a:bodyPr/>
        <a:lstStyle/>
        <a:p>
          <a:r>
            <a:rPr lang="en-US" altLang="zh-CN" sz="1400" dirty="0" smtClean="0"/>
            <a:t>HA</a:t>
          </a:r>
          <a:endParaRPr lang="zh-CN" altLang="en-US" sz="1400" dirty="0"/>
        </a:p>
      </dgm:t>
    </dgm:pt>
    <dgm:pt modelId="{7335971B-BF0F-43D4-AB93-2C857378D1F5}" type="parTrans" cxnId="{A29C9C52-3973-4C97-9DC8-A9645A8CC09D}">
      <dgm:prSet/>
      <dgm:spPr/>
      <dgm:t>
        <a:bodyPr/>
        <a:lstStyle/>
        <a:p>
          <a:endParaRPr lang="zh-CN" altLang="en-US"/>
        </a:p>
      </dgm:t>
    </dgm:pt>
    <dgm:pt modelId="{593A1274-DE38-4341-A84F-C58B4AE844CA}" type="sibTrans" cxnId="{A29C9C52-3973-4C97-9DC8-A9645A8CC09D}">
      <dgm:prSet/>
      <dgm:spPr/>
      <dgm:t>
        <a:bodyPr/>
        <a:lstStyle/>
        <a:p>
          <a:endParaRPr lang="zh-CN" altLang="en-US"/>
        </a:p>
      </dgm:t>
    </dgm:pt>
    <dgm:pt modelId="{E16D2DB1-B337-487B-A2F1-1A9AAB3D1242}">
      <dgm:prSet phldrT="[Text]" custT="1"/>
      <dgm:spPr/>
      <dgm:t>
        <a:bodyPr/>
        <a:lstStyle/>
        <a:p>
          <a:r>
            <a:rPr lang="en-US" altLang="zh-CN" sz="1200" dirty="0" smtClean="0"/>
            <a:t>Load Balance</a:t>
          </a:r>
          <a:endParaRPr lang="zh-CN" altLang="en-US" sz="1200" dirty="0"/>
        </a:p>
      </dgm:t>
    </dgm:pt>
    <dgm:pt modelId="{DA22BB57-562B-493B-9519-8D009EE236D6}" type="parTrans" cxnId="{EEB7A04B-FE2A-41E1-B367-80C56CAA8D6A}">
      <dgm:prSet/>
      <dgm:spPr/>
      <dgm:t>
        <a:bodyPr/>
        <a:lstStyle/>
        <a:p>
          <a:endParaRPr lang="zh-CN" altLang="en-US"/>
        </a:p>
      </dgm:t>
    </dgm:pt>
    <dgm:pt modelId="{D0F31445-7B9B-4063-AC0F-2B4850DCE983}" type="sibTrans" cxnId="{EEB7A04B-FE2A-41E1-B367-80C56CAA8D6A}">
      <dgm:prSet/>
      <dgm:spPr/>
      <dgm:t>
        <a:bodyPr/>
        <a:lstStyle/>
        <a:p>
          <a:endParaRPr lang="zh-CN" altLang="en-US"/>
        </a:p>
      </dgm:t>
    </dgm:pt>
    <dgm:pt modelId="{723CEF7D-8E93-4EBA-8930-78AB9FE3BDA4}">
      <dgm:prSet phldrT="[Text]" custT="1"/>
      <dgm:spPr/>
      <dgm:t>
        <a:bodyPr/>
        <a:lstStyle/>
        <a:p>
          <a:r>
            <a:rPr lang="en-US" altLang="zh-CN" sz="1200" dirty="0" smtClean="0"/>
            <a:t>…</a:t>
          </a:r>
          <a:endParaRPr lang="zh-CN" altLang="en-US" sz="1200" dirty="0"/>
        </a:p>
      </dgm:t>
    </dgm:pt>
    <dgm:pt modelId="{1E695B76-B264-41C0-80EF-6D4952F75B53}" type="parTrans" cxnId="{242B3526-5951-4E5B-9E7D-6C5ADD5DDFA4}">
      <dgm:prSet/>
      <dgm:spPr/>
      <dgm:t>
        <a:bodyPr/>
        <a:lstStyle/>
        <a:p>
          <a:endParaRPr lang="zh-CN" altLang="en-US"/>
        </a:p>
      </dgm:t>
    </dgm:pt>
    <dgm:pt modelId="{98DB1EFD-A7C2-4B1D-A6E5-31737A6939BA}" type="sibTrans" cxnId="{242B3526-5951-4E5B-9E7D-6C5ADD5DDFA4}">
      <dgm:prSet/>
      <dgm:spPr/>
      <dgm:t>
        <a:bodyPr/>
        <a:lstStyle/>
        <a:p>
          <a:endParaRPr lang="zh-CN" altLang="en-US"/>
        </a:p>
      </dgm:t>
    </dgm:pt>
    <dgm:pt modelId="{0EE6E666-1A8F-47CC-88D2-4B9F1761BA5C}">
      <dgm:prSet phldrT="[Text]" custT="1"/>
      <dgm:spPr/>
      <dgm:t>
        <a:bodyPr/>
        <a:lstStyle/>
        <a:p>
          <a:r>
            <a:rPr lang="en-US" altLang="zh-CN" sz="1400" dirty="0" smtClean="0"/>
            <a:t>BPNM</a:t>
          </a:r>
          <a:endParaRPr lang="zh-CN" altLang="en-US" sz="1400" dirty="0"/>
        </a:p>
      </dgm:t>
    </dgm:pt>
    <dgm:pt modelId="{253175D1-6B01-4869-9D21-2DA291BC6A4F}" type="parTrans" cxnId="{310C859B-D04E-4024-81CE-F57F786B9745}">
      <dgm:prSet/>
      <dgm:spPr/>
      <dgm:t>
        <a:bodyPr/>
        <a:lstStyle/>
        <a:p>
          <a:endParaRPr lang="zh-CN" altLang="en-US"/>
        </a:p>
      </dgm:t>
    </dgm:pt>
    <dgm:pt modelId="{FB125A8A-D3CC-45A6-AC78-D491DCEA91C9}" type="sibTrans" cxnId="{310C859B-D04E-4024-81CE-F57F786B9745}">
      <dgm:prSet/>
      <dgm:spPr/>
      <dgm:t>
        <a:bodyPr/>
        <a:lstStyle/>
        <a:p>
          <a:endParaRPr lang="zh-CN" altLang="en-US"/>
        </a:p>
      </dgm:t>
    </dgm:pt>
    <dgm:pt modelId="{078D2202-7D7E-439A-8DB4-088A6CF1BF77}">
      <dgm:prSet phldrT="[Text]" custT="1"/>
      <dgm:spPr/>
      <dgm:t>
        <a:bodyPr/>
        <a:lstStyle/>
        <a:p>
          <a:r>
            <a:rPr lang="en-US" altLang="zh-CN" sz="1400" dirty="0" smtClean="0"/>
            <a:t>CEP</a:t>
          </a:r>
          <a:endParaRPr lang="zh-CN" altLang="en-US" sz="1400" dirty="0"/>
        </a:p>
      </dgm:t>
    </dgm:pt>
    <dgm:pt modelId="{F043B2DA-735F-4294-A45E-77D10C7F2864}" type="parTrans" cxnId="{C5CD596F-5F51-4447-A640-2403A3CE15C0}">
      <dgm:prSet/>
      <dgm:spPr/>
      <dgm:t>
        <a:bodyPr/>
        <a:lstStyle/>
        <a:p>
          <a:endParaRPr lang="zh-CN" altLang="en-US"/>
        </a:p>
      </dgm:t>
    </dgm:pt>
    <dgm:pt modelId="{607159E7-75F2-44A3-9242-AEA15810A65A}" type="sibTrans" cxnId="{C5CD596F-5F51-4447-A640-2403A3CE15C0}">
      <dgm:prSet/>
      <dgm:spPr/>
      <dgm:t>
        <a:bodyPr/>
        <a:lstStyle/>
        <a:p>
          <a:endParaRPr lang="zh-CN" altLang="en-US"/>
        </a:p>
      </dgm:t>
    </dgm:pt>
    <dgm:pt modelId="{0BFF6142-1337-4CAA-BA45-6D1BDE557BA0}">
      <dgm:prSet phldrT="[Text]" custT="1"/>
      <dgm:spPr/>
      <dgm:t>
        <a:bodyPr/>
        <a:lstStyle/>
        <a:p>
          <a:r>
            <a:rPr lang="en-US" altLang="zh-CN" sz="1400" dirty="0" smtClean="0"/>
            <a:t>Synapse</a:t>
          </a:r>
          <a:endParaRPr lang="zh-CN" altLang="en-US" sz="1400" dirty="0"/>
        </a:p>
      </dgm:t>
    </dgm:pt>
    <dgm:pt modelId="{EE406966-3957-43CD-9C6D-869B119DEF08}" type="parTrans" cxnId="{FBAC89F0-BBBD-486D-9E68-1C899CD2356E}">
      <dgm:prSet/>
      <dgm:spPr/>
      <dgm:t>
        <a:bodyPr/>
        <a:lstStyle/>
        <a:p>
          <a:endParaRPr lang="zh-CN" altLang="en-US"/>
        </a:p>
      </dgm:t>
    </dgm:pt>
    <dgm:pt modelId="{3700D19A-6448-40E9-9263-BE6A8D59B556}" type="sibTrans" cxnId="{FBAC89F0-BBBD-486D-9E68-1C899CD2356E}">
      <dgm:prSet/>
      <dgm:spPr/>
      <dgm:t>
        <a:bodyPr/>
        <a:lstStyle/>
        <a:p>
          <a:endParaRPr lang="zh-CN" altLang="en-US"/>
        </a:p>
      </dgm:t>
    </dgm:pt>
    <dgm:pt modelId="{E1A5F0BB-0D79-4A43-A810-ED30116FFC18}">
      <dgm:prSet phldrT="[Text]" custT="1"/>
      <dgm:spPr/>
      <dgm:t>
        <a:bodyPr/>
        <a:lstStyle/>
        <a:p>
          <a:r>
            <a:rPr lang="en-US" altLang="zh-CN" sz="1400" dirty="0" smtClean="0"/>
            <a:t>Synapse</a:t>
          </a:r>
          <a:endParaRPr lang="zh-CN" altLang="en-US" sz="1400" dirty="0"/>
        </a:p>
      </dgm:t>
    </dgm:pt>
    <dgm:pt modelId="{6CB1A731-B161-41C3-A984-E8E5C6938292}" type="parTrans" cxnId="{19CFB921-955D-4E4D-A393-50E8DF0E7827}">
      <dgm:prSet/>
      <dgm:spPr/>
      <dgm:t>
        <a:bodyPr/>
        <a:lstStyle/>
        <a:p>
          <a:endParaRPr lang="zh-CN" altLang="en-US"/>
        </a:p>
      </dgm:t>
    </dgm:pt>
    <dgm:pt modelId="{C319F15A-7FAD-421D-82BA-8415FED20526}" type="sibTrans" cxnId="{19CFB921-955D-4E4D-A393-50E8DF0E7827}">
      <dgm:prSet/>
      <dgm:spPr/>
      <dgm:t>
        <a:bodyPr/>
        <a:lstStyle/>
        <a:p>
          <a:endParaRPr lang="zh-CN" altLang="en-US"/>
        </a:p>
      </dgm:t>
    </dgm:pt>
    <dgm:pt modelId="{14BD24D7-F832-4096-8FEB-2548DC5717CE}" type="pres">
      <dgm:prSet presAssocID="{A5D0FEFE-2415-4D62-9137-298773B36E9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317B3F2-1E55-4653-B384-604C24F92404}" type="pres">
      <dgm:prSet presAssocID="{2DFAD6EF-3B83-407E-BD3E-301735A8C599}" presName="composite" presStyleCnt="0"/>
      <dgm:spPr/>
    </dgm:pt>
    <dgm:pt modelId="{D84EBBD4-EC51-4DE6-9E12-41078C8753E3}" type="pres">
      <dgm:prSet presAssocID="{2DFAD6EF-3B83-407E-BD3E-301735A8C599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A523D1-B2DC-4F10-AAAE-2731165C6EC4}" type="pres">
      <dgm:prSet presAssocID="{2DFAD6EF-3B83-407E-BD3E-301735A8C599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368F8C-E75D-43E8-86C8-A1728B512AD1}" type="pres">
      <dgm:prSet presAssocID="{DA8A42FA-E90D-4B73-B1B3-BF59D28E8C06}" presName="space" presStyleCnt="0"/>
      <dgm:spPr/>
    </dgm:pt>
    <dgm:pt modelId="{79D0B985-6555-422E-8AD4-702960804867}" type="pres">
      <dgm:prSet presAssocID="{171683BC-D124-4B3E-9F0A-3EDA18123B6A}" presName="composite" presStyleCnt="0"/>
      <dgm:spPr/>
    </dgm:pt>
    <dgm:pt modelId="{B3EDBDE6-BBC6-44ED-98FD-56F0C626F15E}" type="pres">
      <dgm:prSet presAssocID="{171683BC-D124-4B3E-9F0A-3EDA18123B6A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B8EDC6-267E-4E5A-89A9-C5B2B217D814}" type="pres">
      <dgm:prSet presAssocID="{171683BC-D124-4B3E-9F0A-3EDA18123B6A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49E4E5-EA40-48FD-931C-F8F0F4B3A086}" type="pres">
      <dgm:prSet presAssocID="{315527E8-BA3E-4C78-B3E7-DFDE7C5AA798}" presName="space" presStyleCnt="0"/>
      <dgm:spPr/>
    </dgm:pt>
    <dgm:pt modelId="{D1E9E343-46BB-491A-A531-DB1463EFBB2C}" type="pres">
      <dgm:prSet presAssocID="{85D82CF4-6D88-4AFE-AF18-7716B1BB3563}" presName="composite" presStyleCnt="0"/>
      <dgm:spPr/>
    </dgm:pt>
    <dgm:pt modelId="{D8927C48-9FF1-4FC3-AC5C-1DAE7C28FCE5}" type="pres">
      <dgm:prSet presAssocID="{85D82CF4-6D88-4AFE-AF18-7716B1BB356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A3D921-F117-40D3-95D9-D698FC333ABB}" type="pres">
      <dgm:prSet presAssocID="{85D82CF4-6D88-4AFE-AF18-7716B1BB3563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DE8110-2DE9-4179-B5FD-D28F6CC039EA}" type="pres">
      <dgm:prSet presAssocID="{CDF51125-CDA4-45BA-8588-BA8DDAF1E376}" presName="space" presStyleCnt="0"/>
      <dgm:spPr/>
    </dgm:pt>
    <dgm:pt modelId="{63D6D945-01CE-4FEA-A39B-545FB3F2AF69}" type="pres">
      <dgm:prSet presAssocID="{F421149D-7F7E-424B-94B1-8FD19292C4B7}" presName="composite" presStyleCnt="0"/>
      <dgm:spPr/>
    </dgm:pt>
    <dgm:pt modelId="{5F1AE7EF-94DD-4ABC-8ECD-2A35E0548C7C}" type="pres">
      <dgm:prSet presAssocID="{F421149D-7F7E-424B-94B1-8FD19292C4B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0134C2-1E48-41D2-9FA1-EB4B3F34BF5B}" type="pres">
      <dgm:prSet presAssocID="{F421149D-7F7E-424B-94B1-8FD19292C4B7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8A9748C-AFB9-4B9F-9A44-C26A55669E0C}" type="presOf" srcId="{B3EF02BE-1460-4C0D-974B-3C6FA953413C}" destId="{640134C2-1E48-41D2-9FA1-EB4B3F34BF5B}" srcOrd="0" destOrd="1" presId="urn:microsoft.com/office/officeart/2005/8/layout/hList1"/>
    <dgm:cxn modelId="{C5CD596F-5F51-4447-A640-2403A3CE15C0}" srcId="{171683BC-D124-4B3E-9F0A-3EDA18123B6A}" destId="{078D2202-7D7E-439A-8DB4-088A6CF1BF77}" srcOrd="3" destOrd="0" parTransId="{F043B2DA-735F-4294-A45E-77D10C7F2864}" sibTransId="{607159E7-75F2-44A3-9242-AEA15810A65A}"/>
    <dgm:cxn modelId="{1D334E8D-0FBE-4836-AF12-919AC31760B2}" srcId="{A5D0FEFE-2415-4D62-9137-298773B36E96}" destId="{2DFAD6EF-3B83-407E-BD3E-301735A8C599}" srcOrd="0" destOrd="0" parTransId="{8B098585-3BC5-4964-A899-1C9469D39087}" sibTransId="{DA8A42FA-E90D-4B73-B1B3-BF59D28E8C06}"/>
    <dgm:cxn modelId="{EEB7A04B-FE2A-41E1-B367-80C56CAA8D6A}" srcId="{F421149D-7F7E-424B-94B1-8FD19292C4B7}" destId="{E16D2DB1-B337-487B-A2F1-1A9AAB3D1242}" srcOrd="4" destOrd="0" parTransId="{DA22BB57-562B-493B-9519-8D009EE236D6}" sibTransId="{D0F31445-7B9B-4063-AC0F-2B4850DCE983}"/>
    <dgm:cxn modelId="{B6E25F60-9E10-41A9-ABA5-082CCFBB0F58}" type="presOf" srcId="{E16D2DB1-B337-487B-A2F1-1A9AAB3D1242}" destId="{640134C2-1E48-41D2-9FA1-EB4B3F34BF5B}" srcOrd="0" destOrd="4" presId="urn:microsoft.com/office/officeart/2005/8/layout/hList1"/>
    <dgm:cxn modelId="{974287E7-692D-457E-92BF-0E7786A9140D}" srcId="{A5D0FEFE-2415-4D62-9137-298773B36E96}" destId="{171683BC-D124-4B3E-9F0A-3EDA18123B6A}" srcOrd="1" destOrd="0" parTransId="{238C936B-53D2-400C-8D34-56E4ED73AB42}" sibTransId="{315527E8-BA3E-4C78-B3E7-DFDE7C5AA798}"/>
    <dgm:cxn modelId="{B43737F7-FFCA-4A6D-8D3B-B9E9C2750D4D}" srcId="{F421149D-7F7E-424B-94B1-8FD19292C4B7}" destId="{B3EF02BE-1460-4C0D-974B-3C6FA953413C}" srcOrd="1" destOrd="0" parTransId="{C7ACF162-455F-4010-8EBC-D22FC84D0ED4}" sibTransId="{A0D7681E-1134-4D88-A2D2-EDED3041C195}"/>
    <dgm:cxn modelId="{A68E0334-48AB-4576-B978-B1EE0A949DAA}" srcId="{A5D0FEFE-2415-4D62-9137-298773B36E96}" destId="{F421149D-7F7E-424B-94B1-8FD19292C4B7}" srcOrd="3" destOrd="0" parTransId="{947D1C3C-490C-4AEA-A1DA-D06AEAAF41E7}" sibTransId="{41116658-7E78-42A4-883F-1CA7A05D38D2}"/>
    <dgm:cxn modelId="{96350B7B-24F4-44FC-ACE7-419594B97D35}" type="presOf" srcId="{C4467113-3F65-40E9-B30C-CA3C16007104}" destId="{02A523D1-B2DC-4F10-AAAE-2731165C6EC4}" srcOrd="0" destOrd="1" presId="urn:microsoft.com/office/officeart/2005/8/layout/hList1"/>
    <dgm:cxn modelId="{8224FB21-B1FB-4AAD-AEA0-D73A89B320AD}" srcId="{85D82CF4-6D88-4AFE-AF18-7716B1BB3563}" destId="{88CD9E92-AC04-4665-BA4D-D0DFA7C84CB8}" srcOrd="1" destOrd="0" parTransId="{E4B88446-1CCA-4DFD-8FC8-5084E565E1E5}" sibTransId="{C6C37FFC-F3DA-486A-9684-88E610481A0B}"/>
    <dgm:cxn modelId="{ADBA66A0-4D22-4F6C-B4E0-BB487BBDCDF4}" type="presOf" srcId="{85D82CF4-6D88-4AFE-AF18-7716B1BB3563}" destId="{D8927C48-9FF1-4FC3-AC5C-1DAE7C28FCE5}" srcOrd="0" destOrd="0" presId="urn:microsoft.com/office/officeart/2005/8/layout/hList1"/>
    <dgm:cxn modelId="{E0D97DF1-4376-4923-8E72-953A10A84E3C}" srcId="{2DFAD6EF-3B83-407E-BD3E-301735A8C599}" destId="{C4467113-3F65-40E9-B30C-CA3C16007104}" srcOrd="1" destOrd="0" parTransId="{51FD92B1-310F-439B-9C72-17985ED0F58C}" sibTransId="{57860A4C-6C90-4E51-A1D3-030E423F097D}"/>
    <dgm:cxn modelId="{310C859B-D04E-4024-81CE-F57F786B9745}" srcId="{171683BC-D124-4B3E-9F0A-3EDA18123B6A}" destId="{0EE6E666-1A8F-47CC-88D2-4B9F1761BA5C}" srcOrd="2" destOrd="0" parTransId="{253175D1-6B01-4869-9D21-2DA291BC6A4F}" sibTransId="{FB125A8A-D3CC-45A6-AC78-D491DCEA91C9}"/>
    <dgm:cxn modelId="{17A5714E-47F4-4FBE-92DB-62007D9EDEB2}" srcId="{2DFAD6EF-3B83-407E-BD3E-301735A8C599}" destId="{06800199-5E3F-43FA-A546-E4542A2BA07E}" srcOrd="0" destOrd="0" parTransId="{65AFCC23-9CF2-4F16-BCFA-4C41C7A52729}" sibTransId="{8AD5F78B-8AAD-49FE-90C0-8D3A3E8972B1}"/>
    <dgm:cxn modelId="{E642337B-C622-4469-9292-9EF79819F2D0}" type="presOf" srcId="{06800199-5E3F-43FA-A546-E4542A2BA07E}" destId="{02A523D1-B2DC-4F10-AAAE-2731165C6EC4}" srcOrd="0" destOrd="0" presId="urn:microsoft.com/office/officeart/2005/8/layout/hList1"/>
    <dgm:cxn modelId="{8DE17CB4-1354-455E-9235-2E0213261985}" type="presOf" srcId="{55AA0EF7-082E-4026-93F9-7F26BB651EDD}" destId="{21B8EDC6-267E-4E5A-89A9-C5B2B217D814}" srcOrd="0" destOrd="0" presId="urn:microsoft.com/office/officeart/2005/8/layout/hList1"/>
    <dgm:cxn modelId="{6E1FAE38-2283-48B8-9285-5437A38FF775}" type="presOf" srcId="{723CEF7D-8E93-4EBA-8930-78AB9FE3BDA4}" destId="{640134C2-1E48-41D2-9FA1-EB4B3F34BF5B}" srcOrd="0" destOrd="5" presId="urn:microsoft.com/office/officeart/2005/8/layout/hList1"/>
    <dgm:cxn modelId="{95547557-87DF-45FC-B3D5-4628FDFA6550}" type="presOf" srcId="{2DFAD6EF-3B83-407E-BD3E-301735A8C599}" destId="{D84EBBD4-EC51-4DE6-9E12-41078C8753E3}" srcOrd="0" destOrd="0" presId="urn:microsoft.com/office/officeart/2005/8/layout/hList1"/>
    <dgm:cxn modelId="{91B0CA54-56AF-4F33-8EC7-377BE29B22E9}" type="presOf" srcId="{4B8616B2-765E-4D59-A027-86CF89795FF1}" destId="{640134C2-1E48-41D2-9FA1-EB4B3F34BF5B}" srcOrd="0" destOrd="3" presId="urn:microsoft.com/office/officeart/2005/8/layout/hList1"/>
    <dgm:cxn modelId="{320E4E35-8EC3-4BB0-A6B5-57F3CB7BD26C}" srcId="{171683BC-D124-4B3E-9F0A-3EDA18123B6A}" destId="{55AA0EF7-082E-4026-93F9-7F26BB651EDD}" srcOrd="0" destOrd="0" parTransId="{525DDA40-5B41-4524-90BD-738049CE5886}" sibTransId="{A17C3272-D00A-4B9C-B527-2EEF1A12546E}"/>
    <dgm:cxn modelId="{DCBBBB28-46C1-4468-A1FF-DDCB1FD729FC}" srcId="{171683BC-D124-4B3E-9F0A-3EDA18123B6A}" destId="{B97DC7A0-33D3-4185-947A-D82B31F10978}" srcOrd="1" destOrd="0" parTransId="{FED9E24A-9C54-41A5-AFC6-E6C36301F329}" sibTransId="{378A0468-2767-4B17-AF74-3F2E0F973944}"/>
    <dgm:cxn modelId="{E534946D-7AEB-41AA-A17C-0DA3B5520BC2}" type="presOf" srcId="{A5D0FEFE-2415-4D62-9137-298773B36E96}" destId="{14BD24D7-F832-4096-8FEB-2548DC5717CE}" srcOrd="0" destOrd="0" presId="urn:microsoft.com/office/officeart/2005/8/layout/hList1"/>
    <dgm:cxn modelId="{C20C5929-700F-4DEE-935D-FB5D7536BF83}" type="presOf" srcId="{D8FD1F73-9546-45FD-AFE9-B208F4A93E8A}" destId="{CAA3D921-F117-40D3-95D9-D698FC333ABB}" srcOrd="0" destOrd="0" presId="urn:microsoft.com/office/officeart/2005/8/layout/hList1"/>
    <dgm:cxn modelId="{048A508A-6C32-47B7-BA7B-C3F8DE29C067}" type="presOf" srcId="{57DEA9C3-152B-439B-8197-97CD5E06911B}" destId="{640134C2-1E48-41D2-9FA1-EB4B3F34BF5B}" srcOrd="0" destOrd="2" presId="urn:microsoft.com/office/officeart/2005/8/layout/hList1"/>
    <dgm:cxn modelId="{E0A31BA3-87D2-4B75-8ECA-4F7A7D92BE1E}" type="presOf" srcId="{0EE6E666-1A8F-47CC-88D2-4B9F1761BA5C}" destId="{21B8EDC6-267E-4E5A-89A9-C5B2B217D814}" srcOrd="0" destOrd="2" presId="urn:microsoft.com/office/officeart/2005/8/layout/hList1"/>
    <dgm:cxn modelId="{F7792EC7-845D-42A4-9BBB-C94CD2C13BEA}" type="presOf" srcId="{171683BC-D124-4B3E-9F0A-3EDA18123B6A}" destId="{B3EDBDE6-BBC6-44ED-98FD-56F0C626F15E}" srcOrd="0" destOrd="0" presId="urn:microsoft.com/office/officeart/2005/8/layout/hList1"/>
    <dgm:cxn modelId="{A29C9C52-3973-4C97-9DC8-A9645A8CC09D}" srcId="{F421149D-7F7E-424B-94B1-8FD19292C4B7}" destId="{4B8616B2-765E-4D59-A027-86CF89795FF1}" srcOrd="3" destOrd="0" parTransId="{7335971B-BF0F-43D4-AB93-2C857378D1F5}" sibTransId="{593A1274-DE38-4341-A84F-C58B4AE844CA}"/>
    <dgm:cxn modelId="{AB15E515-2496-4CBD-87BB-B4E3B96EB0C6}" srcId="{A5D0FEFE-2415-4D62-9137-298773B36E96}" destId="{85D82CF4-6D88-4AFE-AF18-7716B1BB3563}" srcOrd="2" destOrd="0" parTransId="{8993124C-D740-41C4-B72F-316479928C01}" sibTransId="{CDF51125-CDA4-45BA-8588-BA8DDAF1E376}"/>
    <dgm:cxn modelId="{474A1C69-7E6B-4F7B-8B3D-AF3EE12F1E6E}" srcId="{F421149D-7F7E-424B-94B1-8FD19292C4B7}" destId="{57DEA9C3-152B-439B-8197-97CD5E06911B}" srcOrd="2" destOrd="0" parTransId="{8BA65398-9F36-497A-9AC5-FE02B91CD18D}" sibTransId="{5E6C9CD8-BB60-4D8C-8699-BE80E2651DB8}"/>
    <dgm:cxn modelId="{0D3912BE-512A-47AB-A37B-DC5974657876}" type="presOf" srcId="{F421149D-7F7E-424B-94B1-8FD19292C4B7}" destId="{5F1AE7EF-94DD-4ABC-8ECD-2A35E0548C7C}" srcOrd="0" destOrd="0" presId="urn:microsoft.com/office/officeart/2005/8/layout/hList1"/>
    <dgm:cxn modelId="{FBAC89F0-BBBD-486D-9E68-1C899CD2356E}" srcId="{2DFAD6EF-3B83-407E-BD3E-301735A8C599}" destId="{0BFF6142-1337-4CAA-BA45-6D1BDE557BA0}" srcOrd="2" destOrd="0" parTransId="{EE406966-3957-43CD-9C6D-869B119DEF08}" sibTransId="{3700D19A-6448-40E9-9263-BE6A8D59B556}"/>
    <dgm:cxn modelId="{19CFB921-955D-4E4D-A393-50E8DF0E7827}" srcId="{85D82CF4-6D88-4AFE-AF18-7716B1BB3563}" destId="{E1A5F0BB-0D79-4A43-A810-ED30116FFC18}" srcOrd="2" destOrd="0" parTransId="{6CB1A731-B161-41C3-A984-E8E5C6938292}" sibTransId="{C319F15A-7FAD-421D-82BA-8415FED20526}"/>
    <dgm:cxn modelId="{77BB7C24-0719-4B98-9C0A-2DF6C7127353}" type="presOf" srcId="{0BFF6142-1337-4CAA-BA45-6D1BDE557BA0}" destId="{02A523D1-B2DC-4F10-AAAE-2731165C6EC4}" srcOrd="0" destOrd="2" presId="urn:microsoft.com/office/officeart/2005/8/layout/hList1"/>
    <dgm:cxn modelId="{09E3DC72-EDE9-46B1-AEAE-F09080FF2079}" type="presOf" srcId="{B97DC7A0-33D3-4185-947A-D82B31F10978}" destId="{21B8EDC6-267E-4E5A-89A9-C5B2B217D814}" srcOrd="0" destOrd="1" presId="urn:microsoft.com/office/officeart/2005/8/layout/hList1"/>
    <dgm:cxn modelId="{700CFD29-803C-4116-AA1A-2BE3F7E0D84F}" srcId="{85D82CF4-6D88-4AFE-AF18-7716B1BB3563}" destId="{D8FD1F73-9546-45FD-AFE9-B208F4A93E8A}" srcOrd="0" destOrd="0" parTransId="{CF2FFCAD-AE4A-4396-B6D9-600870DBBC32}" sibTransId="{49779FC3-EB62-44EF-A5CD-8F3AC5010184}"/>
    <dgm:cxn modelId="{27720595-A18A-4ACB-A4D4-74B458182057}" type="presOf" srcId="{8EE42A03-5568-4365-87C9-FF2D591A1B85}" destId="{640134C2-1E48-41D2-9FA1-EB4B3F34BF5B}" srcOrd="0" destOrd="0" presId="urn:microsoft.com/office/officeart/2005/8/layout/hList1"/>
    <dgm:cxn modelId="{775B88F3-CBC3-484A-9381-F973B2C884EE}" type="presOf" srcId="{88CD9E92-AC04-4665-BA4D-D0DFA7C84CB8}" destId="{CAA3D921-F117-40D3-95D9-D698FC333ABB}" srcOrd="0" destOrd="1" presId="urn:microsoft.com/office/officeart/2005/8/layout/hList1"/>
    <dgm:cxn modelId="{242B3526-5951-4E5B-9E7D-6C5ADD5DDFA4}" srcId="{F421149D-7F7E-424B-94B1-8FD19292C4B7}" destId="{723CEF7D-8E93-4EBA-8930-78AB9FE3BDA4}" srcOrd="5" destOrd="0" parTransId="{1E695B76-B264-41C0-80EF-6D4952F75B53}" sibTransId="{98DB1EFD-A7C2-4B1D-A6E5-31737A6939BA}"/>
    <dgm:cxn modelId="{D55EF454-ED43-4314-8710-30C4218AF3B0}" type="presOf" srcId="{078D2202-7D7E-439A-8DB4-088A6CF1BF77}" destId="{21B8EDC6-267E-4E5A-89A9-C5B2B217D814}" srcOrd="0" destOrd="3" presId="urn:microsoft.com/office/officeart/2005/8/layout/hList1"/>
    <dgm:cxn modelId="{23EFF1EB-50A0-4058-9466-15D39B1B18AD}" srcId="{F421149D-7F7E-424B-94B1-8FD19292C4B7}" destId="{8EE42A03-5568-4365-87C9-FF2D591A1B85}" srcOrd="0" destOrd="0" parTransId="{8336FBBC-4C95-453E-8B8D-DE67D0B8570D}" sibTransId="{B85D486A-65D0-4002-A353-4681F96FF77A}"/>
    <dgm:cxn modelId="{A825CEF3-AE0F-424F-936F-18AA3C5EB91E}" type="presOf" srcId="{E1A5F0BB-0D79-4A43-A810-ED30116FFC18}" destId="{CAA3D921-F117-40D3-95D9-D698FC333ABB}" srcOrd="0" destOrd="2" presId="urn:microsoft.com/office/officeart/2005/8/layout/hList1"/>
    <dgm:cxn modelId="{2A8668A8-B629-411A-941E-F1C36B84EEA8}" type="presParOf" srcId="{14BD24D7-F832-4096-8FEB-2548DC5717CE}" destId="{F317B3F2-1E55-4653-B384-604C24F92404}" srcOrd="0" destOrd="0" presId="urn:microsoft.com/office/officeart/2005/8/layout/hList1"/>
    <dgm:cxn modelId="{C0803B4F-2D5C-449B-8DFA-06B1B10267D4}" type="presParOf" srcId="{F317B3F2-1E55-4653-B384-604C24F92404}" destId="{D84EBBD4-EC51-4DE6-9E12-41078C8753E3}" srcOrd="0" destOrd="0" presId="urn:microsoft.com/office/officeart/2005/8/layout/hList1"/>
    <dgm:cxn modelId="{3A048900-67EB-4E29-AA2C-BBFE3BDDA1CE}" type="presParOf" srcId="{F317B3F2-1E55-4653-B384-604C24F92404}" destId="{02A523D1-B2DC-4F10-AAAE-2731165C6EC4}" srcOrd="1" destOrd="0" presId="urn:microsoft.com/office/officeart/2005/8/layout/hList1"/>
    <dgm:cxn modelId="{63B0561D-A136-40B3-BB50-5E94BC6BB768}" type="presParOf" srcId="{14BD24D7-F832-4096-8FEB-2548DC5717CE}" destId="{72368F8C-E75D-43E8-86C8-A1728B512AD1}" srcOrd="1" destOrd="0" presId="urn:microsoft.com/office/officeart/2005/8/layout/hList1"/>
    <dgm:cxn modelId="{4D10D174-A870-450A-9C32-0E7319167CAD}" type="presParOf" srcId="{14BD24D7-F832-4096-8FEB-2548DC5717CE}" destId="{79D0B985-6555-422E-8AD4-702960804867}" srcOrd="2" destOrd="0" presId="urn:microsoft.com/office/officeart/2005/8/layout/hList1"/>
    <dgm:cxn modelId="{F1B3CAFE-9659-4623-A438-2AA6C92C7DB8}" type="presParOf" srcId="{79D0B985-6555-422E-8AD4-702960804867}" destId="{B3EDBDE6-BBC6-44ED-98FD-56F0C626F15E}" srcOrd="0" destOrd="0" presId="urn:microsoft.com/office/officeart/2005/8/layout/hList1"/>
    <dgm:cxn modelId="{AAF6216C-F4D2-4D11-8E56-A7EA99EFA475}" type="presParOf" srcId="{79D0B985-6555-422E-8AD4-702960804867}" destId="{21B8EDC6-267E-4E5A-89A9-C5B2B217D814}" srcOrd="1" destOrd="0" presId="urn:microsoft.com/office/officeart/2005/8/layout/hList1"/>
    <dgm:cxn modelId="{B0FD444E-98EB-47FB-BDF5-1D2EE237F87B}" type="presParOf" srcId="{14BD24D7-F832-4096-8FEB-2548DC5717CE}" destId="{DC49E4E5-EA40-48FD-931C-F8F0F4B3A086}" srcOrd="3" destOrd="0" presId="urn:microsoft.com/office/officeart/2005/8/layout/hList1"/>
    <dgm:cxn modelId="{C4A87167-9312-43F4-8F1B-31741C6CE958}" type="presParOf" srcId="{14BD24D7-F832-4096-8FEB-2548DC5717CE}" destId="{D1E9E343-46BB-491A-A531-DB1463EFBB2C}" srcOrd="4" destOrd="0" presId="urn:microsoft.com/office/officeart/2005/8/layout/hList1"/>
    <dgm:cxn modelId="{4B640D22-BDEB-4F41-AF6E-878975C3BE34}" type="presParOf" srcId="{D1E9E343-46BB-491A-A531-DB1463EFBB2C}" destId="{D8927C48-9FF1-4FC3-AC5C-1DAE7C28FCE5}" srcOrd="0" destOrd="0" presId="urn:microsoft.com/office/officeart/2005/8/layout/hList1"/>
    <dgm:cxn modelId="{A3548BB6-1FFE-452E-BD43-00E047B58416}" type="presParOf" srcId="{D1E9E343-46BB-491A-A531-DB1463EFBB2C}" destId="{CAA3D921-F117-40D3-95D9-D698FC333ABB}" srcOrd="1" destOrd="0" presId="urn:microsoft.com/office/officeart/2005/8/layout/hList1"/>
    <dgm:cxn modelId="{60F57EB2-206A-41FA-ADBE-601DE87EFC80}" type="presParOf" srcId="{14BD24D7-F832-4096-8FEB-2548DC5717CE}" destId="{B2DE8110-2DE9-4179-B5FD-D28F6CC039EA}" srcOrd="5" destOrd="0" presId="urn:microsoft.com/office/officeart/2005/8/layout/hList1"/>
    <dgm:cxn modelId="{8870FB96-A714-4BCD-A2D5-DC7EFB8FC06E}" type="presParOf" srcId="{14BD24D7-F832-4096-8FEB-2548DC5717CE}" destId="{63D6D945-01CE-4FEA-A39B-545FB3F2AF69}" srcOrd="6" destOrd="0" presId="urn:microsoft.com/office/officeart/2005/8/layout/hList1"/>
    <dgm:cxn modelId="{0B49A2B2-B55D-4F97-8474-1A56CE60BC49}" type="presParOf" srcId="{63D6D945-01CE-4FEA-A39B-545FB3F2AF69}" destId="{5F1AE7EF-94DD-4ABC-8ECD-2A35E0548C7C}" srcOrd="0" destOrd="0" presId="urn:microsoft.com/office/officeart/2005/8/layout/hList1"/>
    <dgm:cxn modelId="{EA147331-E543-4E05-B610-0BE92BF14D8F}" type="presParOf" srcId="{63D6D945-01CE-4FEA-A39B-545FB3F2AF69}" destId="{640134C2-1E48-41D2-9FA1-EB4B3F34BF5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EBBD4-EC51-4DE6-9E12-41078C8753E3}">
      <dsp:nvSpPr>
        <dsp:cNvPr id="0" name=""/>
        <dsp:cNvSpPr/>
      </dsp:nvSpPr>
      <dsp:spPr>
        <a:xfrm>
          <a:off x="2206" y="8005"/>
          <a:ext cx="1326467" cy="5305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Adapter</a:t>
          </a:r>
          <a:endParaRPr lang="zh-CN" altLang="en-US" sz="1400" kern="1200" dirty="0"/>
        </a:p>
      </dsp:txBody>
      <dsp:txXfrm>
        <a:off x="2206" y="8005"/>
        <a:ext cx="1326467" cy="530587"/>
      </dsp:txXfrm>
    </dsp:sp>
    <dsp:sp modelId="{02A523D1-B2DC-4F10-AAAE-2731165C6EC4}">
      <dsp:nvSpPr>
        <dsp:cNvPr id="0" name=""/>
        <dsp:cNvSpPr/>
      </dsp:nvSpPr>
      <dsp:spPr>
        <a:xfrm>
          <a:off x="2206" y="538592"/>
          <a:ext cx="1326467" cy="144730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Bloomberg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Calypso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IDFS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err="1" smtClean="0"/>
            <a:t>Broadridge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err="1" smtClean="0"/>
            <a:t>UULink</a:t>
          </a:r>
          <a:endParaRPr lang="zh-CN" altLang="en-US" sz="1400" kern="1200" dirty="0"/>
        </a:p>
      </dsp:txBody>
      <dsp:txXfrm>
        <a:off x="2206" y="538592"/>
        <a:ext cx="1326467" cy="1447301"/>
      </dsp:txXfrm>
    </dsp:sp>
    <dsp:sp modelId="{B3EDBDE6-BBC6-44ED-98FD-56F0C626F15E}">
      <dsp:nvSpPr>
        <dsp:cNvPr id="0" name=""/>
        <dsp:cNvSpPr/>
      </dsp:nvSpPr>
      <dsp:spPr>
        <a:xfrm>
          <a:off x="1514379" y="8005"/>
          <a:ext cx="1326467" cy="5305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Message Middleware</a:t>
          </a:r>
          <a:endParaRPr lang="zh-CN" altLang="en-US" sz="1400" kern="1200" dirty="0"/>
        </a:p>
      </dsp:txBody>
      <dsp:txXfrm>
        <a:off x="1514379" y="8005"/>
        <a:ext cx="1326467" cy="530587"/>
      </dsp:txXfrm>
    </dsp:sp>
    <dsp:sp modelId="{21B8EDC6-267E-4E5A-89A9-C5B2B217D814}">
      <dsp:nvSpPr>
        <dsp:cNvPr id="0" name=""/>
        <dsp:cNvSpPr/>
      </dsp:nvSpPr>
      <dsp:spPr>
        <a:xfrm>
          <a:off x="1514379" y="538592"/>
          <a:ext cx="1326467" cy="144730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IBM MQ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err="1" smtClean="0"/>
            <a:t>ActiveMQ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err="1" smtClean="0"/>
            <a:t>RabbitMQ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err="1" smtClean="0"/>
            <a:t>Hornetq</a:t>
          </a:r>
          <a:endParaRPr lang="zh-CN" altLang="en-US" sz="1400" kern="1200" dirty="0"/>
        </a:p>
      </dsp:txBody>
      <dsp:txXfrm>
        <a:off x="1514379" y="538592"/>
        <a:ext cx="1326467" cy="1447301"/>
      </dsp:txXfrm>
    </dsp:sp>
    <dsp:sp modelId="{D8927C48-9FF1-4FC3-AC5C-1DAE7C28FCE5}">
      <dsp:nvSpPr>
        <dsp:cNvPr id="0" name=""/>
        <dsp:cNvSpPr/>
      </dsp:nvSpPr>
      <dsp:spPr>
        <a:xfrm>
          <a:off x="3026552" y="8005"/>
          <a:ext cx="1326467" cy="5305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Protocol</a:t>
          </a:r>
          <a:endParaRPr lang="zh-CN" altLang="en-US" sz="1400" kern="1200" dirty="0"/>
        </a:p>
      </dsp:txBody>
      <dsp:txXfrm>
        <a:off x="3026552" y="8005"/>
        <a:ext cx="1326467" cy="530587"/>
      </dsp:txXfrm>
    </dsp:sp>
    <dsp:sp modelId="{CAA3D921-F117-40D3-95D9-D698FC333ABB}">
      <dsp:nvSpPr>
        <dsp:cNvPr id="0" name=""/>
        <dsp:cNvSpPr/>
      </dsp:nvSpPr>
      <dsp:spPr>
        <a:xfrm>
          <a:off x="3026552" y="538592"/>
          <a:ext cx="1326467" cy="144730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SWIFT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FIX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JSON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XML</a:t>
          </a:r>
          <a:endParaRPr lang="zh-CN" altLang="en-US" sz="1400" kern="1200" dirty="0"/>
        </a:p>
      </dsp:txBody>
      <dsp:txXfrm>
        <a:off x="3026552" y="538592"/>
        <a:ext cx="1326467" cy="1447301"/>
      </dsp:txXfrm>
    </dsp:sp>
    <dsp:sp modelId="{91EA3ED5-055B-4E3C-8F08-5E219BEBE10D}">
      <dsp:nvSpPr>
        <dsp:cNvPr id="0" name=""/>
        <dsp:cNvSpPr/>
      </dsp:nvSpPr>
      <dsp:spPr>
        <a:xfrm>
          <a:off x="4538726" y="8005"/>
          <a:ext cx="1326467" cy="5305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Data</a:t>
          </a:r>
          <a:endParaRPr lang="zh-CN" altLang="en-US" sz="1400" kern="1200" dirty="0"/>
        </a:p>
      </dsp:txBody>
      <dsp:txXfrm>
        <a:off x="4538726" y="8005"/>
        <a:ext cx="1326467" cy="530587"/>
      </dsp:txXfrm>
    </dsp:sp>
    <dsp:sp modelId="{AA4820A1-DC29-4928-9464-09DAC0444C62}">
      <dsp:nvSpPr>
        <dsp:cNvPr id="0" name=""/>
        <dsp:cNvSpPr/>
      </dsp:nvSpPr>
      <dsp:spPr>
        <a:xfrm>
          <a:off x="4538726" y="538592"/>
          <a:ext cx="1326467" cy="144730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SOAP/RPC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Web Service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File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JMS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WCF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…</a:t>
          </a:r>
          <a:endParaRPr lang="zh-CN" altLang="en-US" sz="1400" kern="1200" dirty="0"/>
        </a:p>
      </dsp:txBody>
      <dsp:txXfrm>
        <a:off x="4538726" y="538592"/>
        <a:ext cx="1326467" cy="14473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EBBD4-EC51-4DE6-9E12-41078C8753E3}">
      <dsp:nvSpPr>
        <dsp:cNvPr id="0" name=""/>
        <dsp:cNvSpPr/>
      </dsp:nvSpPr>
      <dsp:spPr>
        <a:xfrm>
          <a:off x="2206" y="6976"/>
          <a:ext cx="1326467" cy="5305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Message Routing</a:t>
          </a:r>
          <a:endParaRPr lang="zh-CN" altLang="en-US" sz="1400" kern="1200" dirty="0"/>
        </a:p>
      </dsp:txBody>
      <dsp:txXfrm>
        <a:off x="2206" y="6976"/>
        <a:ext cx="1326467" cy="530587"/>
      </dsp:txXfrm>
    </dsp:sp>
    <dsp:sp modelId="{02A523D1-B2DC-4F10-AAAE-2731165C6EC4}">
      <dsp:nvSpPr>
        <dsp:cNvPr id="0" name=""/>
        <dsp:cNvSpPr/>
      </dsp:nvSpPr>
      <dsp:spPr>
        <a:xfrm>
          <a:off x="2206" y="537563"/>
          <a:ext cx="1326467" cy="1449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IBM Message Broker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Camel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Synapse</a:t>
          </a:r>
          <a:endParaRPr lang="zh-CN" altLang="en-US" sz="1400" kern="1200" dirty="0"/>
        </a:p>
      </dsp:txBody>
      <dsp:txXfrm>
        <a:off x="2206" y="537563"/>
        <a:ext cx="1326467" cy="1449360"/>
      </dsp:txXfrm>
    </dsp:sp>
    <dsp:sp modelId="{B3EDBDE6-BBC6-44ED-98FD-56F0C626F15E}">
      <dsp:nvSpPr>
        <dsp:cNvPr id="0" name=""/>
        <dsp:cNvSpPr/>
      </dsp:nvSpPr>
      <dsp:spPr>
        <a:xfrm>
          <a:off x="1514379" y="6976"/>
          <a:ext cx="1326467" cy="5305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Business Intelligence </a:t>
          </a:r>
        </a:p>
      </dsp:txBody>
      <dsp:txXfrm>
        <a:off x="1514379" y="6976"/>
        <a:ext cx="1326467" cy="530587"/>
      </dsp:txXfrm>
    </dsp:sp>
    <dsp:sp modelId="{21B8EDC6-267E-4E5A-89A9-C5B2B217D814}">
      <dsp:nvSpPr>
        <dsp:cNvPr id="0" name=""/>
        <dsp:cNvSpPr/>
      </dsp:nvSpPr>
      <dsp:spPr>
        <a:xfrm>
          <a:off x="1514379" y="537563"/>
          <a:ext cx="1326467" cy="1449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smtClean="0"/>
            <a:t>jBMP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Drools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BPNM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CEP</a:t>
          </a:r>
          <a:endParaRPr lang="zh-CN" altLang="en-US" sz="1400" kern="1200" dirty="0"/>
        </a:p>
      </dsp:txBody>
      <dsp:txXfrm>
        <a:off x="1514379" y="537563"/>
        <a:ext cx="1326467" cy="1449360"/>
      </dsp:txXfrm>
    </dsp:sp>
    <dsp:sp modelId="{D8927C48-9FF1-4FC3-AC5C-1DAE7C28FCE5}">
      <dsp:nvSpPr>
        <dsp:cNvPr id="0" name=""/>
        <dsp:cNvSpPr/>
      </dsp:nvSpPr>
      <dsp:spPr>
        <a:xfrm>
          <a:off x="3026552" y="6976"/>
          <a:ext cx="1326467" cy="5305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Service Composite</a:t>
          </a:r>
          <a:endParaRPr lang="zh-CN" altLang="en-US" sz="1400" kern="1200" dirty="0"/>
        </a:p>
      </dsp:txBody>
      <dsp:txXfrm>
        <a:off x="3026552" y="6976"/>
        <a:ext cx="1326467" cy="530587"/>
      </dsp:txXfrm>
    </dsp:sp>
    <dsp:sp modelId="{CAA3D921-F117-40D3-95D9-D698FC333ABB}">
      <dsp:nvSpPr>
        <dsp:cNvPr id="0" name=""/>
        <dsp:cNvSpPr/>
      </dsp:nvSpPr>
      <dsp:spPr>
        <a:xfrm>
          <a:off x="3026552" y="537563"/>
          <a:ext cx="1326467" cy="1449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BEPL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EIP(camel)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Synapse</a:t>
          </a:r>
          <a:endParaRPr lang="zh-CN" altLang="en-US" sz="1400" kern="1200" dirty="0"/>
        </a:p>
      </dsp:txBody>
      <dsp:txXfrm>
        <a:off x="3026552" y="537563"/>
        <a:ext cx="1326467" cy="1449360"/>
      </dsp:txXfrm>
    </dsp:sp>
    <dsp:sp modelId="{5F1AE7EF-94DD-4ABC-8ECD-2A35E0548C7C}">
      <dsp:nvSpPr>
        <dsp:cNvPr id="0" name=""/>
        <dsp:cNvSpPr/>
      </dsp:nvSpPr>
      <dsp:spPr>
        <a:xfrm>
          <a:off x="4538726" y="6976"/>
          <a:ext cx="1326467" cy="5305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Others</a:t>
          </a:r>
          <a:endParaRPr lang="zh-CN" altLang="en-US" sz="1400" kern="1200" dirty="0"/>
        </a:p>
      </dsp:txBody>
      <dsp:txXfrm>
        <a:off x="4538726" y="6976"/>
        <a:ext cx="1326467" cy="530587"/>
      </dsp:txXfrm>
    </dsp:sp>
    <dsp:sp modelId="{640134C2-1E48-41D2-9FA1-EB4B3F34BF5B}">
      <dsp:nvSpPr>
        <dsp:cNvPr id="0" name=""/>
        <dsp:cNvSpPr/>
      </dsp:nvSpPr>
      <dsp:spPr>
        <a:xfrm>
          <a:off x="4538726" y="537563"/>
          <a:ext cx="1326467" cy="1449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Security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Quartz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Cache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HA</a:t>
          </a:r>
          <a:endParaRPr lang="zh-CN" altLang="en-US" sz="14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Load Balance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…</a:t>
          </a:r>
          <a:endParaRPr lang="zh-CN" altLang="en-US" sz="1200" kern="1200" dirty="0"/>
        </a:p>
      </dsp:txBody>
      <dsp:txXfrm>
        <a:off x="4538726" y="537563"/>
        <a:ext cx="1326467" cy="1449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B746A-DBCE-4B0C-9EE1-951A0920BC57}" type="datetimeFigureOut">
              <a:rPr lang="zh-CN" altLang="en-US" smtClean="0"/>
              <a:pPr/>
              <a:t>2016/7/19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ACA7E-7EB5-44C4-AD4A-171479C560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625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EEF6CB-C50F-488A-99E7-79215D4B1CC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28986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NASDAQ" TargetMode="External"/><Relationship Id="rId3" Type="http://schemas.openxmlformats.org/officeDocument/2006/relationships/hyperlink" Target="http://en.wikipedia.org/wiki/Financial_institution" TargetMode="External"/><Relationship Id="rId7" Type="http://schemas.openxmlformats.org/officeDocument/2006/relationships/hyperlink" Target="http://en.wikipedia.org/wiki/Security_(finance)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Communications_protocol" TargetMode="External"/><Relationship Id="rId5" Type="http://schemas.openxmlformats.org/officeDocument/2006/relationships/hyperlink" Target="http://en.wikipedia.org/wiki/ISO_9362" TargetMode="External"/><Relationship Id="rId10" Type="http://schemas.openxmlformats.org/officeDocument/2006/relationships/hyperlink" Target="http://en.wikipedia.org/wiki/Direct_market_access" TargetMode="External"/><Relationship Id="rId4" Type="http://schemas.openxmlformats.org/officeDocument/2006/relationships/hyperlink" Target="http://en.wikipedia.org/wiki/Software" TargetMode="External"/><Relationship Id="rId9" Type="http://schemas.openxmlformats.org/officeDocument/2006/relationships/hyperlink" Target="http://en.wikipedia.org/wiki/Electronic_trading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2D11F8D7-571E-4947-BB12-0CF48399898F}" type="slidenum">
              <a:rPr lang="en-GB" altLang="en-US" sz="1200" b="0">
                <a:solidFill>
                  <a:schemeClr val="tx1"/>
                </a:solidFill>
              </a:rPr>
              <a:pPr/>
              <a:t>1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8459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3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6337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34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The </a:t>
            </a:r>
            <a:r>
              <a:rPr lang="en-US" altLang="zh-CN" b="1" dirty="0" smtClean="0"/>
              <a:t>Society for Worldwide Interbank Financial Telecommunication</a:t>
            </a:r>
            <a:r>
              <a:rPr lang="en-US" altLang="zh-CN" dirty="0" smtClean="0"/>
              <a:t> (</a:t>
            </a:r>
            <a:r>
              <a:rPr lang="en-US" altLang="zh-CN" b="1" dirty="0" smtClean="0"/>
              <a:t>SWIFT</a:t>
            </a:r>
            <a:r>
              <a:rPr lang="en-US" altLang="zh-CN" dirty="0" smtClean="0"/>
              <a:t>) provides a network that enables </a:t>
            </a:r>
            <a:r>
              <a:rPr lang="en-US" altLang="zh-CN" dirty="0" smtClean="0">
                <a:hlinkClick r:id="rId3" tooltip="Financial institution"/>
              </a:rPr>
              <a:t>financial institutions</a:t>
            </a:r>
            <a:r>
              <a:rPr lang="en-US" altLang="zh-CN" dirty="0" smtClean="0"/>
              <a:t> worldwide to send and receive information about financial transactions in a secure, standardized and reliable environment. SWIFT also sells </a:t>
            </a:r>
            <a:r>
              <a:rPr lang="en-US" altLang="zh-CN" dirty="0" smtClean="0">
                <a:hlinkClick r:id="rId4" tooltip="Software"/>
              </a:rPr>
              <a:t>software</a:t>
            </a:r>
            <a:r>
              <a:rPr lang="en-US" altLang="zh-CN" dirty="0" smtClean="0"/>
              <a:t> and services to financial institutions, much of it for use on the </a:t>
            </a:r>
            <a:r>
              <a:rPr lang="en-US" altLang="zh-CN" dirty="0" err="1" smtClean="0"/>
              <a:t>SWIFTNet</a:t>
            </a:r>
            <a:r>
              <a:rPr lang="en-US" altLang="zh-CN" dirty="0" smtClean="0"/>
              <a:t> Network, and </a:t>
            </a:r>
            <a:r>
              <a:rPr lang="en-US" altLang="zh-CN" dirty="0" smtClean="0">
                <a:hlinkClick r:id="rId5" tooltip="ISO 9362"/>
              </a:rPr>
              <a:t>ISO 9362</a:t>
            </a:r>
            <a:r>
              <a:rPr lang="en-US" altLang="zh-CN" dirty="0" smtClean="0"/>
              <a:t>. Business Identifier Codes (BICs) are popularly known as "SWIFT codes".</a:t>
            </a:r>
          </a:p>
          <a:p>
            <a:pPr eaLnBrk="1" hangingPunct="1"/>
            <a:r>
              <a:rPr lang="en-US" altLang="zh-CN" dirty="0" smtClean="0"/>
              <a:t>The </a:t>
            </a:r>
            <a:r>
              <a:rPr lang="en-US" altLang="zh-CN" b="1" dirty="0" smtClean="0"/>
              <a:t>Financial Information </a:t>
            </a:r>
            <a:r>
              <a:rPr lang="en-US" altLang="zh-CN" b="1" dirty="0" err="1" smtClean="0"/>
              <a:t>eXchange</a:t>
            </a:r>
            <a:r>
              <a:rPr lang="en-US" altLang="zh-CN" dirty="0" smtClean="0"/>
              <a:t> (</a:t>
            </a:r>
            <a:r>
              <a:rPr lang="en-US" altLang="zh-CN" b="1" dirty="0" smtClean="0"/>
              <a:t>FIX</a:t>
            </a:r>
            <a:r>
              <a:rPr lang="en-US" altLang="zh-CN" dirty="0" smtClean="0"/>
              <a:t>) protocol is an electronic </a:t>
            </a:r>
            <a:r>
              <a:rPr lang="en-US" altLang="zh-CN" dirty="0" smtClean="0">
                <a:hlinkClick r:id="rId6" tooltip="Communications protocol"/>
              </a:rPr>
              <a:t>communications protocol</a:t>
            </a:r>
            <a:r>
              <a:rPr lang="en-US" altLang="zh-CN" dirty="0" smtClean="0"/>
              <a:t> initiated in 1992 for international real-time exchange of information related to the </a:t>
            </a:r>
            <a:r>
              <a:rPr lang="en-US" altLang="zh-CN" dirty="0" smtClean="0">
                <a:hlinkClick r:id="rId7" tooltip="Security (finance)"/>
              </a:rPr>
              <a:t>securities</a:t>
            </a:r>
            <a:r>
              <a:rPr lang="en-US" altLang="zh-CN" dirty="0" smtClean="0"/>
              <a:t> transactions and markets. With trillions of dollars traded annually on the </a:t>
            </a:r>
            <a:r>
              <a:rPr lang="en-US" altLang="zh-CN" dirty="0" smtClean="0">
                <a:hlinkClick r:id="rId8" tooltip="NASDAQ"/>
              </a:rPr>
              <a:t>NASDAQ</a:t>
            </a:r>
            <a:r>
              <a:rPr lang="en-US" altLang="zh-CN" dirty="0" smtClean="0"/>
              <a:t> alone, financial service entities are investing heavily in optimizing </a:t>
            </a:r>
            <a:r>
              <a:rPr lang="en-US" altLang="zh-CN" dirty="0" smtClean="0">
                <a:hlinkClick r:id="rId9" tooltip="Electronic trading"/>
              </a:rPr>
              <a:t>electronic trading</a:t>
            </a:r>
            <a:r>
              <a:rPr lang="en-US" altLang="zh-CN" dirty="0" smtClean="0"/>
              <a:t> and employing </a:t>
            </a:r>
            <a:r>
              <a:rPr lang="en-US" altLang="zh-CN" dirty="0" smtClean="0">
                <a:hlinkClick r:id="rId10" tooltip="Direct market access"/>
              </a:rPr>
              <a:t>direct market access</a:t>
            </a:r>
            <a:r>
              <a:rPr lang="en-US" altLang="zh-CN" dirty="0" smtClean="0"/>
              <a:t> (DMA) to increase their speed to financial markets. Managing the delivery of trading applications and keeping latency low increasingly requires an understanding of the FIX protocol.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3328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35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3328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stuf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www.company.com</a:t>
            </a:r>
            <a:endParaRPr lang="fr-FR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5029200"/>
            <a:ext cx="5715000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429000" y="3581400"/>
            <a:ext cx="5715000" cy="147002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anchor="t"/>
          <a:lstStyle>
            <a:lvl1pPr algn="ctr">
              <a:spcBef>
                <a:spcPct val="20000"/>
              </a:spcBef>
              <a:defRPr sz="4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511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55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1400175"/>
            <a:ext cx="1828800" cy="4772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400175"/>
            <a:ext cx="5334000" cy="4772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192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828800" y="2133600"/>
            <a:ext cx="7162800" cy="40386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2494930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32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37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723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05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59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7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11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20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724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stuff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3"/>
          <p:cNvSpPr>
            <a:spLocks noChangeArrowheads="1"/>
          </p:cNvSpPr>
          <p:nvPr userDrawn="1"/>
        </p:nvSpPr>
        <p:spPr bwMode="auto">
          <a:xfrm>
            <a:off x="1295400" y="1752600"/>
            <a:ext cx="78486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400175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133600"/>
            <a:ext cx="7162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text styles</a:t>
            </a:r>
          </a:p>
          <a:p>
            <a:pPr lvl="1"/>
            <a:r>
              <a:rPr lang="fr-FR" altLang="en-US" smtClean="0"/>
              <a:t>Second level</a:t>
            </a:r>
          </a:p>
          <a:p>
            <a:pPr lvl="2"/>
            <a:r>
              <a:rPr lang="fr-FR" altLang="en-US" smtClean="0"/>
              <a:t>Third level</a:t>
            </a:r>
          </a:p>
          <a:p>
            <a:pPr lvl="3"/>
            <a:r>
              <a:rPr lang="fr-FR" altLang="en-US" smtClean="0"/>
              <a:t>Fourth level</a:t>
            </a:r>
          </a:p>
          <a:p>
            <a:pPr lvl="4"/>
            <a:r>
              <a:rPr lang="fr-FR" altLang="en-US" smtClean="0"/>
              <a:t>Fifth level</a:t>
            </a:r>
          </a:p>
        </p:txBody>
      </p:sp>
      <p:sp>
        <p:nvSpPr>
          <p:cNvPr id="1030" name="Rectangle 19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www.company.com</a:t>
            </a:r>
            <a:endParaRPr lang="fr-FR" altLang="en-US"/>
          </a:p>
        </p:txBody>
      </p:sp>
      <p:sp>
        <p:nvSpPr>
          <p:cNvPr id="1031" name="Oval 23"/>
          <p:cNvSpPr>
            <a:spLocks noChangeArrowheads="1"/>
          </p:cNvSpPr>
          <p:nvPr userDrawn="1"/>
        </p:nvSpPr>
        <p:spPr bwMode="auto">
          <a:xfrm>
            <a:off x="143351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2" name="Oval 24"/>
          <p:cNvSpPr>
            <a:spLocks noChangeArrowheads="1"/>
          </p:cNvSpPr>
          <p:nvPr userDrawn="1"/>
        </p:nvSpPr>
        <p:spPr bwMode="auto">
          <a:xfrm>
            <a:off x="2193925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3" name="Oval 25"/>
          <p:cNvSpPr>
            <a:spLocks noChangeArrowheads="1"/>
          </p:cNvSpPr>
          <p:nvPr userDrawn="1"/>
        </p:nvSpPr>
        <p:spPr bwMode="auto">
          <a:xfrm>
            <a:off x="2954338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4" name="Oval 26"/>
          <p:cNvSpPr>
            <a:spLocks noChangeArrowheads="1"/>
          </p:cNvSpPr>
          <p:nvPr userDrawn="1"/>
        </p:nvSpPr>
        <p:spPr bwMode="auto">
          <a:xfrm>
            <a:off x="371475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5" name="Oval 27"/>
          <p:cNvSpPr>
            <a:spLocks noChangeArrowheads="1"/>
          </p:cNvSpPr>
          <p:nvPr userDrawn="1"/>
        </p:nvSpPr>
        <p:spPr bwMode="auto">
          <a:xfrm>
            <a:off x="447516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6" name="Oval 28"/>
          <p:cNvSpPr>
            <a:spLocks noChangeArrowheads="1"/>
          </p:cNvSpPr>
          <p:nvPr userDrawn="1"/>
        </p:nvSpPr>
        <p:spPr bwMode="auto">
          <a:xfrm>
            <a:off x="523716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7" name="Oval 29"/>
          <p:cNvSpPr>
            <a:spLocks noChangeArrowheads="1"/>
          </p:cNvSpPr>
          <p:nvPr userDrawn="1"/>
        </p:nvSpPr>
        <p:spPr bwMode="auto">
          <a:xfrm>
            <a:off x="5997575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8" name="Oval 30"/>
          <p:cNvSpPr>
            <a:spLocks noChangeArrowheads="1"/>
          </p:cNvSpPr>
          <p:nvPr userDrawn="1"/>
        </p:nvSpPr>
        <p:spPr bwMode="auto">
          <a:xfrm>
            <a:off x="6757988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9" name="Oval 31"/>
          <p:cNvSpPr>
            <a:spLocks noChangeArrowheads="1"/>
          </p:cNvSpPr>
          <p:nvPr userDrawn="1"/>
        </p:nvSpPr>
        <p:spPr bwMode="auto">
          <a:xfrm>
            <a:off x="751840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40" name="Oval 32"/>
          <p:cNvSpPr>
            <a:spLocks noChangeArrowheads="1"/>
          </p:cNvSpPr>
          <p:nvPr userDrawn="1"/>
        </p:nvSpPr>
        <p:spPr bwMode="auto">
          <a:xfrm>
            <a:off x="828040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ixueyuan.net/view/5988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2" name="Picture 4" descr="http://energyentertainments.com.au/wp-content/uploads/2013/07/our-tea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8287" y="4262047"/>
            <a:ext cx="3365931" cy="2284026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41945" y="1665026"/>
            <a:ext cx="7001301" cy="2866031"/>
          </a:xfrm>
        </p:spPr>
        <p:txBody>
          <a:bodyPr/>
          <a:lstStyle/>
          <a:p>
            <a:pPr eaLnBrk="1" hangingPunct="1"/>
            <a:r>
              <a:rPr lang="en-US" altLang="zh-CN" sz="7200" dirty="0" smtClean="0">
                <a:solidFill>
                  <a:srgbClr val="0070C0"/>
                </a:solidFill>
                <a:latin typeface="Franklin Gothic Demi" pitchFamily="34" charset="0"/>
              </a:rPr>
              <a:t>Java</a:t>
            </a:r>
            <a:r>
              <a:rPr lang="zh-CN" altLang="en-US" sz="7200" dirty="0" smtClean="0">
                <a:solidFill>
                  <a:srgbClr val="0070C0"/>
                </a:solidFill>
                <a:latin typeface="Franklin Gothic Demi" pitchFamily="34" charset="0"/>
              </a:rPr>
              <a:t>基础语法</a:t>
            </a:r>
            <a:r>
              <a:rPr lang="en-US" altLang="zh-CN" sz="4400" dirty="0" smtClean="0">
                <a:solidFill>
                  <a:srgbClr val="0070C0"/>
                </a:solidFill>
                <a:latin typeface="Franklin Gothic Demi" pitchFamily="34" charset="0"/>
              </a:rPr>
              <a:t/>
            </a:r>
            <a:br>
              <a:rPr lang="en-US" altLang="zh-CN" sz="4400" dirty="0" smtClean="0">
                <a:solidFill>
                  <a:srgbClr val="0070C0"/>
                </a:solidFill>
                <a:latin typeface="Franklin Gothic Demi" pitchFamily="34" charset="0"/>
              </a:rPr>
            </a:br>
            <a:r>
              <a:rPr lang="en-US" altLang="zh-CN" sz="4400" dirty="0">
                <a:solidFill>
                  <a:srgbClr val="0070C0"/>
                </a:solidFill>
                <a:latin typeface="Franklin Gothic Demi" pitchFamily="34" charset="0"/>
              </a:rPr>
              <a:t> </a:t>
            </a:r>
            <a:r>
              <a:rPr lang="en-US" altLang="zh-CN" sz="4400" dirty="0" smtClean="0">
                <a:solidFill>
                  <a:srgbClr val="0070C0"/>
                </a:solidFill>
                <a:latin typeface="Franklin Gothic Demi" pitchFamily="34" charset="0"/>
              </a:rPr>
              <a:t>                         </a:t>
            </a:r>
            <a:br>
              <a:rPr lang="en-US" altLang="zh-CN" sz="4400" dirty="0" smtClean="0">
                <a:solidFill>
                  <a:srgbClr val="0070C0"/>
                </a:solidFill>
                <a:latin typeface="Franklin Gothic Demi" pitchFamily="34" charset="0"/>
              </a:rPr>
            </a:br>
            <a:r>
              <a:rPr lang="en-US" altLang="zh-CN" sz="4400" dirty="0">
                <a:solidFill>
                  <a:srgbClr val="0070C0"/>
                </a:solidFill>
                <a:latin typeface="Franklin Gothic Demi" pitchFamily="34" charset="0"/>
              </a:rPr>
              <a:t> </a:t>
            </a:r>
            <a:r>
              <a:rPr lang="en-US" altLang="zh-CN" sz="4400" dirty="0" smtClean="0">
                <a:solidFill>
                  <a:srgbClr val="0070C0"/>
                </a:solidFill>
                <a:latin typeface="Franklin Gothic Demi" pitchFamily="34" charset="0"/>
              </a:rPr>
              <a:t>                              ----  </a:t>
            </a:r>
            <a:r>
              <a:rPr lang="zh-CN" altLang="en-US" dirty="0" smtClean="0">
                <a:solidFill>
                  <a:srgbClr val="0070C0"/>
                </a:solidFill>
                <a:latin typeface="Franklin Gothic Demi" pitchFamily="34" charset="0"/>
              </a:rPr>
              <a:t>鲁</a:t>
            </a:r>
            <a:r>
              <a:rPr lang="en-US" altLang="zh-CN" sz="4400" dirty="0" smtClean="0">
                <a:solidFill>
                  <a:srgbClr val="0070C0"/>
                </a:solidFill>
                <a:latin typeface="Franklin Gothic Demi" pitchFamily="34" charset="0"/>
              </a:rPr>
              <a:t/>
            </a:r>
            <a:br>
              <a:rPr lang="en-US" altLang="zh-CN" sz="4400" dirty="0" smtClean="0">
                <a:solidFill>
                  <a:srgbClr val="0070C0"/>
                </a:solidFill>
                <a:latin typeface="Franklin Gothic Demi" pitchFamily="34" charset="0"/>
              </a:rPr>
            </a:br>
            <a:r>
              <a:rPr lang="en-US" altLang="zh-CN" sz="4400" dirty="0">
                <a:solidFill>
                  <a:srgbClr val="0070C0"/>
                </a:solidFill>
                <a:latin typeface="Franklin Gothic Demi" pitchFamily="34" charset="0"/>
              </a:rPr>
              <a:t> </a:t>
            </a:r>
            <a:r>
              <a:rPr lang="en-US" altLang="zh-CN" sz="4400" dirty="0" smtClean="0">
                <a:solidFill>
                  <a:srgbClr val="0070C0"/>
                </a:solidFill>
                <a:latin typeface="Franklin Gothic Demi" pitchFamily="34" charset="0"/>
              </a:rPr>
              <a:t>   </a:t>
            </a:r>
            <a:r>
              <a:rPr lang="en-US" altLang="en-US" sz="4400" dirty="0" smtClean="0">
                <a:solidFill>
                  <a:srgbClr val="0070C0"/>
                </a:solidFill>
                <a:latin typeface="Franklin Gothic Demi" pitchFamily="34" charset="0"/>
              </a:rPr>
              <a:t/>
            </a:r>
            <a:br>
              <a:rPr lang="en-US" altLang="en-US" sz="4400" dirty="0" smtClean="0">
                <a:solidFill>
                  <a:srgbClr val="0070C0"/>
                </a:solidFill>
                <a:latin typeface="Franklin Gothic Demi" pitchFamily="34" charset="0"/>
              </a:rPr>
            </a:br>
            <a:endParaRPr lang="en-US" altLang="en-US" sz="1800" b="0" i="1" dirty="0" smtClean="0">
              <a:solidFill>
                <a:srgbClr val="0070C0"/>
              </a:solidFill>
              <a:latin typeface="Franklin Gothic Demi" pitchFamily="34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376" name="AutoShape 8" descr="“IFDS UK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pic>
        <p:nvPicPr>
          <p:cNvPr id="2050" name="Picture 2" descr="http://static.codeceo.com/images/2015/01/java_logo-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250" y="355690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5936776" cy="889426"/>
          </a:xfrm>
        </p:spPr>
        <p:txBody>
          <a:bodyPr/>
          <a:lstStyle/>
          <a:p>
            <a:r>
              <a:rPr lang="en-US" altLang="zh-CN" sz="4400" dirty="0" smtClean="0"/>
              <a:t>Java</a:t>
            </a:r>
            <a:r>
              <a:rPr lang="zh-CN" altLang="en-US" sz="4400" dirty="0" smtClean="0"/>
              <a:t>访问权限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69" y="1815152"/>
            <a:ext cx="73533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1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5936776" cy="889426"/>
          </a:xfrm>
        </p:spPr>
        <p:txBody>
          <a:bodyPr/>
          <a:lstStyle/>
          <a:p>
            <a:r>
              <a:rPr lang="en-US" altLang="zh-CN" sz="4400" dirty="0" smtClean="0"/>
              <a:t>Java</a:t>
            </a:r>
            <a:r>
              <a:rPr lang="zh-CN" altLang="en-US" sz="4400" dirty="0" smtClean="0"/>
              <a:t>类定义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802528" y="5633598"/>
            <a:ext cx="72401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[public|default|private] abstract static </a:t>
            </a:r>
            <a:r>
              <a:rPr lang="zh-CN" altLang="en-US" sz="2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final</a:t>
            </a:r>
            <a:endParaRPr lang="zh-CN" altLang="en-US" sz="2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146" name="Picture 2" descr="C:\Servyou\RealLine\IMClient\SnapShotTemp\2016071911265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945" y="2000924"/>
            <a:ext cx="7660681" cy="284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39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5936776" cy="889426"/>
          </a:xfrm>
        </p:spPr>
        <p:txBody>
          <a:bodyPr/>
          <a:lstStyle/>
          <a:p>
            <a:r>
              <a:rPr lang="en-US" altLang="zh-CN" sz="4400" dirty="0" smtClean="0"/>
              <a:t>Java</a:t>
            </a:r>
            <a:r>
              <a:rPr lang="zh-CN" altLang="en-US" sz="4400" dirty="0" smtClean="0"/>
              <a:t>字段定义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pic>
        <p:nvPicPr>
          <p:cNvPr id="3073" name="Picture 1" descr="C:\Servyou\RealLine\IMClient\SnapShotTemp\201607191018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945" y="2636674"/>
            <a:ext cx="6534805" cy="186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92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5936776" cy="889426"/>
          </a:xfrm>
        </p:spPr>
        <p:txBody>
          <a:bodyPr/>
          <a:lstStyle/>
          <a:p>
            <a:r>
              <a:rPr lang="en-US" altLang="zh-CN" sz="4400" dirty="0" smtClean="0"/>
              <a:t>Java</a:t>
            </a:r>
            <a:r>
              <a:rPr lang="zh-CN" altLang="en-US" sz="4400" dirty="0" smtClean="0"/>
              <a:t>方法定义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3" y="2490656"/>
            <a:ext cx="7660995" cy="194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0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5936776" cy="889426"/>
          </a:xfrm>
        </p:spPr>
        <p:txBody>
          <a:bodyPr/>
          <a:lstStyle/>
          <a:p>
            <a:r>
              <a:rPr lang="en-US" altLang="zh-CN" sz="4400" dirty="0" smtClean="0"/>
              <a:t>Java</a:t>
            </a:r>
            <a:r>
              <a:rPr lang="zh-CN" altLang="en-US" sz="4400" dirty="0" smtClean="0"/>
              <a:t>变量作用域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pic>
        <p:nvPicPr>
          <p:cNvPr id="4097" name="Picture 1" descr="C:\Servyou\RealLine\IMClient\SnapShotTemp\201607191134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945" y="2033517"/>
            <a:ext cx="7080154" cy="277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64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5936776" cy="889426"/>
          </a:xfrm>
        </p:spPr>
        <p:txBody>
          <a:bodyPr/>
          <a:lstStyle/>
          <a:p>
            <a:r>
              <a:rPr lang="en-US" altLang="zh-CN" sz="4400" dirty="0" smtClean="0"/>
              <a:t>Java</a:t>
            </a:r>
            <a:r>
              <a:rPr lang="zh-CN" altLang="en-US" sz="4400" dirty="0" smtClean="0"/>
              <a:t>包装类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01" y="1775141"/>
            <a:ext cx="4445974" cy="449494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479576" y="2336527"/>
            <a:ext cx="325499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由基本类型向对应的包装类转换称为</a:t>
            </a:r>
            <a:r>
              <a:rPr lang="zh-CN" altLang="en-US" sz="1400" b="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装箱</a:t>
            </a:r>
            <a:r>
              <a:rPr lang="zh-CN" altLang="en-US" sz="1400" b="0" dirty="0">
                <a:solidFill>
                  <a:schemeClr val="tx1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，例如把 </a:t>
            </a:r>
            <a:r>
              <a:rPr lang="en-US" altLang="zh-CN" sz="1400" b="0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en-US" altLang="zh-CN" sz="1400" b="0" dirty="0">
                <a:solidFill>
                  <a:schemeClr val="tx1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400" b="0" dirty="0">
                <a:solidFill>
                  <a:schemeClr val="tx1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包装成 </a:t>
            </a:r>
            <a:r>
              <a:rPr lang="en-US" altLang="zh-CN" sz="1400" b="0" dirty="0">
                <a:solidFill>
                  <a:schemeClr val="tx1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 </a:t>
            </a:r>
            <a:r>
              <a:rPr lang="zh-CN" altLang="en-US" sz="1400" b="0" dirty="0">
                <a:solidFill>
                  <a:schemeClr val="tx1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类的对象</a:t>
            </a:r>
            <a:r>
              <a:rPr lang="zh-CN" altLang="en-US" sz="1400" b="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lang="en-US" altLang="zh-CN" sz="1400" b="0" dirty="0" smtClean="0">
              <a:solidFill>
                <a:schemeClr val="tx1">
                  <a:lumMod val="40000"/>
                  <a:lumOff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1400" b="0" dirty="0">
              <a:solidFill>
                <a:schemeClr val="tx1">
                  <a:lumMod val="40000"/>
                  <a:lumOff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包装类向对应的基本类型转换称为</a:t>
            </a:r>
            <a:r>
              <a:rPr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拆箱</a:t>
            </a:r>
            <a:r>
              <a:rPr lang="zh-CN" altLang="en-US" sz="1400" b="0" dirty="0">
                <a:solidFill>
                  <a:schemeClr val="tx1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，例如把 </a:t>
            </a:r>
            <a:r>
              <a:rPr lang="en-US" altLang="zh-CN" sz="1400" b="0" dirty="0">
                <a:solidFill>
                  <a:schemeClr val="tx1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 </a:t>
            </a:r>
            <a:r>
              <a:rPr lang="zh-CN" altLang="en-US" sz="1400" b="0" dirty="0">
                <a:solidFill>
                  <a:schemeClr val="tx1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类的对象重新简化为 </a:t>
            </a:r>
            <a:r>
              <a:rPr lang="en-US" altLang="zh-CN" sz="1400" b="0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endParaRPr lang="en-US" altLang="zh-CN" sz="1400" b="0" i="0" dirty="0">
              <a:solidFill>
                <a:schemeClr val="tx1">
                  <a:lumMod val="40000"/>
                  <a:lumOff val="60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471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5936776" cy="889426"/>
          </a:xfrm>
        </p:spPr>
        <p:txBody>
          <a:bodyPr/>
          <a:lstStyle/>
          <a:p>
            <a:r>
              <a:rPr lang="en-US" altLang="zh-CN" sz="4400" dirty="0" smtClean="0"/>
              <a:t>Java</a:t>
            </a:r>
            <a:r>
              <a:rPr lang="zh-CN" altLang="en-US" sz="4400" dirty="0" smtClean="0"/>
              <a:t>继承与多态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68650" y="2298729"/>
            <a:ext cx="82981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继承</a:t>
            </a:r>
            <a:r>
              <a:rPr lang="zh-CN" altLang="en-US" sz="2800" b="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是类与类之间的</a:t>
            </a:r>
            <a:r>
              <a:rPr lang="zh-CN" altLang="en-US" sz="2800" b="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关系，继承</a:t>
            </a:r>
            <a:r>
              <a:rPr lang="zh-CN" altLang="en-US" sz="2800" b="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 </a:t>
            </a:r>
            <a:r>
              <a:rPr lang="en-US" altLang="zh-CN" sz="2800" b="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 </a:t>
            </a:r>
            <a:r>
              <a:rPr lang="zh-CN" altLang="en-US" sz="2800" b="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关键字。</a:t>
            </a:r>
            <a:endParaRPr lang="en-US" altLang="zh-CN" sz="2800" b="0" dirty="0" smtClean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b="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b="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super </a:t>
            </a:r>
            <a:r>
              <a:rPr lang="zh-CN" altLang="en-US" sz="2800" b="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关键字与 </a:t>
            </a:r>
            <a:r>
              <a:rPr lang="en-US" altLang="zh-CN" sz="2800" b="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this</a:t>
            </a:r>
            <a:r>
              <a:rPr lang="en-US" altLang="zh-CN" sz="2800" b="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zh-CN" altLang="en-US" sz="2800" b="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类似，</a:t>
            </a:r>
            <a:r>
              <a:rPr lang="en-US" altLang="zh-CN" sz="2800" b="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this </a:t>
            </a:r>
            <a:r>
              <a:rPr lang="zh-CN" altLang="en-US" sz="2800" b="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用来表示当前类的实例，</a:t>
            </a:r>
            <a:r>
              <a:rPr lang="en-US" altLang="zh-CN" sz="2800" b="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super </a:t>
            </a:r>
            <a:r>
              <a:rPr lang="zh-CN" altLang="en-US" sz="2800" b="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用来表示父类</a:t>
            </a:r>
          </a:p>
        </p:txBody>
      </p:sp>
    </p:spTree>
    <p:extLst>
      <p:ext uri="{BB962C8B-B14F-4D97-AF65-F5344CB8AC3E}">
        <p14:creationId xmlns:p14="http://schemas.microsoft.com/office/powerpoint/2010/main" val="286694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5936776" cy="889426"/>
          </a:xfrm>
        </p:spPr>
        <p:txBody>
          <a:bodyPr/>
          <a:lstStyle/>
          <a:p>
            <a:r>
              <a:rPr lang="en-US" altLang="zh-CN" sz="4400" dirty="0" smtClean="0"/>
              <a:t>Java</a:t>
            </a:r>
            <a:r>
              <a:rPr lang="zh-CN" altLang="en-US" sz="4400" dirty="0" smtClean="0"/>
              <a:t>方法覆盖和重载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55002" y="2536582"/>
            <a:ext cx="82981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方法重载</a:t>
            </a:r>
            <a:r>
              <a:rPr lang="en-US" altLang="zh-CN" sz="2800" b="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2800" b="0" dirty="0" err="1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overlaoding</a:t>
            </a:r>
            <a:r>
              <a:rPr lang="en-US" altLang="zh-CN" sz="2800" b="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800" b="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2800" b="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就是在类中可以创建多个方法，它们具有相同的名字，但具有不同的参数和不同的</a:t>
            </a:r>
            <a:r>
              <a:rPr lang="zh-CN" altLang="en-US" sz="2800" b="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  <a:r>
              <a:rPr lang="en-US" altLang="zh-CN" sz="2800" b="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US" altLang="zh-CN" sz="2800" b="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b="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b="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方法覆盖</a:t>
            </a:r>
            <a:r>
              <a:rPr lang="en-US" altLang="zh-CN" sz="2800" b="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(overriding)</a:t>
            </a:r>
            <a:r>
              <a:rPr lang="zh-CN" altLang="en-US" sz="2800" b="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，新</a:t>
            </a:r>
            <a:r>
              <a:rPr lang="zh-CN" altLang="en-US" sz="2800" b="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类中定义一个方法，其名称、返回值类型和参数列表正好与父类中的相同，</a:t>
            </a:r>
            <a:r>
              <a:rPr lang="zh-CN" altLang="en-US" sz="2800" b="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那么新</a:t>
            </a:r>
            <a:r>
              <a:rPr lang="zh-CN" altLang="en-US" sz="2800" b="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方法被称做覆盖旧</a:t>
            </a:r>
            <a:r>
              <a:rPr lang="zh-CN" altLang="en-US" sz="2800" b="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方法。</a:t>
            </a:r>
            <a:endParaRPr lang="en-US" altLang="zh-CN" sz="2800" b="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564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5936776" cy="889426"/>
          </a:xfrm>
        </p:spPr>
        <p:txBody>
          <a:bodyPr/>
          <a:lstStyle/>
          <a:p>
            <a:r>
              <a:rPr lang="en-US" altLang="zh-CN" sz="4400" dirty="0" smtClean="0"/>
              <a:t>Java</a:t>
            </a:r>
            <a:r>
              <a:rPr lang="zh-CN" altLang="en-US" sz="4400" dirty="0" smtClean="0"/>
              <a:t>多态和动态绑定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55002" y="2321139"/>
            <a:ext cx="797063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800" b="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多态</a:t>
            </a:r>
            <a:r>
              <a:rPr lang="zh-CN" altLang="en-US" sz="2800" b="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存在的三个必要条件</a:t>
            </a:r>
            <a:r>
              <a:rPr lang="zh-CN" altLang="en-US" sz="2800" b="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要有继承、要有重写</a:t>
            </a:r>
            <a:r>
              <a:rPr lang="zh-CN" altLang="en-US" sz="2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、父</a:t>
            </a:r>
            <a:r>
              <a:rPr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类变量引用子类</a:t>
            </a:r>
            <a:r>
              <a:rPr lang="zh-CN" altLang="en-US" sz="2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对象。</a:t>
            </a:r>
            <a:r>
              <a:rPr lang="zh-CN" altLang="en-US" sz="2800" b="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zh-CN" altLang="en-US" sz="2800" b="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800" b="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(1)</a:t>
            </a:r>
            <a:r>
              <a:rPr lang="zh-CN" altLang="en-US" sz="2800" b="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</a:t>
            </a:r>
            <a:r>
              <a:rPr lang="zh-CN" altLang="en-US" sz="2800" b="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使用多态方式调用方法时：首先检查父类中是否有该方法，如果没有，则编译错误；如果有，则检查子类是否覆盖了该方法。</a:t>
            </a:r>
          </a:p>
          <a:p>
            <a:r>
              <a:rPr lang="en-US" altLang="zh-CN" sz="2800" b="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(2)</a:t>
            </a:r>
            <a:r>
              <a:rPr lang="zh-CN" altLang="en-US" sz="2800" b="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</a:t>
            </a:r>
            <a:r>
              <a:rPr lang="zh-CN" altLang="en-US" sz="2800" b="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果子类覆盖了该方法，就调用子类的方法，否则调用父类方法。</a:t>
            </a:r>
          </a:p>
          <a:p>
            <a:endParaRPr lang="en-US" altLang="zh-CN" sz="2800" b="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562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5936776" cy="889426"/>
          </a:xfrm>
        </p:spPr>
        <p:txBody>
          <a:bodyPr/>
          <a:lstStyle/>
          <a:p>
            <a:r>
              <a:rPr lang="en-US" altLang="zh-CN" sz="4400" dirty="0" smtClean="0"/>
              <a:t>Java</a:t>
            </a:r>
            <a:r>
              <a:rPr lang="zh-CN" altLang="en-US" sz="4400" dirty="0"/>
              <a:t> </a:t>
            </a:r>
            <a:r>
              <a:rPr lang="en-US" altLang="zh-CN" sz="4400" dirty="0" smtClean="0"/>
              <a:t>Object</a:t>
            </a:r>
            <a:r>
              <a:rPr lang="zh-CN" altLang="en-US" sz="4400" dirty="0" smtClean="0"/>
              <a:t>类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29141" y="5135928"/>
            <a:ext cx="79706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endParaRPr lang="en-US" altLang="zh-CN" sz="2800" b="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94" y="2195145"/>
            <a:ext cx="3419048" cy="31619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815542" y="1952489"/>
            <a:ext cx="5328458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200" dirty="0">
              <a:solidFill>
                <a:schemeClr val="accent1">
                  <a:lumMod val="10000"/>
                </a:schemeClr>
              </a:solidFill>
            </a:endParaRPr>
          </a:p>
          <a:p>
            <a:pPr marL="228600" indent="-228600">
              <a:buAutoNum type="arabicParenBoth"/>
            </a:pPr>
            <a:r>
              <a:rPr lang="zh-CN" altLang="en-US" sz="1400" dirty="0" smtClean="0">
                <a:solidFill>
                  <a:schemeClr val="accent1">
                    <a:lumMod val="10000"/>
                  </a:schemeClr>
                </a:solidFill>
              </a:rPr>
              <a:t>hashCode</a:t>
            </a:r>
            <a:r>
              <a:rPr lang="zh-CN" altLang="en-US" sz="1400" dirty="0">
                <a:solidFill>
                  <a:schemeClr val="accent1">
                    <a:lumMod val="10000"/>
                  </a:schemeClr>
                </a:solidFill>
              </a:rPr>
              <a:t>的存在主要是用于查找的快捷性，如Hashtable，HashMap等，hashCode是用来在散列存储结构中确定对象的存储地址的；HashCode方法的主要作用是为了配合基于散列的集合一起正常运行，这样的散列集合包括HashSet、HashMap以及HashTable</a:t>
            </a:r>
            <a:r>
              <a:rPr lang="zh-CN" altLang="en-US" sz="1400" dirty="0" smtClean="0">
                <a:solidFill>
                  <a:schemeClr val="accent1">
                    <a:lumMod val="10000"/>
                  </a:schemeClr>
                </a:solidFill>
              </a:rPr>
              <a:t>。</a:t>
            </a:r>
            <a:endParaRPr lang="en-US" altLang="zh-CN" sz="1400" dirty="0" smtClean="0">
              <a:solidFill>
                <a:schemeClr val="accent1">
                  <a:lumMod val="10000"/>
                </a:schemeClr>
              </a:solidFill>
            </a:endParaRPr>
          </a:p>
          <a:p>
            <a:pPr marL="228600" indent="-228600">
              <a:buAutoNum type="arabicParenBoth"/>
            </a:pPr>
            <a:endParaRPr lang="zh-CN" altLang="en-US" sz="1400" dirty="0">
              <a:solidFill>
                <a:schemeClr val="accent1">
                  <a:lumMod val="10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accent1">
                    <a:lumMod val="10000"/>
                  </a:schemeClr>
                </a:solidFill>
              </a:rPr>
              <a:t>(2) 如果两个对象相同，就是适用于equals(Java.lang.Object) 方法，那么这两个对象的hashCode一定要相同</a:t>
            </a:r>
            <a:r>
              <a:rPr lang="zh-CN" altLang="en-US" sz="1400" dirty="0" smtClean="0">
                <a:solidFill>
                  <a:schemeClr val="accent1">
                    <a:lumMod val="10000"/>
                  </a:schemeClr>
                </a:solidFill>
              </a:rPr>
              <a:t>；</a:t>
            </a:r>
            <a:endParaRPr lang="en-US" altLang="zh-CN" sz="1400" dirty="0" smtClean="0">
              <a:solidFill>
                <a:schemeClr val="accent1">
                  <a:lumMod val="10000"/>
                </a:schemeClr>
              </a:solidFill>
            </a:endParaRPr>
          </a:p>
          <a:p>
            <a:endParaRPr lang="zh-CN" altLang="en-US" sz="1400" dirty="0">
              <a:solidFill>
                <a:schemeClr val="accent1">
                  <a:lumMod val="10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accent1">
                    <a:lumMod val="10000"/>
                  </a:schemeClr>
                </a:solidFill>
              </a:rPr>
              <a:t>(3) 如果对象的equals方法被重写，那么对象的hashCode也尽量重写，并且产生hashCode使用的对象，一定要和equals方法中使用的一致，否则就会违反上面提到的第2点</a:t>
            </a:r>
            <a:r>
              <a:rPr lang="zh-CN" altLang="en-US" sz="1400" dirty="0" smtClean="0">
                <a:solidFill>
                  <a:schemeClr val="accent1">
                    <a:lumMod val="10000"/>
                  </a:schemeClr>
                </a:solidFill>
              </a:rPr>
              <a:t>；</a:t>
            </a:r>
            <a:endParaRPr lang="en-US" altLang="zh-CN" sz="1400" dirty="0" smtClean="0">
              <a:solidFill>
                <a:schemeClr val="accent1">
                  <a:lumMod val="10000"/>
                </a:schemeClr>
              </a:solidFill>
            </a:endParaRPr>
          </a:p>
          <a:p>
            <a:endParaRPr lang="zh-CN" altLang="en-US" sz="1400" dirty="0">
              <a:solidFill>
                <a:schemeClr val="accent1">
                  <a:lumMod val="10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accent1">
                    <a:lumMod val="10000"/>
                  </a:schemeClr>
                </a:solidFill>
              </a:rPr>
              <a:t>(4) 两个对象的hashCode相同，并不一定表示两个对象就相同，也就是不一定适用于equals(java.lang.Object) 方法，只能够说明这两个对象在散列存储结构中，如Hashtable，他们“存放在同一个篮子里”。</a:t>
            </a:r>
          </a:p>
        </p:txBody>
      </p:sp>
    </p:spTree>
    <p:extLst>
      <p:ext uri="{BB962C8B-B14F-4D97-AF65-F5344CB8AC3E}">
        <p14:creationId xmlns:p14="http://schemas.microsoft.com/office/powerpoint/2010/main" val="176264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7315200" cy="581025"/>
          </a:xfrm>
        </p:spPr>
        <p:txBody>
          <a:bodyPr/>
          <a:lstStyle/>
          <a:p>
            <a:r>
              <a:rPr lang="zh-CN" altLang="en-US" dirty="0" smtClean="0"/>
              <a:t>大纲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1705689"/>
            <a:ext cx="6632812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zh-CN" sz="4000" b="0" dirty="0" smtClean="0">
                <a:solidFill>
                  <a:srgbClr val="0067AC"/>
                </a:solidFill>
                <a:latin typeface="+mn-ea"/>
              </a:rPr>
              <a:t>Java</a:t>
            </a:r>
            <a:r>
              <a:rPr lang="zh-CN" altLang="en-US" sz="4000" b="0" dirty="0" smtClean="0">
                <a:solidFill>
                  <a:srgbClr val="0067AC"/>
                </a:solidFill>
                <a:latin typeface="+mn-ea"/>
              </a:rPr>
              <a:t>语法基础</a:t>
            </a:r>
            <a:endParaRPr lang="en-US" altLang="zh-CN" sz="4000" b="0" dirty="0" smtClean="0">
              <a:solidFill>
                <a:srgbClr val="0067AC"/>
              </a:solidFill>
              <a:latin typeface="+mn-ea"/>
            </a:endParaRPr>
          </a:p>
          <a:p>
            <a:pPr>
              <a:buFont typeface="Wingdings" pitchFamily="2" charset="2"/>
              <a:buChar char="§"/>
            </a:pPr>
            <a:r>
              <a:rPr lang="en-US" altLang="zh-CN" sz="4000" b="0" dirty="0" smtClean="0">
                <a:solidFill>
                  <a:srgbClr val="0067AC"/>
                </a:solidFill>
                <a:latin typeface="+mn-ea"/>
              </a:rPr>
              <a:t>Java</a:t>
            </a:r>
            <a:r>
              <a:rPr lang="zh-CN" altLang="en-US" sz="4000" b="0" dirty="0" smtClean="0">
                <a:solidFill>
                  <a:srgbClr val="0067AC"/>
                </a:solidFill>
                <a:latin typeface="+mn-ea"/>
              </a:rPr>
              <a:t>类与对象</a:t>
            </a:r>
            <a:endParaRPr lang="en-US" altLang="zh-CN" sz="4000" b="0" dirty="0" smtClean="0">
              <a:solidFill>
                <a:srgbClr val="0067AC"/>
              </a:solidFill>
              <a:latin typeface="+mn-ea"/>
            </a:endParaRPr>
          </a:p>
          <a:p>
            <a:pPr>
              <a:buFont typeface="Wingdings" pitchFamily="2" charset="2"/>
              <a:buChar char="§"/>
            </a:pPr>
            <a:r>
              <a:rPr lang="en-US" altLang="zh-CN" sz="4000" b="0" dirty="0" smtClean="0">
                <a:solidFill>
                  <a:srgbClr val="0067AC"/>
                </a:solidFill>
                <a:latin typeface="+mn-ea"/>
              </a:rPr>
              <a:t>Java</a:t>
            </a:r>
            <a:r>
              <a:rPr lang="zh-CN" altLang="en-US" sz="4000" b="0" dirty="0" smtClean="0">
                <a:solidFill>
                  <a:srgbClr val="0067AC"/>
                </a:solidFill>
                <a:latin typeface="+mn-ea"/>
              </a:rPr>
              <a:t>继承和多态</a:t>
            </a:r>
            <a:endParaRPr lang="en-US" altLang="zh-CN" sz="4000" b="0" dirty="0" smtClean="0">
              <a:solidFill>
                <a:srgbClr val="0067AC"/>
              </a:solidFill>
              <a:latin typeface="+mn-ea"/>
            </a:endParaRPr>
          </a:p>
          <a:p>
            <a:pPr>
              <a:buFont typeface="Wingdings" pitchFamily="2" charset="2"/>
              <a:buChar char="§"/>
            </a:pPr>
            <a:r>
              <a:rPr lang="en-US" altLang="zh-CN" sz="4000" b="0" dirty="0" smtClean="0">
                <a:solidFill>
                  <a:srgbClr val="0067AC"/>
                </a:solidFill>
                <a:latin typeface="+mn-ea"/>
              </a:rPr>
              <a:t>OOP</a:t>
            </a:r>
            <a:r>
              <a:rPr lang="zh-CN" altLang="en-US" sz="4000" b="0" dirty="0" smtClean="0">
                <a:solidFill>
                  <a:srgbClr val="0067AC"/>
                </a:solidFill>
                <a:latin typeface="+mn-ea"/>
              </a:rPr>
              <a:t>高级特性</a:t>
            </a:r>
            <a:endParaRPr lang="en-US" altLang="zh-CN" sz="4000" b="0" dirty="0" smtClean="0">
              <a:solidFill>
                <a:srgbClr val="0067AC"/>
              </a:solidFill>
              <a:latin typeface="+mn-ea"/>
            </a:endParaRPr>
          </a:p>
          <a:p>
            <a:pPr>
              <a:buFont typeface="Wingdings" pitchFamily="2" charset="2"/>
              <a:buChar char="§"/>
            </a:pPr>
            <a:r>
              <a:rPr lang="en-US" altLang="zh-CN" sz="4000" b="0" dirty="0" smtClean="0">
                <a:solidFill>
                  <a:srgbClr val="0067AC"/>
                </a:solidFill>
                <a:latin typeface="+mn-ea"/>
              </a:rPr>
              <a:t>JAVA</a:t>
            </a:r>
            <a:r>
              <a:rPr lang="zh-CN" altLang="en-US" sz="4000" b="0" dirty="0" smtClean="0">
                <a:solidFill>
                  <a:srgbClr val="0067AC"/>
                </a:solidFill>
                <a:latin typeface="+mn-ea"/>
              </a:rPr>
              <a:t>异常处理</a:t>
            </a:r>
            <a:endParaRPr lang="en-US" altLang="zh-CN" sz="4000" b="0" dirty="0" smtClean="0">
              <a:solidFill>
                <a:srgbClr val="0067AC"/>
              </a:solidFill>
              <a:latin typeface="+mn-ea"/>
            </a:endParaRPr>
          </a:p>
          <a:p>
            <a:endParaRPr lang="en-US" sz="1800" b="0" dirty="0">
              <a:solidFill>
                <a:srgbClr val="0067AC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8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5936776" cy="889426"/>
          </a:xfrm>
        </p:spPr>
        <p:txBody>
          <a:bodyPr/>
          <a:lstStyle/>
          <a:p>
            <a:r>
              <a:rPr lang="en-US" altLang="zh-CN" sz="4400" dirty="0" smtClean="0"/>
              <a:t>OOP</a:t>
            </a:r>
            <a:r>
              <a:rPr lang="zh-CN" altLang="en-US" sz="4400" dirty="0" smtClean="0"/>
              <a:t>高级特性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563" y="2030912"/>
            <a:ext cx="4754322" cy="310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5936776" cy="889426"/>
          </a:xfrm>
        </p:spPr>
        <p:txBody>
          <a:bodyPr/>
          <a:lstStyle/>
          <a:p>
            <a:r>
              <a:rPr lang="zh-CN" altLang="en-US" sz="4400" dirty="0" smtClean="0"/>
              <a:t>接口</a:t>
            </a:r>
            <a:r>
              <a:rPr lang="en-US" altLang="zh-CN" sz="4400" dirty="0" smtClean="0"/>
              <a:t>interface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693" y="2263062"/>
            <a:ext cx="5323809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7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5936776" cy="889426"/>
          </a:xfrm>
        </p:spPr>
        <p:txBody>
          <a:bodyPr/>
          <a:lstStyle/>
          <a:p>
            <a:r>
              <a:rPr lang="zh-CN" altLang="en-US" sz="4400" dirty="0" smtClean="0"/>
              <a:t>抽象类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33015" y="2145831"/>
            <a:ext cx="66191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1">
                    <a:lumMod val="10000"/>
                  </a:schemeClr>
                </a:solidFill>
              </a:rPr>
              <a:t>     </a:t>
            </a:r>
            <a:r>
              <a:rPr lang="zh-CN" altLang="en-US" sz="1800" dirty="0" smtClean="0">
                <a:solidFill>
                  <a:schemeClr val="accent1">
                    <a:lumMod val="10000"/>
                  </a:schemeClr>
                </a:solidFill>
              </a:rPr>
              <a:t>抽象类：包含抽象方法的类。抽象类不可实例化，如果从一个抽象类继承，并想</a:t>
            </a:r>
            <a:r>
              <a:rPr lang="zh-CN" altLang="en-US" sz="1800" dirty="0" smtClean="0">
                <a:solidFill>
                  <a:srgbClr val="FF0000"/>
                </a:solidFill>
              </a:rPr>
              <a:t>创建</a:t>
            </a:r>
            <a:r>
              <a:rPr lang="zh-CN" altLang="en-US" sz="1800" dirty="0" smtClean="0">
                <a:solidFill>
                  <a:schemeClr val="accent1">
                    <a:lumMod val="10000"/>
                  </a:schemeClr>
                </a:solidFill>
              </a:rPr>
              <a:t>该新类的对象，那么就必须实现所有抽象方法。</a:t>
            </a:r>
            <a:endParaRPr lang="zh-CN" altLang="en-US" sz="1800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62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5936776" cy="889426"/>
          </a:xfrm>
        </p:spPr>
        <p:txBody>
          <a:bodyPr/>
          <a:lstStyle/>
          <a:p>
            <a:r>
              <a:rPr lang="zh-CN" altLang="en-US" sz="4400" dirty="0" smtClean="0"/>
              <a:t>内部类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12298" y="2532908"/>
            <a:ext cx="66669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2">
                    <a:lumMod val="50000"/>
                  </a:schemeClr>
                </a:solidFill>
              </a:rPr>
              <a:t> (1) </a:t>
            </a:r>
            <a:r>
              <a:rPr lang="zh-CN" altLang="en-US" sz="1800" dirty="0" smtClean="0">
                <a:solidFill>
                  <a:schemeClr val="accent1">
                    <a:lumMod val="10000"/>
                  </a:schemeClr>
                </a:solidFill>
              </a:rPr>
              <a:t>将</a:t>
            </a:r>
            <a:r>
              <a:rPr lang="zh-CN" altLang="en-US" sz="1800" dirty="0">
                <a:solidFill>
                  <a:schemeClr val="accent1">
                    <a:lumMod val="10000"/>
                  </a:schemeClr>
                </a:solidFill>
              </a:rPr>
              <a:t>一个类的定义放在另一个类的定义内部，这就是内部类</a:t>
            </a:r>
            <a:r>
              <a:rPr lang="zh-CN" altLang="en-US" sz="1800" dirty="0" smtClean="0">
                <a:solidFill>
                  <a:schemeClr val="accent1">
                    <a:lumMod val="10000"/>
                  </a:schemeClr>
                </a:solidFill>
              </a:rPr>
              <a:t>。</a:t>
            </a:r>
            <a:endParaRPr lang="en-US" altLang="zh-CN" sz="1800" dirty="0" smtClean="0">
              <a:solidFill>
                <a:schemeClr val="accent1">
                  <a:lumMod val="10000"/>
                </a:schemeClr>
              </a:solidFill>
            </a:endParaRPr>
          </a:p>
          <a:p>
            <a:r>
              <a:rPr lang="en-US" altLang="zh-CN" sz="1800" dirty="0" smtClean="0">
                <a:solidFill>
                  <a:schemeClr val="accent1">
                    <a:lumMod val="10000"/>
                  </a:schemeClr>
                </a:solidFill>
              </a:rPr>
              <a:t>  </a:t>
            </a:r>
          </a:p>
          <a:p>
            <a:r>
              <a:rPr lang="en-US" altLang="zh-CN" sz="18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1">
                    <a:lumMod val="10000"/>
                  </a:schemeClr>
                </a:solidFill>
              </a:rPr>
              <a:t> (2) </a:t>
            </a:r>
            <a:r>
              <a:rPr lang="zh-CN" altLang="zh-CN" sz="1800" dirty="0" smtClean="0">
                <a:solidFill>
                  <a:schemeClr val="accent1">
                    <a:lumMod val="10000"/>
                  </a:schemeClr>
                </a:solidFill>
              </a:rPr>
              <a:t>内</a:t>
            </a:r>
            <a:r>
              <a:rPr lang="zh-CN" altLang="zh-CN" sz="1800" dirty="0">
                <a:solidFill>
                  <a:schemeClr val="accent1">
                    <a:lumMod val="10000"/>
                  </a:schemeClr>
                </a:solidFill>
              </a:rPr>
              <a:t>部</a:t>
            </a:r>
            <a:r>
              <a:rPr lang="zh-CN" altLang="zh-CN" sz="1800" dirty="0">
                <a:solidFill>
                  <a:schemeClr val="accent2">
                    <a:lumMod val="50000"/>
                  </a:schemeClr>
                </a:solidFill>
              </a:rPr>
              <a:t>类</a:t>
            </a:r>
            <a:r>
              <a:rPr lang="zh-CN" altLang="zh-CN" sz="1800" dirty="0" smtClean="0">
                <a:solidFill>
                  <a:schemeClr val="accent2">
                    <a:lumMod val="50000"/>
                  </a:schemeClr>
                </a:solidFill>
              </a:rPr>
              <a:t>分为</a:t>
            </a:r>
            <a:r>
              <a:rPr lang="zh-CN" altLang="en-US" sz="1800" dirty="0" smtClean="0">
                <a:solidFill>
                  <a:schemeClr val="accent2">
                    <a:lumMod val="50000"/>
                  </a:schemeClr>
                </a:solidFill>
              </a:rPr>
              <a:t>两大类</a:t>
            </a:r>
            <a:r>
              <a:rPr lang="zh-CN" altLang="zh-CN" sz="1800" dirty="0" smtClean="0">
                <a:solidFill>
                  <a:schemeClr val="accent2">
                    <a:lumMod val="50000"/>
                  </a:schemeClr>
                </a:solidFill>
              </a:rPr>
              <a:t>：</a:t>
            </a:r>
            <a:endParaRPr lang="zh-CN" altLang="zh-CN" sz="1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2">
                    <a:lumMod val="50000"/>
                  </a:schemeClr>
                </a:solidFill>
              </a:rPr>
              <a:t>        </a:t>
            </a:r>
          </a:p>
          <a:p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2">
                    <a:lumMod val="50000"/>
                  </a:schemeClr>
                </a:solidFill>
              </a:rPr>
              <a:t>           </a:t>
            </a:r>
            <a:r>
              <a:rPr lang="zh-CN" altLang="zh-CN" sz="1800" dirty="0" smtClean="0">
                <a:solidFill>
                  <a:schemeClr val="accent2">
                    <a:lumMod val="50000"/>
                  </a:schemeClr>
                </a:solidFill>
              </a:rPr>
              <a:t>类</a:t>
            </a:r>
            <a:r>
              <a:rPr lang="zh-CN" altLang="zh-CN" sz="1800" dirty="0">
                <a:solidFill>
                  <a:schemeClr val="accent2">
                    <a:lumMod val="50000"/>
                  </a:schemeClr>
                </a:solidFill>
              </a:rPr>
              <a:t>内：常规内部类、静态内部类</a:t>
            </a:r>
          </a:p>
          <a:p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2">
                    <a:lumMod val="50000"/>
                  </a:schemeClr>
                </a:solidFill>
              </a:rPr>
              <a:t>          </a:t>
            </a:r>
            <a:r>
              <a:rPr lang="zh-CN" altLang="zh-CN" sz="1800" dirty="0" smtClean="0">
                <a:solidFill>
                  <a:schemeClr val="accent2">
                    <a:lumMod val="50000"/>
                  </a:schemeClr>
                </a:solidFill>
              </a:rPr>
              <a:t>方法</a:t>
            </a:r>
            <a:r>
              <a:rPr lang="zh-CN" altLang="zh-CN" sz="1800" dirty="0">
                <a:solidFill>
                  <a:schemeClr val="accent2">
                    <a:lumMod val="50000"/>
                  </a:schemeClr>
                </a:solidFill>
              </a:rPr>
              <a:t>内：局部内部类、匿名内部类</a:t>
            </a:r>
            <a:endParaRPr lang="zh-CN" altLang="en-US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44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5936776" cy="889426"/>
          </a:xfrm>
        </p:spPr>
        <p:txBody>
          <a:bodyPr/>
          <a:lstStyle/>
          <a:p>
            <a:r>
              <a:rPr lang="zh-CN" altLang="en-US" sz="4400" dirty="0" smtClean="0"/>
              <a:t>泛</a:t>
            </a:r>
            <a:r>
              <a:rPr lang="zh-CN" altLang="en-US" sz="4400" dirty="0"/>
              <a:t>型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5936776" cy="889426"/>
          </a:xfrm>
        </p:spPr>
        <p:txBody>
          <a:bodyPr/>
          <a:lstStyle/>
          <a:p>
            <a:r>
              <a:rPr lang="zh-CN" altLang="en-US" sz="4400" dirty="0" smtClean="0"/>
              <a:t>泛</a:t>
            </a:r>
            <a:r>
              <a:rPr lang="zh-CN" altLang="en-US" sz="4400" dirty="0"/>
              <a:t>型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7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5936776" cy="889426"/>
          </a:xfrm>
        </p:spPr>
        <p:txBody>
          <a:bodyPr/>
          <a:lstStyle/>
          <a:p>
            <a:r>
              <a:rPr lang="en-US" altLang="zh-CN" sz="4400" dirty="0" smtClean="0"/>
              <a:t>Java</a:t>
            </a:r>
            <a:r>
              <a:rPr lang="zh-CN" altLang="en-US" sz="4400" dirty="0" smtClean="0"/>
              <a:t>异常处理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85498" y="2046532"/>
            <a:ext cx="52748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zh-CN" altLang="en-US" sz="1600" b="0" dirty="0" smtClean="0">
                <a:solidFill>
                  <a:srgbClr val="0067AC"/>
                </a:solidFill>
              </a:rPr>
              <a:t>五个关键字：</a:t>
            </a:r>
            <a:r>
              <a:rPr lang="en-US" altLang="zh-CN" sz="1600" b="0" dirty="0">
                <a:solidFill>
                  <a:srgbClr val="0067AC"/>
                </a:solidFill>
              </a:rPr>
              <a:t>try</a:t>
            </a:r>
            <a:r>
              <a:rPr lang="zh-CN" altLang="en-US" sz="1600" b="0" dirty="0">
                <a:solidFill>
                  <a:srgbClr val="0067AC"/>
                </a:solidFill>
              </a:rPr>
              <a:t>、</a:t>
            </a:r>
            <a:r>
              <a:rPr lang="en-US" altLang="zh-CN" sz="1600" b="0" dirty="0">
                <a:solidFill>
                  <a:srgbClr val="0067AC"/>
                </a:solidFill>
              </a:rPr>
              <a:t>catch</a:t>
            </a:r>
            <a:r>
              <a:rPr lang="zh-CN" altLang="en-US" sz="1600" b="0" dirty="0">
                <a:solidFill>
                  <a:srgbClr val="0067AC"/>
                </a:solidFill>
              </a:rPr>
              <a:t>、</a:t>
            </a:r>
            <a:r>
              <a:rPr lang="en-US" altLang="zh-CN" sz="1600" b="0" dirty="0">
                <a:solidFill>
                  <a:srgbClr val="0067AC"/>
                </a:solidFill>
              </a:rPr>
              <a:t>finally</a:t>
            </a:r>
            <a:r>
              <a:rPr lang="zh-CN" altLang="en-US" sz="1600" b="0" dirty="0">
                <a:solidFill>
                  <a:srgbClr val="0067AC"/>
                </a:solidFill>
              </a:rPr>
              <a:t>、</a:t>
            </a:r>
            <a:r>
              <a:rPr lang="en-US" altLang="zh-CN" sz="1600" b="0" dirty="0">
                <a:solidFill>
                  <a:srgbClr val="0067AC"/>
                </a:solidFill>
              </a:rPr>
              <a:t>throw</a:t>
            </a:r>
            <a:r>
              <a:rPr lang="zh-CN" altLang="en-US" sz="1600" b="0" dirty="0">
                <a:solidFill>
                  <a:srgbClr val="0067AC"/>
                </a:solidFill>
              </a:rPr>
              <a:t>、</a:t>
            </a:r>
            <a:r>
              <a:rPr lang="en-US" altLang="zh-CN" sz="1600" b="0" dirty="0" smtClean="0">
                <a:solidFill>
                  <a:srgbClr val="0067AC"/>
                </a:solidFill>
              </a:rPr>
              <a:t>throws</a:t>
            </a:r>
          </a:p>
          <a:p>
            <a:endParaRPr lang="en-US" altLang="zh-CN" sz="1600" b="0" dirty="0" smtClean="0">
              <a:solidFill>
                <a:srgbClr val="0067AC"/>
              </a:solidFill>
            </a:endParaRPr>
          </a:p>
          <a:p>
            <a:r>
              <a:rPr lang="en-US" altLang="zh-CN" sz="1600" b="0" dirty="0">
                <a:solidFill>
                  <a:srgbClr val="0067AC"/>
                </a:solidFill>
              </a:rPr>
              <a:t>t</a:t>
            </a:r>
            <a:r>
              <a:rPr lang="en-US" altLang="zh-CN" sz="1600" b="0" dirty="0" smtClean="0">
                <a:solidFill>
                  <a:srgbClr val="0067AC"/>
                </a:solidFill>
              </a:rPr>
              <a:t>ry {</a:t>
            </a:r>
          </a:p>
          <a:p>
            <a:endParaRPr lang="en-US" altLang="zh-CN" sz="1600" b="0" dirty="0" smtClean="0">
              <a:solidFill>
                <a:srgbClr val="0067AC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altLang="zh-CN" sz="1600" b="0" dirty="0" smtClean="0">
              <a:solidFill>
                <a:srgbClr val="0067AC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altLang="zh-CN" sz="1600" b="0" dirty="0">
              <a:solidFill>
                <a:srgbClr val="0067AC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altLang="zh-CN" sz="1600" b="0" dirty="0">
              <a:solidFill>
                <a:srgbClr val="0067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68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5936776" cy="889426"/>
          </a:xfrm>
        </p:spPr>
        <p:txBody>
          <a:bodyPr/>
          <a:lstStyle/>
          <a:p>
            <a:r>
              <a:rPr lang="en-US" altLang="zh-CN" sz="4400" dirty="0" smtClean="0"/>
              <a:t>Java</a:t>
            </a:r>
            <a:r>
              <a:rPr lang="zh-CN" altLang="en-US" sz="4400" dirty="0" smtClean="0"/>
              <a:t>异常处理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85498" y="2046532"/>
            <a:ext cx="52748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zh-CN" altLang="en-US" sz="1600" b="0" dirty="0" smtClean="0">
                <a:solidFill>
                  <a:srgbClr val="0067AC"/>
                </a:solidFill>
              </a:rPr>
              <a:t>五个关键字：</a:t>
            </a:r>
            <a:r>
              <a:rPr lang="en-US" altLang="zh-CN" sz="1600" b="0" dirty="0">
                <a:solidFill>
                  <a:srgbClr val="0067AC"/>
                </a:solidFill>
              </a:rPr>
              <a:t>try</a:t>
            </a:r>
            <a:r>
              <a:rPr lang="zh-CN" altLang="en-US" sz="1600" b="0" dirty="0">
                <a:solidFill>
                  <a:srgbClr val="0067AC"/>
                </a:solidFill>
              </a:rPr>
              <a:t>、</a:t>
            </a:r>
            <a:r>
              <a:rPr lang="en-US" altLang="zh-CN" sz="1600" b="0" dirty="0">
                <a:solidFill>
                  <a:srgbClr val="0067AC"/>
                </a:solidFill>
              </a:rPr>
              <a:t>catch</a:t>
            </a:r>
            <a:r>
              <a:rPr lang="zh-CN" altLang="en-US" sz="1600" b="0" dirty="0">
                <a:solidFill>
                  <a:srgbClr val="0067AC"/>
                </a:solidFill>
              </a:rPr>
              <a:t>、</a:t>
            </a:r>
            <a:r>
              <a:rPr lang="en-US" altLang="zh-CN" sz="1600" b="0" dirty="0">
                <a:solidFill>
                  <a:srgbClr val="0067AC"/>
                </a:solidFill>
              </a:rPr>
              <a:t>finally</a:t>
            </a:r>
            <a:r>
              <a:rPr lang="zh-CN" altLang="en-US" sz="1600" b="0" dirty="0">
                <a:solidFill>
                  <a:srgbClr val="0067AC"/>
                </a:solidFill>
              </a:rPr>
              <a:t>、</a:t>
            </a:r>
            <a:r>
              <a:rPr lang="en-US" altLang="zh-CN" sz="1600" b="0" dirty="0">
                <a:solidFill>
                  <a:srgbClr val="0067AC"/>
                </a:solidFill>
              </a:rPr>
              <a:t>throw</a:t>
            </a:r>
            <a:r>
              <a:rPr lang="zh-CN" altLang="en-US" sz="1600" b="0" dirty="0">
                <a:solidFill>
                  <a:srgbClr val="0067AC"/>
                </a:solidFill>
              </a:rPr>
              <a:t>、</a:t>
            </a:r>
            <a:r>
              <a:rPr lang="en-US" altLang="zh-CN" sz="1600" b="0" dirty="0" smtClean="0">
                <a:solidFill>
                  <a:srgbClr val="0067AC"/>
                </a:solidFill>
              </a:rPr>
              <a:t>throws</a:t>
            </a:r>
          </a:p>
          <a:p>
            <a:endParaRPr lang="en-US" altLang="zh-CN" sz="1600" b="0" dirty="0" smtClean="0">
              <a:solidFill>
                <a:srgbClr val="0067AC"/>
              </a:solidFill>
            </a:endParaRPr>
          </a:p>
          <a:p>
            <a:r>
              <a:rPr lang="en-US" altLang="zh-CN" sz="1600" b="0" dirty="0">
                <a:solidFill>
                  <a:srgbClr val="0067AC"/>
                </a:solidFill>
              </a:rPr>
              <a:t>t</a:t>
            </a:r>
            <a:r>
              <a:rPr lang="en-US" altLang="zh-CN" sz="1600" b="0" dirty="0" smtClean="0">
                <a:solidFill>
                  <a:srgbClr val="0067AC"/>
                </a:solidFill>
              </a:rPr>
              <a:t>ry {</a:t>
            </a:r>
          </a:p>
          <a:p>
            <a:r>
              <a:rPr lang="en-US" altLang="zh-CN" sz="1600" b="0" dirty="0" smtClean="0">
                <a:solidFill>
                  <a:srgbClr val="0067AC"/>
                </a:solidFill>
              </a:rPr>
              <a:t>} catch(Type1 e1) {</a:t>
            </a:r>
          </a:p>
          <a:p>
            <a:r>
              <a:rPr lang="en-US" altLang="zh-CN" sz="1600" b="0" dirty="0" smtClean="0">
                <a:solidFill>
                  <a:srgbClr val="0067AC"/>
                </a:solidFill>
              </a:rPr>
              <a:t>} catch()</a:t>
            </a:r>
          </a:p>
          <a:p>
            <a:endParaRPr lang="en-US" altLang="zh-CN" sz="1600" b="0" dirty="0" smtClean="0">
              <a:solidFill>
                <a:srgbClr val="0067AC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altLang="zh-CN" sz="1600" b="0" dirty="0" smtClean="0">
              <a:solidFill>
                <a:srgbClr val="0067AC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altLang="zh-CN" sz="1600" b="0" dirty="0">
              <a:solidFill>
                <a:srgbClr val="0067AC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altLang="zh-CN" sz="1600" b="0" dirty="0">
              <a:solidFill>
                <a:srgbClr val="0067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25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5936776" cy="889426"/>
          </a:xfrm>
        </p:spPr>
        <p:txBody>
          <a:bodyPr/>
          <a:lstStyle/>
          <a:p>
            <a:r>
              <a:rPr lang="en-US" altLang="zh-CN" sz="4400" dirty="0" smtClean="0"/>
              <a:t>Java</a:t>
            </a:r>
            <a:r>
              <a:rPr lang="zh-CN" altLang="en-US" sz="4400" dirty="0" smtClean="0"/>
              <a:t>异常处理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pic>
        <p:nvPicPr>
          <p:cNvPr id="1026" name="Picture 2" descr="http://images.cnitblog.com/i/288799/201406/0516505150568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859" y="2466841"/>
            <a:ext cx="5657850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5936776" cy="889426"/>
          </a:xfrm>
        </p:spPr>
        <p:txBody>
          <a:bodyPr/>
          <a:lstStyle/>
          <a:p>
            <a:r>
              <a:rPr lang="en-US" altLang="zh-CN" sz="4400" dirty="0" smtClean="0"/>
              <a:t>Java</a:t>
            </a:r>
            <a:r>
              <a:rPr lang="zh-CN" altLang="en-US" sz="4400" dirty="0" smtClean="0"/>
              <a:t>异常处理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85498" y="2046532"/>
            <a:ext cx="52748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zh-CN" altLang="en-US" sz="1600" b="0" dirty="0" smtClean="0">
                <a:solidFill>
                  <a:srgbClr val="0067AC"/>
                </a:solidFill>
              </a:rPr>
              <a:t>五个关键字：</a:t>
            </a:r>
            <a:r>
              <a:rPr lang="en-US" altLang="zh-CN" sz="1600" b="0" dirty="0">
                <a:solidFill>
                  <a:srgbClr val="0067AC"/>
                </a:solidFill>
              </a:rPr>
              <a:t>try</a:t>
            </a:r>
            <a:r>
              <a:rPr lang="zh-CN" altLang="en-US" sz="1600" b="0" dirty="0">
                <a:solidFill>
                  <a:srgbClr val="0067AC"/>
                </a:solidFill>
              </a:rPr>
              <a:t>、</a:t>
            </a:r>
            <a:r>
              <a:rPr lang="en-US" altLang="zh-CN" sz="1600" b="0" dirty="0">
                <a:solidFill>
                  <a:srgbClr val="0067AC"/>
                </a:solidFill>
              </a:rPr>
              <a:t>catch</a:t>
            </a:r>
            <a:r>
              <a:rPr lang="zh-CN" altLang="en-US" sz="1600" b="0" dirty="0">
                <a:solidFill>
                  <a:srgbClr val="0067AC"/>
                </a:solidFill>
              </a:rPr>
              <a:t>、</a:t>
            </a:r>
            <a:r>
              <a:rPr lang="en-US" altLang="zh-CN" sz="1600" b="0" dirty="0">
                <a:solidFill>
                  <a:srgbClr val="0067AC"/>
                </a:solidFill>
              </a:rPr>
              <a:t>finally</a:t>
            </a:r>
            <a:r>
              <a:rPr lang="zh-CN" altLang="en-US" sz="1600" b="0" dirty="0">
                <a:solidFill>
                  <a:srgbClr val="0067AC"/>
                </a:solidFill>
              </a:rPr>
              <a:t>、</a:t>
            </a:r>
            <a:r>
              <a:rPr lang="en-US" altLang="zh-CN" sz="1600" b="0" dirty="0">
                <a:solidFill>
                  <a:srgbClr val="0067AC"/>
                </a:solidFill>
              </a:rPr>
              <a:t>throw</a:t>
            </a:r>
            <a:r>
              <a:rPr lang="zh-CN" altLang="en-US" sz="1600" b="0" dirty="0">
                <a:solidFill>
                  <a:srgbClr val="0067AC"/>
                </a:solidFill>
              </a:rPr>
              <a:t>、</a:t>
            </a:r>
            <a:r>
              <a:rPr lang="en-US" altLang="zh-CN" sz="1600" b="0" dirty="0" smtClean="0">
                <a:solidFill>
                  <a:srgbClr val="0067AC"/>
                </a:solidFill>
              </a:rPr>
              <a:t>throws</a:t>
            </a:r>
          </a:p>
          <a:p>
            <a:endParaRPr lang="en-US" altLang="zh-CN" sz="1600" b="0" dirty="0" smtClean="0">
              <a:solidFill>
                <a:srgbClr val="0067AC"/>
              </a:solidFill>
            </a:endParaRPr>
          </a:p>
          <a:p>
            <a:r>
              <a:rPr lang="en-US" altLang="zh-CN" sz="1600" b="0" dirty="0">
                <a:solidFill>
                  <a:srgbClr val="0067AC"/>
                </a:solidFill>
              </a:rPr>
              <a:t>t</a:t>
            </a:r>
            <a:r>
              <a:rPr lang="en-US" altLang="zh-CN" sz="1600" b="0" dirty="0" smtClean="0">
                <a:solidFill>
                  <a:srgbClr val="0067AC"/>
                </a:solidFill>
              </a:rPr>
              <a:t>ry {</a:t>
            </a:r>
          </a:p>
          <a:p>
            <a:endParaRPr lang="en-US" altLang="zh-CN" sz="1600" b="0" dirty="0" smtClean="0">
              <a:solidFill>
                <a:srgbClr val="0067AC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altLang="zh-CN" sz="1600" b="0" dirty="0" smtClean="0">
              <a:solidFill>
                <a:srgbClr val="0067AC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altLang="zh-CN" sz="1600" b="0" dirty="0">
              <a:solidFill>
                <a:srgbClr val="0067AC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altLang="zh-CN" sz="1600" b="0" dirty="0">
              <a:solidFill>
                <a:srgbClr val="0067AC"/>
              </a:solidFill>
            </a:endParaRPr>
          </a:p>
        </p:txBody>
      </p:sp>
      <p:pic>
        <p:nvPicPr>
          <p:cNvPr id="1026" name="Picture 2" descr="http://images.cnitblog.com/i/288799/201406/0516505150568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608" y="3086076"/>
            <a:ext cx="5657850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14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96875"/>
            <a:ext cx="7315200" cy="670988"/>
          </a:xfrm>
        </p:spPr>
        <p:txBody>
          <a:bodyPr/>
          <a:lstStyle/>
          <a:p>
            <a:pPr eaLnBrk="1" hangingPunct="1"/>
            <a:r>
              <a:rPr lang="en-US" altLang="zh-CN" sz="4400" b="1" dirty="0" smtClean="0">
                <a:latin typeface="Franklin Gothic Demi" pitchFamily="34" charset="0"/>
              </a:rPr>
              <a:t>Java</a:t>
            </a:r>
            <a:r>
              <a:rPr lang="zh-CN" altLang="en-US" sz="4400" b="1" dirty="0" smtClean="0">
                <a:latin typeface="Franklin Gothic Demi" pitchFamily="34" charset="0"/>
              </a:rPr>
              <a:t>语言概述</a:t>
            </a:r>
            <a:endParaRPr lang="en-US" altLang="en-US" sz="4400" b="1" dirty="0" smtClean="0">
              <a:latin typeface="Franklin Gothic Demi" pitchFamily="34" charset="0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pic>
        <p:nvPicPr>
          <p:cNvPr id="1026" name="Picture 2" descr="http://d.hiphotos.baidu.com/baike/w%3D268%3Bg%3D0/sign=a08380eed358ccbf1bbcb23c21e3db03/908fa0ec08fa513d35ca45823f6d55fbb2fbd90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836" y="1752063"/>
            <a:ext cx="25527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se1.mm.bing.net/th?&amp;id=OIP.M9585b817d665765aa0f1fac88f3e00c8o1&amp;w=282&amp;h=213&amp;c=0&amp;pid=1.9&amp;rs=0&amp;p=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186" y="3550688"/>
            <a:ext cx="3616187" cy="273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95" y="1737942"/>
            <a:ext cx="1936348" cy="112854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920" y="3403939"/>
            <a:ext cx="18669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6098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5936776" cy="889426"/>
          </a:xfrm>
        </p:spPr>
        <p:txBody>
          <a:bodyPr/>
          <a:lstStyle/>
          <a:p>
            <a:r>
              <a:rPr lang="zh-CN" altLang="en-US" sz="4400" dirty="0" smtClean="0"/>
              <a:t>泛</a:t>
            </a:r>
            <a:r>
              <a:rPr lang="zh-CN" altLang="en-US" sz="4400" dirty="0"/>
              <a:t>型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2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5936776" cy="889426"/>
          </a:xfrm>
        </p:spPr>
        <p:txBody>
          <a:bodyPr/>
          <a:lstStyle/>
          <a:p>
            <a:r>
              <a:rPr lang="zh-CN" altLang="en-US" sz="4400" dirty="0" smtClean="0"/>
              <a:t>泛</a:t>
            </a:r>
            <a:r>
              <a:rPr lang="zh-CN" altLang="en-US" sz="4400" dirty="0"/>
              <a:t>型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7315200" cy="581025"/>
          </a:xfrm>
        </p:spPr>
        <p:txBody>
          <a:bodyPr/>
          <a:lstStyle/>
          <a:p>
            <a:r>
              <a:rPr lang="zh-CN" altLang="en-US" dirty="0"/>
              <a:t>回顾</a:t>
            </a:r>
            <a:r>
              <a:rPr lang="en-US" dirty="0" smtClean="0"/>
              <a:t> &amp; </a:t>
            </a:r>
            <a:r>
              <a:rPr lang="zh-CN" altLang="en-US" dirty="0" smtClean="0"/>
              <a:t>实践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1705689"/>
            <a:ext cx="6632812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zh-CN" altLang="en-US" sz="4000" b="0" i="1" dirty="0" smtClean="0">
                <a:solidFill>
                  <a:srgbClr val="0067AC"/>
                </a:solidFill>
                <a:latin typeface="+mn-ea"/>
              </a:rPr>
              <a:t>培训课程回顾</a:t>
            </a:r>
            <a:endParaRPr lang="en-US" altLang="zh-CN" sz="4000" b="0" i="1" dirty="0" smtClean="0">
              <a:solidFill>
                <a:srgbClr val="0067AC"/>
              </a:solidFill>
              <a:latin typeface="+mn-ea"/>
            </a:endParaRPr>
          </a:p>
          <a:p>
            <a:pPr>
              <a:buFont typeface="Wingdings" pitchFamily="2" charset="2"/>
              <a:buChar char="§"/>
            </a:pPr>
            <a:r>
              <a:rPr lang="zh-CN" altLang="en-US" sz="4000" b="0" i="1" dirty="0" smtClean="0">
                <a:solidFill>
                  <a:srgbClr val="0067AC"/>
                </a:solidFill>
                <a:latin typeface="+mn-ea"/>
              </a:rPr>
              <a:t>讨论</a:t>
            </a:r>
            <a:endParaRPr lang="en-US" altLang="zh-CN" sz="4000" b="0" i="1" dirty="0" smtClean="0">
              <a:solidFill>
                <a:srgbClr val="0067AC"/>
              </a:solidFill>
              <a:latin typeface="+mn-ea"/>
            </a:endParaRPr>
          </a:p>
          <a:p>
            <a:pPr>
              <a:buFont typeface="Wingdings" pitchFamily="2" charset="2"/>
              <a:buChar char="§"/>
            </a:pPr>
            <a:r>
              <a:rPr lang="zh-CN" altLang="en-US" sz="4000" b="0" i="1" dirty="0" smtClean="0">
                <a:solidFill>
                  <a:srgbClr val="0067AC"/>
                </a:solidFill>
                <a:latin typeface="+mn-ea"/>
              </a:rPr>
              <a:t>时间练习</a:t>
            </a:r>
            <a:endParaRPr lang="en-US" altLang="zh-CN" sz="4000" b="0" i="1" dirty="0" smtClean="0">
              <a:solidFill>
                <a:srgbClr val="0067AC"/>
              </a:solidFill>
              <a:latin typeface="+mn-ea"/>
            </a:endParaRPr>
          </a:p>
          <a:p>
            <a:pPr>
              <a:buFont typeface="Wingdings" pitchFamily="2" charset="2"/>
              <a:buChar char="§"/>
            </a:pPr>
            <a:r>
              <a:rPr lang="zh-CN" altLang="en-US" sz="4000" b="0" i="1" dirty="0" smtClean="0">
                <a:solidFill>
                  <a:srgbClr val="0067AC"/>
                </a:solidFill>
                <a:latin typeface="+mn-ea"/>
              </a:rPr>
              <a:t>知识点</a:t>
            </a:r>
            <a:endParaRPr lang="en-US" altLang="zh-CN" sz="4000" b="0" dirty="0" smtClean="0">
              <a:solidFill>
                <a:srgbClr val="0067AC"/>
              </a:solidFill>
              <a:latin typeface="+mn-ea"/>
            </a:endParaRPr>
          </a:p>
          <a:p>
            <a:endParaRPr lang="en-US" sz="1800" b="0" dirty="0">
              <a:solidFill>
                <a:srgbClr val="0067AC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7315200" cy="846069"/>
          </a:xfrm>
        </p:spPr>
        <p:txBody>
          <a:bodyPr/>
          <a:lstStyle/>
          <a:p>
            <a:r>
              <a:rPr lang="zh-CN" altLang="en-US" sz="4400" dirty="0" smtClean="0"/>
              <a:t>后期巩固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1967080" y="2023190"/>
            <a:ext cx="29482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67AC"/>
                </a:solidFill>
              </a:rPr>
              <a:t>Plan:</a:t>
            </a:r>
          </a:p>
          <a:p>
            <a:pPr>
              <a:buFont typeface="Wingdings" pitchFamily="2" charset="2"/>
              <a:buChar char="§"/>
            </a:pPr>
            <a:r>
              <a:rPr lang="en-US" sz="1400" b="0" i="1" dirty="0" smtClean="0">
                <a:solidFill>
                  <a:srgbClr val="0067AC"/>
                </a:solidFill>
              </a:rPr>
              <a:t>Environment setup</a:t>
            </a:r>
          </a:p>
          <a:p>
            <a:pPr>
              <a:buFont typeface="Wingdings" pitchFamily="2" charset="2"/>
              <a:buChar char="§"/>
            </a:pPr>
            <a:r>
              <a:rPr lang="en-US" altLang="zh-CN" sz="1400" b="0" i="1" dirty="0" smtClean="0">
                <a:solidFill>
                  <a:srgbClr val="0067AC"/>
                </a:solidFill>
              </a:rPr>
              <a:t>Implementation on 2 services</a:t>
            </a:r>
          </a:p>
          <a:p>
            <a:pPr>
              <a:buFont typeface="Wingdings" pitchFamily="2" charset="2"/>
              <a:buChar char="§"/>
            </a:pPr>
            <a:r>
              <a:rPr lang="en-US" altLang="zh-CN" sz="1400" b="0" i="1" dirty="0" smtClean="0">
                <a:solidFill>
                  <a:srgbClr val="0067AC"/>
                </a:solidFill>
              </a:rPr>
              <a:t>Delivery process training</a:t>
            </a:r>
          </a:p>
          <a:p>
            <a:pPr>
              <a:buFont typeface="Wingdings" pitchFamily="2" charset="2"/>
              <a:buChar char="§"/>
            </a:pPr>
            <a:endParaRPr lang="en-US" altLang="zh-CN" sz="1600" b="0" i="1" dirty="0" smtClean="0">
              <a:solidFill>
                <a:srgbClr val="0067AC"/>
              </a:solidFill>
            </a:endParaRPr>
          </a:p>
        </p:txBody>
      </p:sp>
      <p:sp>
        <p:nvSpPr>
          <p:cNvPr id="7" name="KSO_Shape"/>
          <p:cNvSpPr>
            <a:spLocks/>
          </p:cNvSpPr>
          <p:nvPr/>
        </p:nvSpPr>
        <p:spPr bwMode="auto">
          <a:xfrm>
            <a:off x="889000" y="3547989"/>
            <a:ext cx="1159067" cy="641350"/>
          </a:xfrm>
          <a:custGeom>
            <a:avLst/>
            <a:gdLst>
              <a:gd name="T0" fmla="*/ 1660776 w 2546350"/>
              <a:gd name="T1" fmla="*/ 783048 h 1409701"/>
              <a:gd name="T2" fmla="*/ 1769836 w 2546350"/>
              <a:gd name="T3" fmla="*/ 861918 h 1409701"/>
              <a:gd name="T4" fmla="*/ 921682 w 2546350"/>
              <a:gd name="T5" fmla="*/ 1409701 h 1409701"/>
              <a:gd name="T6" fmla="*/ 729797 w 2546350"/>
              <a:gd name="T7" fmla="*/ 859878 h 1409701"/>
              <a:gd name="T8" fmla="*/ 850647 w 2546350"/>
              <a:gd name="T9" fmla="*/ 778742 h 1409701"/>
              <a:gd name="T10" fmla="*/ 591880 w 2546350"/>
              <a:gd name="T11" fmla="*/ 727368 h 1409701"/>
              <a:gd name="T12" fmla="*/ 778102 w 2546350"/>
              <a:gd name="T13" fmla="*/ 739045 h 1409701"/>
              <a:gd name="T14" fmla="*/ 684667 w 2546350"/>
              <a:gd name="T15" fmla="*/ 817014 h 1409701"/>
              <a:gd name="T16" fmla="*/ 0 w 2546350"/>
              <a:gd name="T17" fmla="*/ 1339155 h 1409701"/>
              <a:gd name="T18" fmla="*/ 77074 w 2546350"/>
              <a:gd name="T19" fmla="*/ 740308 h 1409701"/>
              <a:gd name="T20" fmla="*/ 449520 w 2546350"/>
              <a:gd name="T21" fmla="*/ 727368 h 1409701"/>
              <a:gd name="T22" fmla="*/ 2425273 w 2546350"/>
              <a:gd name="T23" fmla="*/ 707077 h 1409701"/>
              <a:gd name="T24" fmla="*/ 2545217 w 2546350"/>
              <a:gd name="T25" fmla="*/ 788440 h 1409701"/>
              <a:gd name="T26" fmla="*/ 2353389 w 2546350"/>
              <a:gd name="T27" fmla="*/ 1338263 h 1409701"/>
              <a:gd name="T28" fmla="*/ 1748292 w 2546350"/>
              <a:gd name="T29" fmla="*/ 761030 h 1409701"/>
              <a:gd name="T30" fmla="*/ 1751639 w 2546350"/>
              <a:gd name="T31" fmla="*/ 672628 h 1409701"/>
              <a:gd name="T32" fmla="*/ 1318533 w 2546350"/>
              <a:gd name="T33" fmla="*/ 82101 h 1409701"/>
              <a:gd name="T34" fmla="*/ 1428751 w 2546350"/>
              <a:gd name="T35" fmla="*/ 162185 h 1409701"/>
              <a:gd name="T36" fmla="*/ 1493838 w 2546350"/>
              <a:gd name="T37" fmla="*/ 298986 h 1409701"/>
              <a:gd name="T38" fmla="*/ 1524257 w 2546350"/>
              <a:gd name="T39" fmla="*/ 372145 h 1409701"/>
              <a:gd name="T40" fmla="*/ 1505392 w 2546350"/>
              <a:gd name="T41" fmla="*/ 463325 h 1409701"/>
              <a:gd name="T42" fmla="*/ 1460047 w 2546350"/>
              <a:gd name="T43" fmla="*/ 561245 h 1409701"/>
              <a:gd name="T44" fmla="*/ 1364570 w 2546350"/>
              <a:gd name="T45" fmla="*/ 665831 h 1409701"/>
              <a:gd name="T46" fmla="*/ 1235529 w 2546350"/>
              <a:gd name="T47" fmla="*/ 699861 h 1409701"/>
              <a:gd name="T48" fmla="*/ 1111250 w 2546350"/>
              <a:gd name="T49" fmla="*/ 650631 h 1409701"/>
              <a:gd name="T50" fmla="*/ 1024391 w 2546350"/>
              <a:gd name="T51" fmla="*/ 535155 h 1409701"/>
              <a:gd name="T52" fmla="*/ 983737 w 2546350"/>
              <a:gd name="T53" fmla="*/ 456120 h 1409701"/>
              <a:gd name="T54" fmla="*/ 981706 w 2546350"/>
              <a:gd name="T55" fmla="*/ 350306 h 1409701"/>
              <a:gd name="T56" fmla="*/ 1016227 w 2546350"/>
              <a:gd name="T57" fmla="*/ 255428 h 1409701"/>
              <a:gd name="T58" fmla="*/ 1096056 w 2546350"/>
              <a:gd name="T59" fmla="*/ 132465 h 1409701"/>
              <a:gd name="T60" fmla="*/ 1216252 w 2546350"/>
              <a:gd name="T61" fmla="*/ 72346 h 1409701"/>
              <a:gd name="T62" fmla="*/ 607408 w 2546350"/>
              <a:gd name="T63" fmla="*/ 33571 h 1409701"/>
              <a:gd name="T64" fmla="*/ 712589 w 2546350"/>
              <a:gd name="T65" fmla="*/ 123183 h 1409701"/>
              <a:gd name="T66" fmla="*/ 769261 w 2546350"/>
              <a:gd name="T67" fmla="*/ 265656 h 1409701"/>
              <a:gd name="T68" fmla="*/ 798064 w 2546350"/>
              <a:gd name="T69" fmla="*/ 332602 h 1409701"/>
              <a:gd name="T70" fmla="*/ 773361 w 2546350"/>
              <a:gd name="T71" fmla="*/ 407758 h 1409701"/>
              <a:gd name="T72" fmla="*/ 720523 w 2546350"/>
              <a:gd name="T73" fmla="*/ 523831 h 1409701"/>
              <a:gd name="T74" fmla="*/ 618969 w 2546350"/>
              <a:gd name="T75" fmla="*/ 619796 h 1409701"/>
              <a:gd name="T76" fmla="*/ 487264 w 2546350"/>
              <a:gd name="T77" fmla="*/ 642029 h 1409701"/>
              <a:gd name="T78" fmla="*/ 367575 w 2546350"/>
              <a:gd name="T79" fmla="*/ 581909 h 1409701"/>
              <a:gd name="T80" fmla="*/ 287555 w 2546350"/>
              <a:gd name="T81" fmla="*/ 458947 h 1409701"/>
              <a:gd name="T82" fmla="*/ 251422 w 2546350"/>
              <a:gd name="T83" fmla="*/ 393595 h 1409701"/>
              <a:gd name="T84" fmla="*/ 256812 w 2546350"/>
              <a:gd name="T85" fmla="*/ 287371 h 1409701"/>
              <a:gd name="T86" fmla="*/ 290275 w 2546350"/>
              <a:gd name="T87" fmla="*/ 192832 h 1409701"/>
              <a:gd name="T88" fmla="*/ 372335 w 2546350"/>
              <a:gd name="T89" fmla="*/ 72365 h 1409701"/>
              <a:gd name="T90" fmla="*/ 493838 w 2546350"/>
              <a:gd name="T91" fmla="*/ 15875 h 1409701"/>
              <a:gd name="T92" fmla="*/ 2131399 w 2546350"/>
              <a:gd name="T93" fmla="*/ 28121 h 1409701"/>
              <a:gd name="T94" fmla="*/ 2230687 w 2546350"/>
              <a:gd name="T95" fmla="*/ 126773 h 1409701"/>
              <a:gd name="T96" fmla="*/ 2278638 w 2546350"/>
              <a:gd name="T97" fmla="*/ 268548 h 1409701"/>
              <a:gd name="T98" fmla="*/ 2303010 w 2546350"/>
              <a:gd name="T99" fmla="*/ 342808 h 1409701"/>
              <a:gd name="T100" fmla="*/ 2271717 w 2546350"/>
              <a:gd name="T101" fmla="*/ 401411 h 1409701"/>
              <a:gd name="T102" fmla="*/ 2206659 w 2546350"/>
              <a:gd name="T103" fmla="*/ 537936 h 1409701"/>
              <a:gd name="T104" fmla="*/ 2096263 w 2546350"/>
              <a:gd name="T105" fmla="*/ 618218 h 1409701"/>
              <a:gd name="T106" fmla="*/ 1962972 w 2546350"/>
              <a:gd name="T107" fmla="*/ 620259 h 1409701"/>
              <a:gd name="T108" fmla="*/ 1850763 w 2546350"/>
              <a:gd name="T109" fmla="*/ 543152 h 1409701"/>
              <a:gd name="T110" fmla="*/ 1783438 w 2546350"/>
              <a:gd name="T111" fmla="*/ 408895 h 1409701"/>
              <a:gd name="T112" fmla="*/ 1749644 w 2546350"/>
              <a:gd name="T113" fmla="*/ 354290 h 1409701"/>
              <a:gd name="T114" fmla="*/ 1770632 w 2546350"/>
              <a:gd name="T115" fmla="*/ 268288 h 1409701"/>
              <a:gd name="T116" fmla="*/ 1811774 w 2546350"/>
              <a:gd name="T117" fmla="*/ 145370 h 1409701"/>
              <a:gd name="T118" fmla="*/ 1905168 w 2546350"/>
              <a:gd name="T119" fmla="*/ 38100 h 1409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546350" h="1409701">
                <a:moveTo>
                  <a:pt x="1205490" y="715963"/>
                </a:moveTo>
                <a:lnTo>
                  <a:pt x="1293463" y="715963"/>
                </a:lnTo>
                <a:lnTo>
                  <a:pt x="1320445" y="783954"/>
                </a:lnTo>
                <a:lnTo>
                  <a:pt x="1271470" y="813191"/>
                </a:lnTo>
                <a:lnTo>
                  <a:pt x="1310469" y="955292"/>
                </a:lnTo>
                <a:lnTo>
                  <a:pt x="1402297" y="721402"/>
                </a:lnTo>
                <a:lnTo>
                  <a:pt x="1433360" y="726162"/>
                </a:lnTo>
                <a:lnTo>
                  <a:pt x="1463969" y="731601"/>
                </a:lnTo>
                <a:lnTo>
                  <a:pt x="1494805" y="737494"/>
                </a:lnTo>
                <a:lnTo>
                  <a:pt x="1509997" y="740667"/>
                </a:lnTo>
                <a:lnTo>
                  <a:pt x="1525188" y="743840"/>
                </a:lnTo>
                <a:lnTo>
                  <a:pt x="1539699" y="747239"/>
                </a:lnTo>
                <a:lnTo>
                  <a:pt x="1554664" y="750639"/>
                </a:lnTo>
                <a:lnTo>
                  <a:pt x="1568948" y="754491"/>
                </a:lnTo>
                <a:lnTo>
                  <a:pt x="1583006" y="757891"/>
                </a:lnTo>
                <a:lnTo>
                  <a:pt x="1597063" y="761971"/>
                </a:lnTo>
                <a:lnTo>
                  <a:pt x="1610441" y="765823"/>
                </a:lnTo>
                <a:lnTo>
                  <a:pt x="1623818" y="770129"/>
                </a:lnTo>
                <a:lnTo>
                  <a:pt x="1636289" y="774209"/>
                </a:lnTo>
                <a:lnTo>
                  <a:pt x="1648759" y="778515"/>
                </a:lnTo>
                <a:lnTo>
                  <a:pt x="1660776" y="783048"/>
                </a:lnTo>
                <a:lnTo>
                  <a:pt x="1672113" y="787581"/>
                </a:lnTo>
                <a:lnTo>
                  <a:pt x="1683223" y="792113"/>
                </a:lnTo>
                <a:lnTo>
                  <a:pt x="1693653" y="796873"/>
                </a:lnTo>
                <a:lnTo>
                  <a:pt x="1703629" y="801632"/>
                </a:lnTo>
                <a:lnTo>
                  <a:pt x="1712699" y="806618"/>
                </a:lnTo>
                <a:lnTo>
                  <a:pt x="1721542" y="811604"/>
                </a:lnTo>
                <a:lnTo>
                  <a:pt x="1729704" y="817043"/>
                </a:lnTo>
                <a:lnTo>
                  <a:pt x="1736960" y="822256"/>
                </a:lnTo>
                <a:lnTo>
                  <a:pt x="1743762" y="827695"/>
                </a:lnTo>
                <a:lnTo>
                  <a:pt x="1749657" y="833135"/>
                </a:lnTo>
                <a:lnTo>
                  <a:pt x="1752378" y="835854"/>
                </a:lnTo>
                <a:lnTo>
                  <a:pt x="1754872" y="838801"/>
                </a:lnTo>
                <a:lnTo>
                  <a:pt x="1757139" y="841520"/>
                </a:lnTo>
                <a:lnTo>
                  <a:pt x="1759180" y="844240"/>
                </a:lnTo>
                <a:lnTo>
                  <a:pt x="1761221" y="847186"/>
                </a:lnTo>
                <a:lnTo>
                  <a:pt x="1762808" y="850133"/>
                </a:lnTo>
                <a:lnTo>
                  <a:pt x="1764168" y="853079"/>
                </a:lnTo>
                <a:lnTo>
                  <a:pt x="1765528" y="855799"/>
                </a:lnTo>
                <a:lnTo>
                  <a:pt x="1767569" y="857838"/>
                </a:lnTo>
                <a:lnTo>
                  <a:pt x="1768703" y="859878"/>
                </a:lnTo>
                <a:lnTo>
                  <a:pt x="1769836" y="861918"/>
                </a:lnTo>
                <a:lnTo>
                  <a:pt x="1770063" y="863278"/>
                </a:lnTo>
                <a:lnTo>
                  <a:pt x="1770063" y="864184"/>
                </a:lnTo>
                <a:lnTo>
                  <a:pt x="1770063" y="1395196"/>
                </a:lnTo>
                <a:lnTo>
                  <a:pt x="1770063" y="1396556"/>
                </a:lnTo>
                <a:lnTo>
                  <a:pt x="1769610" y="1398143"/>
                </a:lnTo>
                <a:lnTo>
                  <a:pt x="1768930" y="1399502"/>
                </a:lnTo>
                <a:lnTo>
                  <a:pt x="1768023" y="1400862"/>
                </a:lnTo>
                <a:lnTo>
                  <a:pt x="1767116" y="1402222"/>
                </a:lnTo>
                <a:lnTo>
                  <a:pt x="1765755" y="1403355"/>
                </a:lnTo>
                <a:lnTo>
                  <a:pt x="1764168" y="1404488"/>
                </a:lnTo>
                <a:lnTo>
                  <a:pt x="1762581" y="1405395"/>
                </a:lnTo>
                <a:lnTo>
                  <a:pt x="1760767" y="1406528"/>
                </a:lnTo>
                <a:lnTo>
                  <a:pt x="1758726" y="1407208"/>
                </a:lnTo>
                <a:lnTo>
                  <a:pt x="1754192" y="1408795"/>
                </a:lnTo>
                <a:lnTo>
                  <a:pt x="1749430" y="1409475"/>
                </a:lnTo>
                <a:lnTo>
                  <a:pt x="1746936" y="1409701"/>
                </a:lnTo>
                <a:lnTo>
                  <a:pt x="1743989" y="1409701"/>
                </a:lnTo>
                <a:lnTo>
                  <a:pt x="1604307" y="1409701"/>
                </a:lnTo>
                <a:lnTo>
                  <a:pt x="1590791" y="1027113"/>
                </a:lnTo>
                <a:lnTo>
                  <a:pt x="1577077" y="1409701"/>
                </a:lnTo>
                <a:lnTo>
                  <a:pt x="921682" y="1409701"/>
                </a:lnTo>
                <a:lnTo>
                  <a:pt x="908166" y="1027113"/>
                </a:lnTo>
                <a:lnTo>
                  <a:pt x="894451" y="1409701"/>
                </a:lnTo>
                <a:lnTo>
                  <a:pt x="754511" y="1409701"/>
                </a:lnTo>
                <a:lnTo>
                  <a:pt x="752017" y="1409701"/>
                </a:lnTo>
                <a:lnTo>
                  <a:pt x="749523" y="1409475"/>
                </a:lnTo>
                <a:lnTo>
                  <a:pt x="744535" y="1408795"/>
                </a:lnTo>
                <a:lnTo>
                  <a:pt x="740227" y="1407208"/>
                </a:lnTo>
                <a:lnTo>
                  <a:pt x="738186" y="1406528"/>
                </a:lnTo>
                <a:lnTo>
                  <a:pt x="736145" y="1405395"/>
                </a:lnTo>
                <a:lnTo>
                  <a:pt x="734785" y="1404488"/>
                </a:lnTo>
                <a:lnTo>
                  <a:pt x="733198" y="1403355"/>
                </a:lnTo>
                <a:lnTo>
                  <a:pt x="731837" y="1402222"/>
                </a:lnTo>
                <a:lnTo>
                  <a:pt x="730704" y="1400862"/>
                </a:lnTo>
                <a:lnTo>
                  <a:pt x="729797" y="1399502"/>
                </a:lnTo>
                <a:lnTo>
                  <a:pt x="729117" y="1398143"/>
                </a:lnTo>
                <a:lnTo>
                  <a:pt x="728890" y="1396556"/>
                </a:lnTo>
                <a:lnTo>
                  <a:pt x="728663" y="1395196"/>
                </a:lnTo>
                <a:lnTo>
                  <a:pt x="728663" y="864184"/>
                </a:lnTo>
                <a:lnTo>
                  <a:pt x="728663" y="863278"/>
                </a:lnTo>
                <a:lnTo>
                  <a:pt x="728890" y="861918"/>
                </a:lnTo>
                <a:lnTo>
                  <a:pt x="729797" y="859878"/>
                </a:lnTo>
                <a:lnTo>
                  <a:pt x="731384" y="857838"/>
                </a:lnTo>
                <a:lnTo>
                  <a:pt x="733198" y="855799"/>
                </a:lnTo>
                <a:lnTo>
                  <a:pt x="734332" y="853079"/>
                </a:lnTo>
                <a:lnTo>
                  <a:pt x="735919" y="850133"/>
                </a:lnTo>
                <a:lnTo>
                  <a:pt x="737733" y="847186"/>
                </a:lnTo>
                <a:lnTo>
                  <a:pt x="739546" y="844240"/>
                </a:lnTo>
                <a:lnTo>
                  <a:pt x="741814" y="841520"/>
                </a:lnTo>
                <a:lnTo>
                  <a:pt x="744081" y="838801"/>
                </a:lnTo>
                <a:lnTo>
                  <a:pt x="746575" y="835854"/>
                </a:lnTo>
                <a:lnTo>
                  <a:pt x="749296" y="833135"/>
                </a:lnTo>
                <a:lnTo>
                  <a:pt x="755191" y="827695"/>
                </a:lnTo>
                <a:lnTo>
                  <a:pt x="761993" y="822256"/>
                </a:lnTo>
                <a:lnTo>
                  <a:pt x="769249" y="817043"/>
                </a:lnTo>
                <a:lnTo>
                  <a:pt x="777638" y="811604"/>
                </a:lnTo>
                <a:lnTo>
                  <a:pt x="786254" y="806618"/>
                </a:lnTo>
                <a:lnTo>
                  <a:pt x="795777" y="801632"/>
                </a:lnTo>
                <a:lnTo>
                  <a:pt x="805527" y="796873"/>
                </a:lnTo>
                <a:lnTo>
                  <a:pt x="816183" y="792113"/>
                </a:lnTo>
                <a:lnTo>
                  <a:pt x="827293" y="787581"/>
                </a:lnTo>
                <a:lnTo>
                  <a:pt x="838630" y="783048"/>
                </a:lnTo>
                <a:lnTo>
                  <a:pt x="850647" y="778742"/>
                </a:lnTo>
                <a:lnTo>
                  <a:pt x="863345" y="774209"/>
                </a:lnTo>
                <a:lnTo>
                  <a:pt x="876268" y="770129"/>
                </a:lnTo>
                <a:lnTo>
                  <a:pt x="889419" y="766050"/>
                </a:lnTo>
                <a:lnTo>
                  <a:pt x="903023" y="761971"/>
                </a:lnTo>
                <a:lnTo>
                  <a:pt x="917081" y="758344"/>
                </a:lnTo>
                <a:lnTo>
                  <a:pt x="931139" y="754491"/>
                </a:lnTo>
                <a:lnTo>
                  <a:pt x="945650" y="750865"/>
                </a:lnTo>
                <a:lnTo>
                  <a:pt x="960388" y="747466"/>
                </a:lnTo>
                <a:lnTo>
                  <a:pt x="975352" y="743840"/>
                </a:lnTo>
                <a:lnTo>
                  <a:pt x="990544" y="740893"/>
                </a:lnTo>
                <a:lnTo>
                  <a:pt x="1005735" y="737494"/>
                </a:lnTo>
                <a:lnTo>
                  <a:pt x="1036344" y="731828"/>
                </a:lnTo>
                <a:lnTo>
                  <a:pt x="1067407" y="726388"/>
                </a:lnTo>
                <a:lnTo>
                  <a:pt x="1098470" y="721629"/>
                </a:lnTo>
                <a:lnTo>
                  <a:pt x="1188484" y="955292"/>
                </a:lnTo>
                <a:lnTo>
                  <a:pt x="1227483" y="813191"/>
                </a:lnTo>
                <a:lnTo>
                  <a:pt x="1178281" y="783954"/>
                </a:lnTo>
                <a:lnTo>
                  <a:pt x="1205490" y="715963"/>
                </a:lnTo>
                <a:close/>
                <a:moveTo>
                  <a:pt x="476723" y="658812"/>
                </a:moveTo>
                <a:lnTo>
                  <a:pt x="564677" y="658812"/>
                </a:lnTo>
                <a:lnTo>
                  <a:pt x="591880" y="727368"/>
                </a:lnTo>
                <a:lnTo>
                  <a:pt x="542915" y="756425"/>
                </a:lnTo>
                <a:lnTo>
                  <a:pt x="581452" y="898986"/>
                </a:lnTo>
                <a:lnTo>
                  <a:pt x="673487" y="664487"/>
                </a:lnTo>
                <a:lnTo>
                  <a:pt x="704317" y="669481"/>
                </a:lnTo>
                <a:lnTo>
                  <a:pt x="735373" y="674703"/>
                </a:lnTo>
                <a:lnTo>
                  <a:pt x="766202" y="680605"/>
                </a:lnTo>
                <a:lnTo>
                  <a:pt x="781163" y="683783"/>
                </a:lnTo>
                <a:lnTo>
                  <a:pt x="796125" y="686961"/>
                </a:lnTo>
                <a:lnTo>
                  <a:pt x="811086" y="690366"/>
                </a:lnTo>
                <a:lnTo>
                  <a:pt x="825594" y="693998"/>
                </a:lnTo>
                <a:lnTo>
                  <a:pt x="840329" y="697630"/>
                </a:lnTo>
                <a:lnTo>
                  <a:pt x="854383" y="701263"/>
                </a:lnTo>
                <a:lnTo>
                  <a:pt x="868211" y="705122"/>
                </a:lnTo>
                <a:lnTo>
                  <a:pt x="870360" y="705778"/>
                </a:lnTo>
                <a:lnTo>
                  <a:pt x="856570" y="709807"/>
                </a:lnTo>
                <a:lnTo>
                  <a:pt x="842283" y="714340"/>
                </a:lnTo>
                <a:lnTo>
                  <a:pt x="828449" y="719099"/>
                </a:lnTo>
                <a:lnTo>
                  <a:pt x="815069" y="723859"/>
                </a:lnTo>
                <a:lnTo>
                  <a:pt x="802369" y="728846"/>
                </a:lnTo>
                <a:lnTo>
                  <a:pt x="789895" y="734059"/>
                </a:lnTo>
                <a:lnTo>
                  <a:pt x="778102" y="739045"/>
                </a:lnTo>
                <a:lnTo>
                  <a:pt x="766763" y="744258"/>
                </a:lnTo>
                <a:lnTo>
                  <a:pt x="755877" y="749924"/>
                </a:lnTo>
                <a:lnTo>
                  <a:pt x="746126" y="755364"/>
                </a:lnTo>
                <a:lnTo>
                  <a:pt x="736374" y="761030"/>
                </a:lnTo>
                <a:lnTo>
                  <a:pt x="727983" y="766697"/>
                </a:lnTo>
                <a:lnTo>
                  <a:pt x="719819" y="772590"/>
                </a:lnTo>
                <a:lnTo>
                  <a:pt x="712788" y="778709"/>
                </a:lnTo>
                <a:lnTo>
                  <a:pt x="709386" y="781656"/>
                </a:lnTo>
                <a:lnTo>
                  <a:pt x="706211" y="784602"/>
                </a:lnTo>
                <a:lnTo>
                  <a:pt x="703490" y="788002"/>
                </a:lnTo>
                <a:lnTo>
                  <a:pt x="700542" y="790948"/>
                </a:lnTo>
                <a:lnTo>
                  <a:pt x="698047" y="794122"/>
                </a:lnTo>
                <a:lnTo>
                  <a:pt x="696006" y="797295"/>
                </a:lnTo>
                <a:lnTo>
                  <a:pt x="693738" y="800695"/>
                </a:lnTo>
                <a:lnTo>
                  <a:pt x="692151" y="803868"/>
                </a:lnTo>
                <a:lnTo>
                  <a:pt x="690563" y="807041"/>
                </a:lnTo>
                <a:lnTo>
                  <a:pt x="689202" y="810441"/>
                </a:lnTo>
                <a:lnTo>
                  <a:pt x="686935" y="812481"/>
                </a:lnTo>
                <a:lnTo>
                  <a:pt x="685574" y="814747"/>
                </a:lnTo>
                <a:lnTo>
                  <a:pt x="684893" y="815654"/>
                </a:lnTo>
                <a:lnTo>
                  <a:pt x="684667" y="817014"/>
                </a:lnTo>
                <a:lnTo>
                  <a:pt x="684440" y="818147"/>
                </a:lnTo>
                <a:lnTo>
                  <a:pt x="684213" y="819507"/>
                </a:lnTo>
                <a:lnTo>
                  <a:pt x="684213" y="1354137"/>
                </a:lnTo>
                <a:lnTo>
                  <a:pt x="193036" y="1354137"/>
                </a:lnTo>
                <a:lnTo>
                  <a:pt x="179272" y="971549"/>
                </a:lnTo>
                <a:lnTo>
                  <a:pt x="165708" y="1354137"/>
                </a:lnTo>
                <a:lnTo>
                  <a:pt x="26069" y="1354137"/>
                </a:lnTo>
                <a:lnTo>
                  <a:pt x="23576" y="1353910"/>
                </a:lnTo>
                <a:lnTo>
                  <a:pt x="20855" y="1353683"/>
                </a:lnTo>
                <a:lnTo>
                  <a:pt x="16095" y="1352775"/>
                </a:lnTo>
                <a:lnTo>
                  <a:pt x="11561" y="1351640"/>
                </a:lnTo>
                <a:lnTo>
                  <a:pt x="9748" y="1350505"/>
                </a:lnTo>
                <a:lnTo>
                  <a:pt x="7707" y="1349824"/>
                </a:lnTo>
                <a:lnTo>
                  <a:pt x="6121" y="1348689"/>
                </a:lnTo>
                <a:lnTo>
                  <a:pt x="4761" y="1347554"/>
                </a:lnTo>
                <a:lnTo>
                  <a:pt x="3174" y="1346419"/>
                </a:lnTo>
                <a:lnTo>
                  <a:pt x="2040" y="1345057"/>
                </a:lnTo>
                <a:lnTo>
                  <a:pt x="1360" y="1343695"/>
                </a:lnTo>
                <a:lnTo>
                  <a:pt x="680" y="1342333"/>
                </a:lnTo>
                <a:lnTo>
                  <a:pt x="453" y="1340744"/>
                </a:lnTo>
                <a:lnTo>
                  <a:pt x="0" y="1339155"/>
                </a:lnTo>
                <a:lnTo>
                  <a:pt x="0" y="807729"/>
                </a:lnTo>
                <a:lnTo>
                  <a:pt x="0" y="806367"/>
                </a:lnTo>
                <a:lnTo>
                  <a:pt x="453" y="805459"/>
                </a:lnTo>
                <a:lnTo>
                  <a:pt x="1360" y="803189"/>
                </a:lnTo>
                <a:lnTo>
                  <a:pt x="2720" y="801146"/>
                </a:lnTo>
                <a:lnTo>
                  <a:pt x="4761" y="799330"/>
                </a:lnTo>
                <a:lnTo>
                  <a:pt x="5894" y="796379"/>
                </a:lnTo>
                <a:lnTo>
                  <a:pt x="7481" y="793201"/>
                </a:lnTo>
                <a:lnTo>
                  <a:pt x="9294" y="790477"/>
                </a:lnTo>
                <a:lnTo>
                  <a:pt x="10881" y="787753"/>
                </a:lnTo>
                <a:lnTo>
                  <a:pt x="13148" y="784801"/>
                </a:lnTo>
                <a:lnTo>
                  <a:pt x="15415" y="781850"/>
                </a:lnTo>
                <a:lnTo>
                  <a:pt x="17908" y="779126"/>
                </a:lnTo>
                <a:lnTo>
                  <a:pt x="20629" y="776402"/>
                </a:lnTo>
                <a:lnTo>
                  <a:pt x="26523" y="770727"/>
                </a:lnTo>
                <a:lnTo>
                  <a:pt x="33323" y="765506"/>
                </a:lnTo>
                <a:lnTo>
                  <a:pt x="40804" y="760285"/>
                </a:lnTo>
                <a:lnTo>
                  <a:pt x="48738" y="755063"/>
                </a:lnTo>
                <a:lnTo>
                  <a:pt x="57579" y="750069"/>
                </a:lnTo>
                <a:lnTo>
                  <a:pt x="66873" y="745075"/>
                </a:lnTo>
                <a:lnTo>
                  <a:pt x="77074" y="740308"/>
                </a:lnTo>
                <a:lnTo>
                  <a:pt x="87728" y="735541"/>
                </a:lnTo>
                <a:lnTo>
                  <a:pt x="98382" y="730547"/>
                </a:lnTo>
                <a:lnTo>
                  <a:pt x="110170" y="726006"/>
                </a:lnTo>
                <a:lnTo>
                  <a:pt x="122184" y="721693"/>
                </a:lnTo>
                <a:lnTo>
                  <a:pt x="134652" y="717380"/>
                </a:lnTo>
                <a:lnTo>
                  <a:pt x="147573" y="713294"/>
                </a:lnTo>
                <a:lnTo>
                  <a:pt x="160721" y="709208"/>
                </a:lnTo>
                <a:lnTo>
                  <a:pt x="174322" y="705122"/>
                </a:lnTo>
                <a:lnTo>
                  <a:pt x="188377" y="701263"/>
                </a:lnTo>
                <a:lnTo>
                  <a:pt x="202658" y="697630"/>
                </a:lnTo>
                <a:lnTo>
                  <a:pt x="216940" y="693998"/>
                </a:lnTo>
                <a:lnTo>
                  <a:pt x="231901" y="690366"/>
                </a:lnTo>
                <a:lnTo>
                  <a:pt x="246862" y="687188"/>
                </a:lnTo>
                <a:lnTo>
                  <a:pt x="261824" y="683783"/>
                </a:lnTo>
                <a:lnTo>
                  <a:pt x="277012" y="680832"/>
                </a:lnTo>
                <a:lnTo>
                  <a:pt x="307841" y="674703"/>
                </a:lnTo>
                <a:lnTo>
                  <a:pt x="338897" y="669481"/>
                </a:lnTo>
                <a:lnTo>
                  <a:pt x="369953" y="664714"/>
                </a:lnTo>
                <a:lnTo>
                  <a:pt x="459948" y="898986"/>
                </a:lnTo>
                <a:lnTo>
                  <a:pt x="498485" y="756425"/>
                </a:lnTo>
                <a:lnTo>
                  <a:pt x="449520" y="727368"/>
                </a:lnTo>
                <a:lnTo>
                  <a:pt x="476723" y="658812"/>
                </a:lnTo>
                <a:close/>
                <a:moveTo>
                  <a:pt x="1981777" y="644525"/>
                </a:moveTo>
                <a:lnTo>
                  <a:pt x="2069750" y="644525"/>
                </a:lnTo>
                <a:lnTo>
                  <a:pt x="2096959" y="712516"/>
                </a:lnTo>
                <a:lnTo>
                  <a:pt x="2047757" y="741753"/>
                </a:lnTo>
                <a:lnTo>
                  <a:pt x="2086529" y="883854"/>
                </a:lnTo>
                <a:lnTo>
                  <a:pt x="2178357" y="649964"/>
                </a:lnTo>
                <a:lnTo>
                  <a:pt x="2209420" y="654724"/>
                </a:lnTo>
                <a:lnTo>
                  <a:pt x="2240256" y="660390"/>
                </a:lnTo>
                <a:lnTo>
                  <a:pt x="2271092" y="666056"/>
                </a:lnTo>
                <a:lnTo>
                  <a:pt x="2286284" y="669229"/>
                </a:lnTo>
                <a:lnTo>
                  <a:pt x="2301248" y="672402"/>
                </a:lnTo>
                <a:lnTo>
                  <a:pt x="2316213" y="675801"/>
                </a:lnTo>
                <a:lnTo>
                  <a:pt x="2330724" y="679201"/>
                </a:lnTo>
                <a:lnTo>
                  <a:pt x="2345235" y="683053"/>
                </a:lnTo>
                <a:lnTo>
                  <a:pt x="2359293" y="686680"/>
                </a:lnTo>
                <a:lnTo>
                  <a:pt x="2373124" y="690533"/>
                </a:lnTo>
                <a:lnTo>
                  <a:pt x="2386501" y="694385"/>
                </a:lnTo>
                <a:lnTo>
                  <a:pt x="2399879" y="698691"/>
                </a:lnTo>
                <a:lnTo>
                  <a:pt x="2412576" y="702771"/>
                </a:lnTo>
                <a:lnTo>
                  <a:pt x="2425273" y="707077"/>
                </a:lnTo>
                <a:lnTo>
                  <a:pt x="2437063" y="711610"/>
                </a:lnTo>
                <a:lnTo>
                  <a:pt x="2448400" y="716143"/>
                </a:lnTo>
                <a:lnTo>
                  <a:pt x="2459510" y="720675"/>
                </a:lnTo>
                <a:lnTo>
                  <a:pt x="2469940" y="725435"/>
                </a:lnTo>
                <a:lnTo>
                  <a:pt x="2479916" y="730194"/>
                </a:lnTo>
                <a:lnTo>
                  <a:pt x="2489213" y="735180"/>
                </a:lnTo>
                <a:lnTo>
                  <a:pt x="2497829" y="740393"/>
                </a:lnTo>
                <a:lnTo>
                  <a:pt x="2505991" y="745605"/>
                </a:lnTo>
                <a:lnTo>
                  <a:pt x="2513247" y="750818"/>
                </a:lnTo>
                <a:lnTo>
                  <a:pt x="2520049" y="756257"/>
                </a:lnTo>
                <a:lnTo>
                  <a:pt x="2525944" y="761697"/>
                </a:lnTo>
                <a:lnTo>
                  <a:pt x="2528665" y="764416"/>
                </a:lnTo>
                <a:lnTo>
                  <a:pt x="2531159" y="767363"/>
                </a:lnTo>
                <a:lnTo>
                  <a:pt x="2533426" y="770082"/>
                </a:lnTo>
                <a:lnTo>
                  <a:pt x="2535467" y="772802"/>
                </a:lnTo>
                <a:lnTo>
                  <a:pt x="2537508" y="775975"/>
                </a:lnTo>
                <a:lnTo>
                  <a:pt x="2538868" y="778695"/>
                </a:lnTo>
                <a:lnTo>
                  <a:pt x="2540455" y="781641"/>
                </a:lnTo>
                <a:lnTo>
                  <a:pt x="2541815" y="784361"/>
                </a:lnTo>
                <a:lnTo>
                  <a:pt x="2543856" y="786400"/>
                </a:lnTo>
                <a:lnTo>
                  <a:pt x="2545217" y="788440"/>
                </a:lnTo>
                <a:lnTo>
                  <a:pt x="2546123" y="790480"/>
                </a:lnTo>
                <a:lnTo>
                  <a:pt x="2546350" y="791840"/>
                </a:lnTo>
                <a:lnTo>
                  <a:pt x="2546350" y="792746"/>
                </a:lnTo>
                <a:lnTo>
                  <a:pt x="2546350" y="1323758"/>
                </a:lnTo>
                <a:lnTo>
                  <a:pt x="2546350" y="1325118"/>
                </a:lnTo>
                <a:lnTo>
                  <a:pt x="2545670" y="1326705"/>
                </a:lnTo>
                <a:lnTo>
                  <a:pt x="2545217" y="1328064"/>
                </a:lnTo>
                <a:lnTo>
                  <a:pt x="2544310" y="1329424"/>
                </a:lnTo>
                <a:lnTo>
                  <a:pt x="2543176" y="1330784"/>
                </a:lnTo>
                <a:lnTo>
                  <a:pt x="2542042" y="1332144"/>
                </a:lnTo>
                <a:lnTo>
                  <a:pt x="2540455" y="1333050"/>
                </a:lnTo>
                <a:lnTo>
                  <a:pt x="2538641" y="1333957"/>
                </a:lnTo>
                <a:lnTo>
                  <a:pt x="2537054" y="1335090"/>
                </a:lnTo>
                <a:lnTo>
                  <a:pt x="2535013" y="1335770"/>
                </a:lnTo>
                <a:lnTo>
                  <a:pt x="2530479" y="1337357"/>
                </a:lnTo>
                <a:lnTo>
                  <a:pt x="2525490" y="1338037"/>
                </a:lnTo>
                <a:lnTo>
                  <a:pt x="2522996" y="1338263"/>
                </a:lnTo>
                <a:lnTo>
                  <a:pt x="2520276" y="1338263"/>
                </a:lnTo>
                <a:lnTo>
                  <a:pt x="2380604" y="1338263"/>
                </a:lnTo>
                <a:lnTo>
                  <a:pt x="2367197" y="957263"/>
                </a:lnTo>
                <a:lnTo>
                  <a:pt x="2353389" y="1338263"/>
                </a:lnTo>
                <a:lnTo>
                  <a:pt x="1800226" y="1338263"/>
                </a:lnTo>
                <a:lnTo>
                  <a:pt x="1800226" y="819507"/>
                </a:lnTo>
                <a:lnTo>
                  <a:pt x="1799999" y="818147"/>
                </a:lnTo>
                <a:lnTo>
                  <a:pt x="1799773" y="817014"/>
                </a:lnTo>
                <a:lnTo>
                  <a:pt x="1799546" y="815654"/>
                </a:lnTo>
                <a:lnTo>
                  <a:pt x="1798865" y="814747"/>
                </a:lnTo>
                <a:lnTo>
                  <a:pt x="1797278" y="812481"/>
                </a:lnTo>
                <a:lnTo>
                  <a:pt x="1795237" y="810441"/>
                </a:lnTo>
                <a:lnTo>
                  <a:pt x="1794103" y="807041"/>
                </a:lnTo>
                <a:lnTo>
                  <a:pt x="1792515" y="803868"/>
                </a:lnTo>
                <a:lnTo>
                  <a:pt x="1790474" y="800695"/>
                </a:lnTo>
                <a:lnTo>
                  <a:pt x="1788433" y="797295"/>
                </a:lnTo>
                <a:lnTo>
                  <a:pt x="1786165" y="794122"/>
                </a:lnTo>
                <a:lnTo>
                  <a:pt x="1783898" y="790948"/>
                </a:lnTo>
                <a:lnTo>
                  <a:pt x="1781176" y="788002"/>
                </a:lnTo>
                <a:lnTo>
                  <a:pt x="1778455" y="784602"/>
                </a:lnTo>
                <a:lnTo>
                  <a:pt x="1775053" y="781656"/>
                </a:lnTo>
                <a:lnTo>
                  <a:pt x="1771878" y="778709"/>
                </a:lnTo>
                <a:lnTo>
                  <a:pt x="1764621" y="772590"/>
                </a:lnTo>
                <a:lnTo>
                  <a:pt x="1756910" y="766697"/>
                </a:lnTo>
                <a:lnTo>
                  <a:pt x="1748292" y="761030"/>
                </a:lnTo>
                <a:lnTo>
                  <a:pt x="1738994" y="755364"/>
                </a:lnTo>
                <a:lnTo>
                  <a:pt x="1728789" y="749924"/>
                </a:lnTo>
                <a:lnTo>
                  <a:pt x="1718357" y="744258"/>
                </a:lnTo>
                <a:lnTo>
                  <a:pt x="1707244" y="739045"/>
                </a:lnTo>
                <a:lnTo>
                  <a:pt x="1695224" y="733832"/>
                </a:lnTo>
                <a:lnTo>
                  <a:pt x="1682978" y="728619"/>
                </a:lnTo>
                <a:lnTo>
                  <a:pt x="1670278" y="723859"/>
                </a:lnTo>
                <a:lnTo>
                  <a:pt x="1656898" y="719099"/>
                </a:lnTo>
                <a:lnTo>
                  <a:pt x="1643290" y="714340"/>
                </a:lnTo>
                <a:lnTo>
                  <a:pt x="1629230" y="709807"/>
                </a:lnTo>
                <a:lnTo>
                  <a:pt x="1624147" y="708322"/>
                </a:lnTo>
                <a:lnTo>
                  <a:pt x="1626934" y="707304"/>
                </a:lnTo>
                <a:lnTo>
                  <a:pt x="1639632" y="702998"/>
                </a:lnTo>
                <a:lnTo>
                  <a:pt x="1652556" y="698691"/>
                </a:lnTo>
                <a:lnTo>
                  <a:pt x="1665480" y="694612"/>
                </a:lnTo>
                <a:lnTo>
                  <a:pt x="1679084" y="690533"/>
                </a:lnTo>
                <a:lnTo>
                  <a:pt x="1693368" y="686906"/>
                </a:lnTo>
                <a:lnTo>
                  <a:pt x="1707426" y="683053"/>
                </a:lnTo>
                <a:lnTo>
                  <a:pt x="1722164" y="679427"/>
                </a:lnTo>
                <a:lnTo>
                  <a:pt x="1736675" y="676028"/>
                </a:lnTo>
                <a:lnTo>
                  <a:pt x="1751639" y="672628"/>
                </a:lnTo>
                <a:lnTo>
                  <a:pt x="1766831" y="669455"/>
                </a:lnTo>
                <a:lnTo>
                  <a:pt x="1781795" y="666056"/>
                </a:lnTo>
                <a:lnTo>
                  <a:pt x="1812631" y="660390"/>
                </a:lnTo>
                <a:lnTo>
                  <a:pt x="1843694" y="654950"/>
                </a:lnTo>
                <a:lnTo>
                  <a:pt x="1874757" y="650191"/>
                </a:lnTo>
                <a:lnTo>
                  <a:pt x="1964772" y="883854"/>
                </a:lnTo>
                <a:lnTo>
                  <a:pt x="2003543" y="741753"/>
                </a:lnTo>
                <a:lnTo>
                  <a:pt x="1954342" y="712516"/>
                </a:lnTo>
                <a:lnTo>
                  <a:pt x="1981777" y="644525"/>
                </a:lnTo>
                <a:close/>
                <a:moveTo>
                  <a:pt x="1248456" y="69850"/>
                </a:moveTo>
                <a:lnTo>
                  <a:pt x="1255033" y="70077"/>
                </a:lnTo>
                <a:lnTo>
                  <a:pt x="1261609" y="70304"/>
                </a:lnTo>
                <a:lnTo>
                  <a:pt x="1268186" y="70984"/>
                </a:lnTo>
                <a:lnTo>
                  <a:pt x="1274536" y="71665"/>
                </a:lnTo>
                <a:lnTo>
                  <a:pt x="1281113" y="72346"/>
                </a:lnTo>
                <a:lnTo>
                  <a:pt x="1287463" y="73707"/>
                </a:lnTo>
                <a:lnTo>
                  <a:pt x="1293813" y="74841"/>
                </a:lnTo>
                <a:lnTo>
                  <a:pt x="1299936" y="76429"/>
                </a:lnTo>
                <a:lnTo>
                  <a:pt x="1306059" y="78017"/>
                </a:lnTo>
                <a:lnTo>
                  <a:pt x="1312409" y="80059"/>
                </a:lnTo>
                <a:lnTo>
                  <a:pt x="1318533" y="82101"/>
                </a:lnTo>
                <a:lnTo>
                  <a:pt x="1324429" y="84369"/>
                </a:lnTo>
                <a:lnTo>
                  <a:pt x="1330325" y="86638"/>
                </a:lnTo>
                <a:lnTo>
                  <a:pt x="1335995" y="89134"/>
                </a:lnTo>
                <a:lnTo>
                  <a:pt x="1342118" y="91856"/>
                </a:lnTo>
                <a:lnTo>
                  <a:pt x="1347788" y="94579"/>
                </a:lnTo>
                <a:lnTo>
                  <a:pt x="1353458" y="97982"/>
                </a:lnTo>
                <a:lnTo>
                  <a:pt x="1359127" y="100931"/>
                </a:lnTo>
                <a:lnTo>
                  <a:pt x="1364570" y="104561"/>
                </a:lnTo>
                <a:lnTo>
                  <a:pt x="1370240" y="107964"/>
                </a:lnTo>
                <a:lnTo>
                  <a:pt x="1375456" y="111820"/>
                </a:lnTo>
                <a:lnTo>
                  <a:pt x="1380672" y="115677"/>
                </a:lnTo>
                <a:lnTo>
                  <a:pt x="1386115" y="119534"/>
                </a:lnTo>
                <a:lnTo>
                  <a:pt x="1391104" y="123844"/>
                </a:lnTo>
                <a:lnTo>
                  <a:pt x="1396093" y="128155"/>
                </a:lnTo>
                <a:lnTo>
                  <a:pt x="1400856" y="132465"/>
                </a:lnTo>
                <a:lnTo>
                  <a:pt x="1406072" y="137230"/>
                </a:lnTo>
                <a:lnTo>
                  <a:pt x="1410834" y="141767"/>
                </a:lnTo>
                <a:lnTo>
                  <a:pt x="1415370" y="146985"/>
                </a:lnTo>
                <a:lnTo>
                  <a:pt x="1419906" y="151976"/>
                </a:lnTo>
                <a:lnTo>
                  <a:pt x="1424442" y="156967"/>
                </a:lnTo>
                <a:lnTo>
                  <a:pt x="1428751" y="162185"/>
                </a:lnTo>
                <a:lnTo>
                  <a:pt x="1433060" y="167630"/>
                </a:lnTo>
                <a:lnTo>
                  <a:pt x="1437369" y="173075"/>
                </a:lnTo>
                <a:lnTo>
                  <a:pt x="1441224" y="178973"/>
                </a:lnTo>
                <a:lnTo>
                  <a:pt x="1445079" y="184645"/>
                </a:lnTo>
                <a:lnTo>
                  <a:pt x="1449161" y="190543"/>
                </a:lnTo>
                <a:lnTo>
                  <a:pt x="1452790" y="196669"/>
                </a:lnTo>
                <a:lnTo>
                  <a:pt x="1456419" y="202567"/>
                </a:lnTo>
                <a:lnTo>
                  <a:pt x="1460047" y="208920"/>
                </a:lnTo>
                <a:lnTo>
                  <a:pt x="1463222" y="215272"/>
                </a:lnTo>
                <a:lnTo>
                  <a:pt x="1466624" y="221624"/>
                </a:lnTo>
                <a:lnTo>
                  <a:pt x="1469572" y="228203"/>
                </a:lnTo>
                <a:lnTo>
                  <a:pt x="1472520" y="235010"/>
                </a:lnTo>
                <a:lnTo>
                  <a:pt x="1475695" y="241589"/>
                </a:lnTo>
                <a:lnTo>
                  <a:pt x="1478417" y="248395"/>
                </a:lnTo>
                <a:lnTo>
                  <a:pt x="1480911" y="255428"/>
                </a:lnTo>
                <a:lnTo>
                  <a:pt x="1483406" y="262460"/>
                </a:lnTo>
                <a:lnTo>
                  <a:pt x="1485674" y="269493"/>
                </a:lnTo>
                <a:lnTo>
                  <a:pt x="1487942" y="276753"/>
                </a:lnTo>
                <a:lnTo>
                  <a:pt x="1489983" y="284013"/>
                </a:lnTo>
                <a:lnTo>
                  <a:pt x="1492024" y="291273"/>
                </a:lnTo>
                <a:lnTo>
                  <a:pt x="1493838" y="298986"/>
                </a:lnTo>
                <a:lnTo>
                  <a:pt x="1495426" y="306473"/>
                </a:lnTo>
                <a:lnTo>
                  <a:pt x="1496786" y="313959"/>
                </a:lnTo>
                <a:lnTo>
                  <a:pt x="1498374" y="321673"/>
                </a:lnTo>
                <a:lnTo>
                  <a:pt x="1499281" y="329386"/>
                </a:lnTo>
                <a:lnTo>
                  <a:pt x="1500415" y="337100"/>
                </a:lnTo>
                <a:lnTo>
                  <a:pt x="1500809" y="340447"/>
                </a:lnTo>
                <a:lnTo>
                  <a:pt x="1501799" y="339950"/>
                </a:lnTo>
                <a:lnTo>
                  <a:pt x="1502922" y="339725"/>
                </a:lnTo>
                <a:lnTo>
                  <a:pt x="1504045" y="339725"/>
                </a:lnTo>
                <a:lnTo>
                  <a:pt x="1505392" y="339725"/>
                </a:lnTo>
                <a:lnTo>
                  <a:pt x="1506291" y="339950"/>
                </a:lnTo>
                <a:lnTo>
                  <a:pt x="1508761" y="341076"/>
                </a:lnTo>
                <a:lnTo>
                  <a:pt x="1510782" y="342427"/>
                </a:lnTo>
                <a:lnTo>
                  <a:pt x="1513028" y="344678"/>
                </a:lnTo>
                <a:lnTo>
                  <a:pt x="1515049" y="347380"/>
                </a:lnTo>
                <a:lnTo>
                  <a:pt x="1516846" y="350306"/>
                </a:lnTo>
                <a:lnTo>
                  <a:pt x="1518642" y="353909"/>
                </a:lnTo>
                <a:lnTo>
                  <a:pt x="1520214" y="357736"/>
                </a:lnTo>
                <a:lnTo>
                  <a:pt x="1521786" y="362239"/>
                </a:lnTo>
                <a:lnTo>
                  <a:pt x="1523134" y="367192"/>
                </a:lnTo>
                <a:lnTo>
                  <a:pt x="1524257" y="372145"/>
                </a:lnTo>
                <a:lnTo>
                  <a:pt x="1525380" y="377548"/>
                </a:lnTo>
                <a:lnTo>
                  <a:pt x="1526053" y="383176"/>
                </a:lnTo>
                <a:lnTo>
                  <a:pt x="1526503" y="389030"/>
                </a:lnTo>
                <a:lnTo>
                  <a:pt x="1526727" y="395334"/>
                </a:lnTo>
                <a:lnTo>
                  <a:pt x="1527176" y="401637"/>
                </a:lnTo>
                <a:lnTo>
                  <a:pt x="1526727" y="407941"/>
                </a:lnTo>
                <a:lnTo>
                  <a:pt x="1526503" y="414245"/>
                </a:lnTo>
                <a:lnTo>
                  <a:pt x="1526053" y="419873"/>
                </a:lnTo>
                <a:lnTo>
                  <a:pt x="1525380" y="425727"/>
                </a:lnTo>
                <a:lnTo>
                  <a:pt x="1524257" y="430905"/>
                </a:lnTo>
                <a:lnTo>
                  <a:pt x="1523134" y="436308"/>
                </a:lnTo>
                <a:lnTo>
                  <a:pt x="1521786" y="441036"/>
                </a:lnTo>
                <a:lnTo>
                  <a:pt x="1520214" y="445314"/>
                </a:lnTo>
                <a:lnTo>
                  <a:pt x="1518642" y="449366"/>
                </a:lnTo>
                <a:lnTo>
                  <a:pt x="1516846" y="452743"/>
                </a:lnTo>
                <a:lnTo>
                  <a:pt x="1515049" y="456120"/>
                </a:lnTo>
                <a:lnTo>
                  <a:pt x="1513028" y="458597"/>
                </a:lnTo>
                <a:lnTo>
                  <a:pt x="1510782" y="460623"/>
                </a:lnTo>
                <a:lnTo>
                  <a:pt x="1508761" y="462199"/>
                </a:lnTo>
                <a:lnTo>
                  <a:pt x="1506291" y="463100"/>
                </a:lnTo>
                <a:lnTo>
                  <a:pt x="1505392" y="463325"/>
                </a:lnTo>
                <a:lnTo>
                  <a:pt x="1504045" y="463550"/>
                </a:lnTo>
                <a:lnTo>
                  <a:pt x="1502922" y="463325"/>
                </a:lnTo>
                <a:lnTo>
                  <a:pt x="1501799" y="463100"/>
                </a:lnTo>
                <a:lnTo>
                  <a:pt x="1499553" y="462199"/>
                </a:lnTo>
                <a:lnTo>
                  <a:pt x="1497308" y="460623"/>
                </a:lnTo>
                <a:lnTo>
                  <a:pt x="1496170" y="459597"/>
                </a:lnTo>
                <a:lnTo>
                  <a:pt x="1495426" y="463692"/>
                </a:lnTo>
                <a:lnTo>
                  <a:pt x="1493838" y="471405"/>
                </a:lnTo>
                <a:lnTo>
                  <a:pt x="1492024" y="478892"/>
                </a:lnTo>
                <a:lnTo>
                  <a:pt x="1489983" y="486152"/>
                </a:lnTo>
                <a:lnTo>
                  <a:pt x="1487942" y="493638"/>
                </a:lnTo>
                <a:lnTo>
                  <a:pt x="1485674" y="500671"/>
                </a:lnTo>
                <a:lnTo>
                  <a:pt x="1483406" y="507704"/>
                </a:lnTo>
                <a:lnTo>
                  <a:pt x="1480911" y="514737"/>
                </a:lnTo>
                <a:lnTo>
                  <a:pt x="1478417" y="521770"/>
                </a:lnTo>
                <a:lnTo>
                  <a:pt x="1475695" y="528576"/>
                </a:lnTo>
                <a:lnTo>
                  <a:pt x="1472520" y="535155"/>
                </a:lnTo>
                <a:lnTo>
                  <a:pt x="1469572" y="541961"/>
                </a:lnTo>
                <a:lnTo>
                  <a:pt x="1466624" y="548540"/>
                </a:lnTo>
                <a:lnTo>
                  <a:pt x="1463222" y="554893"/>
                </a:lnTo>
                <a:lnTo>
                  <a:pt x="1460047" y="561245"/>
                </a:lnTo>
                <a:lnTo>
                  <a:pt x="1456419" y="567597"/>
                </a:lnTo>
                <a:lnTo>
                  <a:pt x="1452790" y="573496"/>
                </a:lnTo>
                <a:lnTo>
                  <a:pt x="1449161" y="579621"/>
                </a:lnTo>
                <a:lnTo>
                  <a:pt x="1445079" y="585520"/>
                </a:lnTo>
                <a:lnTo>
                  <a:pt x="1441224" y="591192"/>
                </a:lnTo>
                <a:lnTo>
                  <a:pt x="1437369" y="597090"/>
                </a:lnTo>
                <a:lnTo>
                  <a:pt x="1433060" y="602535"/>
                </a:lnTo>
                <a:lnTo>
                  <a:pt x="1428751" y="607980"/>
                </a:lnTo>
                <a:lnTo>
                  <a:pt x="1424442" y="613198"/>
                </a:lnTo>
                <a:lnTo>
                  <a:pt x="1419906" y="618189"/>
                </a:lnTo>
                <a:lnTo>
                  <a:pt x="1415370" y="623407"/>
                </a:lnTo>
                <a:lnTo>
                  <a:pt x="1410834" y="628171"/>
                </a:lnTo>
                <a:lnTo>
                  <a:pt x="1406072" y="632935"/>
                </a:lnTo>
                <a:lnTo>
                  <a:pt x="1400856" y="637699"/>
                </a:lnTo>
                <a:lnTo>
                  <a:pt x="1396093" y="642010"/>
                </a:lnTo>
                <a:lnTo>
                  <a:pt x="1391104" y="646320"/>
                </a:lnTo>
                <a:lnTo>
                  <a:pt x="1386115" y="650631"/>
                </a:lnTo>
                <a:lnTo>
                  <a:pt x="1380672" y="654714"/>
                </a:lnTo>
                <a:lnTo>
                  <a:pt x="1375456" y="658344"/>
                </a:lnTo>
                <a:lnTo>
                  <a:pt x="1370240" y="662201"/>
                </a:lnTo>
                <a:lnTo>
                  <a:pt x="1364570" y="665831"/>
                </a:lnTo>
                <a:lnTo>
                  <a:pt x="1359127" y="669007"/>
                </a:lnTo>
                <a:lnTo>
                  <a:pt x="1353458" y="672410"/>
                </a:lnTo>
                <a:lnTo>
                  <a:pt x="1347788" y="675359"/>
                </a:lnTo>
                <a:lnTo>
                  <a:pt x="1342118" y="678309"/>
                </a:lnTo>
                <a:lnTo>
                  <a:pt x="1335995" y="681031"/>
                </a:lnTo>
                <a:lnTo>
                  <a:pt x="1330325" y="683753"/>
                </a:lnTo>
                <a:lnTo>
                  <a:pt x="1324429" y="686022"/>
                </a:lnTo>
                <a:lnTo>
                  <a:pt x="1318533" y="688291"/>
                </a:lnTo>
                <a:lnTo>
                  <a:pt x="1312409" y="690333"/>
                </a:lnTo>
                <a:lnTo>
                  <a:pt x="1306059" y="692148"/>
                </a:lnTo>
                <a:lnTo>
                  <a:pt x="1299936" y="693736"/>
                </a:lnTo>
                <a:lnTo>
                  <a:pt x="1293813" y="695324"/>
                </a:lnTo>
                <a:lnTo>
                  <a:pt x="1287463" y="696458"/>
                </a:lnTo>
                <a:lnTo>
                  <a:pt x="1281113" y="697592"/>
                </a:lnTo>
                <a:lnTo>
                  <a:pt x="1274536" y="698500"/>
                </a:lnTo>
                <a:lnTo>
                  <a:pt x="1268186" y="699407"/>
                </a:lnTo>
                <a:lnTo>
                  <a:pt x="1261609" y="699861"/>
                </a:lnTo>
                <a:lnTo>
                  <a:pt x="1255033" y="700088"/>
                </a:lnTo>
                <a:lnTo>
                  <a:pt x="1248456" y="700088"/>
                </a:lnTo>
                <a:lnTo>
                  <a:pt x="1241879" y="700088"/>
                </a:lnTo>
                <a:lnTo>
                  <a:pt x="1235529" y="699861"/>
                </a:lnTo>
                <a:lnTo>
                  <a:pt x="1228952" y="699407"/>
                </a:lnTo>
                <a:lnTo>
                  <a:pt x="1222602" y="698500"/>
                </a:lnTo>
                <a:lnTo>
                  <a:pt x="1216252" y="697592"/>
                </a:lnTo>
                <a:lnTo>
                  <a:pt x="1209675" y="696458"/>
                </a:lnTo>
                <a:lnTo>
                  <a:pt x="1203325" y="695324"/>
                </a:lnTo>
                <a:lnTo>
                  <a:pt x="1197429" y="693736"/>
                </a:lnTo>
                <a:lnTo>
                  <a:pt x="1191079" y="692148"/>
                </a:lnTo>
                <a:lnTo>
                  <a:pt x="1184956" y="690333"/>
                </a:lnTo>
                <a:lnTo>
                  <a:pt x="1178832" y="688291"/>
                </a:lnTo>
                <a:lnTo>
                  <a:pt x="1172936" y="686022"/>
                </a:lnTo>
                <a:lnTo>
                  <a:pt x="1166813" y="683753"/>
                </a:lnTo>
                <a:lnTo>
                  <a:pt x="1160916" y="681031"/>
                </a:lnTo>
                <a:lnTo>
                  <a:pt x="1155247" y="678309"/>
                </a:lnTo>
                <a:lnTo>
                  <a:pt x="1149350" y="675359"/>
                </a:lnTo>
                <a:lnTo>
                  <a:pt x="1143907" y="672410"/>
                </a:lnTo>
                <a:lnTo>
                  <a:pt x="1138011" y="669007"/>
                </a:lnTo>
                <a:lnTo>
                  <a:pt x="1132568" y="665831"/>
                </a:lnTo>
                <a:lnTo>
                  <a:pt x="1127125" y="662201"/>
                </a:lnTo>
                <a:lnTo>
                  <a:pt x="1121682" y="658344"/>
                </a:lnTo>
                <a:lnTo>
                  <a:pt x="1116240" y="654714"/>
                </a:lnTo>
                <a:lnTo>
                  <a:pt x="1111250" y="650631"/>
                </a:lnTo>
                <a:lnTo>
                  <a:pt x="1106034" y="646320"/>
                </a:lnTo>
                <a:lnTo>
                  <a:pt x="1101272" y="642010"/>
                </a:lnTo>
                <a:lnTo>
                  <a:pt x="1096056" y="637699"/>
                </a:lnTo>
                <a:lnTo>
                  <a:pt x="1091293" y="632935"/>
                </a:lnTo>
                <a:lnTo>
                  <a:pt x="1086531" y="628171"/>
                </a:lnTo>
                <a:lnTo>
                  <a:pt x="1081768" y="623407"/>
                </a:lnTo>
                <a:lnTo>
                  <a:pt x="1077232" y="618189"/>
                </a:lnTo>
                <a:lnTo>
                  <a:pt x="1072697" y="613198"/>
                </a:lnTo>
                <a:lnTo>
                  <a:pt x="1068388" y="607980"/>
                </a:lnTo>
                <a:lnTo>
                  <a:pt x="1064079" y="602535"/>
                </a:lnTo>
                <a:lnTo>
                  <a:pt x="1059997" y="597090"/>
                </a:lnTo>
                <a:lnTo>
                  <a:pt x="1055688" y="591192"/>
                </a:lnTo>
                <a:lnTo>
                  <a:pt x="1052059" y="585520"/>
                </a:lnTo>
                <a:lnTo>
                  <a:pt x="1048204" y="579621"/>
                </a:lnTo>
                <a:lnTo>
                  <a:pt x="1044348" y="573496"/>
                </a:lnTo>
                <a:lnTo>
                  <a:pt x="1040947" y="567597"/>
                </a:lnTo>
                <a:lnTo>
                  <a:pt x="1037318" y="561245"/>
                </a:lnTo>
                <a:lnTo>
                  <a:pt x="1033916" y="554893"/>
                </a:lnTo>
                <a:lnTo>
                  <a:pt x="1030514" y="548540"/>
                </a:lnTo>
                <a:lnTo>
                  <a:pt x="1027566" y="541961"/>
                </a:lnTo>
                <a:lnTo>
                  <a:pt x="1024391" y="535155"/>
                </a:lnTo>
                <a:lnTo>
                  <a:pt x="1021670" y="528576"/>
                </a:lnTo>
                <a:lnTo>
                  <a:pt x="1018948" y="521770"/>
                </a:lnTo>
                <a:lnTo>
                  <a:pt x="1016227" y="514737"/>
                </a:lnTo>
                <a:lnTo>
                  <a:pt x="1013959" y="507704"/>
                </a:lnTo>
                <a:lnTo>
                  <a:pt x="1011238" y="500671"/>
                </a:lnTo>
                <a:lnTo>
                  <a:pt x="1008970" y="493638"/>
                </a:lnTo>
                <a:lnTo>
                  <a:pt x="1007155" y="486152"/>
                </a:lnTo>
                <a:lnTo>
                  <a:pt x="1005341" y="478892"/>
                </a:lnTo>
                <a:lnTo>
                  <a:pt x="1003527" y="471405"/>
                </a:lnTo>
                <a:lnTo>
                  <a:pt x="1001713" y="463692"/>
                </a:lnTo>
                <a:lnTo>
                  <a:pt x="1001178" y="460749"/>
                </a:lnTo>
                <a:lnTo>
                  <a:pt x="999308" y="462199"/>
                </a:lnTo>
                <a:lnTo>
                  <a:pt x="997052" y="463100"/>
                </a:lnTo>
                <a:lnTo>
                  <a:pt x="995698" y="463325"/>
                </a:lnTo>
                <a:lnTo>
                  <a:pt x="994569" y="463550"/>
                </a:lnTo>
                <a:lnTo>
                  <a:pt x="993215" y="463325"/>
                </a:lnTo>
                <a:lnTo>
                  <a:pt x="992312" y="463100"/>
                </a:lnTo>
                <a:lnTo>
                  <a:pt x="990056" y="462199"/>
                </a:lnTo>
                <a:lnTo>
                  <a:pt x="987799" y="460623"/>
                </a:lnTo>
                <a:lnTo>
                  <a:pt x="985768" y="458597"/>
                </a:lnTo>
                <a:lnTo>
                  <a:pt x="983737" y="456120"/>
                </a:lnTo>
                <a:lnTo>
                  <a:pt x="981706" y="452743"/>
                </a:lnTo>
                <a:lnTo>
                  <a:pt x="979900" y="449366"/>
                </a:lnTo>
                <a:lnTo>
                  <a:pt x="978095" y="445314"/>
                </a:lnTo>
                <a:lnTo>
                  <a:pt x="976741" y="441036"/>
                </a:lnTo>
                <a:lnTo>
                  <a:pt x="975387" y="436308"/>
                </a:lnTo>
                <a:lnTo>
                  <a:pt x="974484" y="430905"/>
                </a:lnTo>
                <a:lnTo>
                  <a:pt x="973356" y="425727"/>
                </a:lnTo>
                <a:lnTo>
                  <a:pt x="972679" y="419873"/>
                </a:lnTo>
                <a:lnTo>
                  <a:pt x="971776" y="414245"/>
                </a:lnTo>
                <a:lnTo>
                  <a:pt x="971550" y="407941"/>
                </a:lnTo>
                <a:lnTo>
                  <a:pt x="971550" y="401637"/>
                </a:lnTo>
                <a:lnTo>
                  <a:pt x="971550" y="395334"/>
                </a:lnTo>
                <a:lnTo>
                  <a:pt x="971776" y="389030"/>
                </a:lnTo>
                <a:lnTo>
                  <a:pt x="972679" y="383176"/>
                </a:lnTo>
                <a:lnTo>
                  <a:pt x="973356" y="377548"/>
                </a:lnTo>
                <a:lnTo>
                  <a:pt x="974484" y="372145"/>
                </a:lnTo>
                <a:lnTo>
                  <a:pt x="975387" y="367192"/>
                </a:lnTo>
                <a:lnTo>
                  <a:pt x="976741" y="362239"/>
                </a:lnTo>
                <a:lnTo>
                  <a:pt x="978095" y="357736"/>
                </a:lnTo>
                <a:lnTo>
                  <a:pt x="979900" y="353909"/>
                </a:lnTo>
                <a:lnTo>
                  <a:pt x="981706" y="350306"/>
                </a:lnTo>
                <a:lnTo>
                  <a:pt x="983737" y="347380"/>
                </a:lnTo>
                <a:lnTo>
                  <a:pt x="985768" y="344678"/>
                </a:lnTo>
                <a:lnTo>
                  <a:pt x="987799" y="342427"/>
                </a:lnTo>
                <a:lnTo>
                  <a:pt x="990056" y="341076"/>
                </a:lnTo>
                <a:lnTo>
                  <a:pt x="992312" y="339950"/>
                </a:lnTo>
                <a:lnTo>
                  <a:pt x="993215" y="339725"/>
                </a:lnTo>
                <a:lnTo>
                  <a:pt x="994569" y="339725"/>
                </a:lnTo>
                <a:lnTo>
                  <a:pt x="995698" y="339725"/>
                </a:lnTo>
                <a:lnTo>
                  <a:pt x="996322" y="339829"/>
                </a:lnTo>
                <a:lnTo>
                  <a:pt x="996723" y="337100"/>
                </a:lnTo>
                <a:lnTo>
                  <a:pt x="997630" y="329386"/>
                </a:lnTo>
                <a:lnTo>
                  <a:pt x="998991" y="321673"/>
                </a:lnTo>
                <a:lnTo>
                  <a:pt x="1000352" y="313959"/>
                </a:lnTo>
                <a:lnTo>
                  <a:pt x="1001713" y="306473"/>
                </a:lnTo>
                <a:lnTo>
                  <a:pt x="1003527" y="298986"/>
                </a:lnTo>
                <a:lnTo>
                  <a:pt x="1005341" y="291273"/>
                </a:lnTo>
                <a:lnTo>
                  <a:pt x="1007155" y="284013"/>
                </a:lnTo>
                <a:lnTo>
                  <a:pt x="1008970" y="276753"/>
                </a:lnTo>
                <a:lnTo>
                  <a:pt x="1011238" y="269493"/>
                </a:lnTo>
                <a:lnTo>
                  <a:pt x="1013959" y="262460"/>
                </a:lnTo>
                <a:lnTo>
                  <a:pt x="1016227" y="255428"/>
                </a:lnTo>
                <a:lnTo>
                  <a:pt x="1018948" y="248395"/>
                </a:lnTo>
                <a:lnTo>
                  <a:pt x="1021670" y="241589"/>
                </a:lnTo>
                <a:lnTo>
                  <a:pt x="1024391" y="235010"/>
                </a:lnTo>
                <a:lnTo>
                  <a:pt x="1027566" y="228203"/>
                </a:lnTo>
                <a:lnTo>
                  <a:pt x="1030514" y="221624"/>
                </a:lnTo>
                <a:lnTo>
                  <a:pt x="1033916" y="215272"/>
                </a:lnTo>
                <a:lnTo>
                  <a:pt x="1037318" y="208920"/>
                </a:lnTo>
                <a:lnTo>
                  <a:pt x="1040947" y="202567"/>
                </a:lnTo>
                <a:lnTo>
                  <a:pt x="1044348" y="196669"/>
                </a:lnTo>
                <a:lnTo>
                  <a:pt x="1048204" y="190543"/>
                </a:lnTo>
                <a:lnTo>
                  <a:pt x="1052059" y="184645"/>
                </a:lnTo>
                <a:lnTo>
                  <a:pt x="1055688" y="178973"/>
                </a:lnTo>
                <a:lnTo>
                  <a:pt x="1059997" y="173075"/>
                </a:lnTo>
                <a:lnTo>
                  <a:pt x="1064079" y="167630"/>
                </a:lnTo>
                <a:lnTo>
                  <a:pt x="1068388" y="162185"/>
                </a:lnTo>
                <a:lnTo>
                  <a:pt x="1072697" y="156967"/>
                </a:lnTo>
                <a:lnTo>
                  <a:pt x="1077232" y="151976"/>
                </a:lnTo>
                <a:lnTo>
                  <a:pt x="1081768" y="146985"/>
                </a:lnTo>
                <a:lnTo>
                  <a:pt x="1086531" y="141767"/>
                </a:lnTo>
                <a:lnTo>
                  <a:pt x="1091293" y="137230"/>
                </a:lnTo>
                <a:lnTo>
                  <a:pt x="1096056" y="132465"/>
                </a:lnTo>
                <a:lnTo>
                  <a:pt x="1101272" y="128155"/>
                </a:lnTo>
                <a:lnTo>
                  <a:pt x="1106034" y="123844"/>
                </a:lnTo>
                <a:lnTo>
                  <a:pt x="1111250" y="119534"/>
                </a:lnTo>
                <a:lnTo>
                  <a:pt x="1116240" y="115677"/>
                </a:lnTo>
                <a:lnTo>
                  <a:pt x="1121682" y="111820"/>
                </a:lnTo>
                <a:lnTo>
                  <a:pt x="1127125" y="107964"/>
                </a:lnTo>
                <a:lnTo>
                  <a:pt x="1132568" y="104561"/>
                </a:lnTo>
                <a:lnTo>
                  <a:pt x="1138011" y="100931"/>
                </a:lnTo>
                <a:lnTo>
                  <a:pt x="1143907" y="97982"/>
                </a:lnTo>
                <a:lnTo>
                  <a:pt x="1149350" y="94579"/>
                </a:lnTo>
                <a:lnTo>
                  <a:pt x="1155247" y="91856"/>
                </a:lnTo>
                <a:lnTo>
                  <a:pt x="1160916" y="89134"/>
                </a:lnTo>
                <a:lnTo>
                  <a:pt x="1166813" y="86638"/>
                </a:lnTo>
                <a:lnTo>
                  <a:pt x="1172936" y="84369"/>
                </a:lnTo>
                <a:lnTo>
                  <a:pt x="1178832" y="82101"/>
                </a:lnTo>
                <a:lnTo>
                  <a:pt x="1184956" y="80059"/>
                </a:lnTo>
                <a:lnTo>
                  <a:pt x="1191079" y="78017"/>
                </a:lnTo>
                <a:lnTo>
                  <a:pt x="1197429" y="76429"/>
                </a:lnTo>
                <a:lnTo>
                  <a:pt x="1203325" y="74841"/>
                </a:lnTo>
                <a:lnTo>
                  <a:pt x="1209675" y="73707"/>
                </a:lnTo>
                <a:lnTo>
                  <a:pt x="1216252" y="72346"/>
                </a:lnTo>
                <a:lnTo>
                  <a:pt x="1222602" y="71665"/>
                </a:lnTo>
                <a:lnTo>
                  <a:pt x="1228952" y="70984"/>
                </a:lnTo>
                <a:lnTo>
                  <a:pt x="1235529" y="70304"/>
                </a:lnTo>
                <a:lnTo>
                  <a:pt x="1241879" y="70077"/>
                </a:lnTo>
                <a:lnTo>
                  <a:pt x="1248456" y="69850"/>
                </a:lnTo>
                <a:close/>
                <a:moveTo>
                  <a:pt x="513333" y="14287"/>
                </a:moveTo>
                <a:lnTo>
                  <a:pt x="519907" y="14287"/>
                </a:lnTo>
                <a:lnTo>
                  <a:pt x="526481" y="14287"/>
                </a:lnTo>
                <a:lnTo>
                  <a:pt x="533055" y="14514"/>
                </a:lnTo>
                <a:lnTo>
                  <a:pt x="539629" y="14968"/>
                </a:lnTo>
                <a:lnTo>
                  <a:pt x="545976" y="15875"/>
                </a:lnTo>
                <a:lnTo>
                  <a:pt x="552550" y="16783"/>
                </a:lnTo>
                <a:lnTo>
                  <a:pt x="558670" y="17917"/>
                </a:lnTo>
                <a:lnTo>
                  <a:pt x="565017" y="19051"/>
                </a:lnTo>
                <a:lnTo>
                  <a:pt x="571365" y="20639"/>
                </a:lnTo>
                <a:lnTo>
                  <a:pt x="577485" y="22454"/>
                </a:lnTo>
                <a:lnTo>
                  <a:pt x="583379" y="24042"/>
                </a:lnTo>
                <a:lnTo>
                  <a:pt x="589499" y="26084"/>
                </a:lnTo>
                <a:lnTo>
                  <a:pt x="595620" y="28353"/>
                </a:lnTo>
                <a:lnTo>
                  <a:pt x="601740" y="30621"/>
                </a:lnTo>
                <a:lnTo>
                  <a:pt x="607408" y="33571"/>
                </a:lnTo>
                <a:lnTo>
                  <a:pt x="613301" y="36066"/>
                </a:lnTo>
                <a:lnTo>
                  <a:pt x="618969" y="39016"/>
                </a:lnTo>
                <a:lnTo>
                  <a:pt x="624862" y="41965"/>
                </a:lnTo>
                <a:lnTo>
                  <a:pt x="630303" y="45368"/>
                </a:lnTo>
                <a:lnTo>
                  <a:pt x="635970" y="48544"/>
                </a:lnTo>
                <a:lnTo>
                  <a:pt x="641184" y="52174"/>
                </a:lnTo>
                <a:lnTo>
                  <a:pt x="646851" y="56031"/>
                </a:lnTo>
                <a:lnTo>
                  <a:pt x="652065" y="59887"/>
                </a:lnTo>
                <a:lnTo>
                  <a:pt x="657052" y="63744"/>
                </a:lnTo>
                <a:lnTo>
                  <a:pt x="662492" y="68055"/>
                </a:lnTo>
                <a:lnTo>
                  <a:pt x="667479" y="72365"/>
                </a:lnTo>
                <a:lnTo>
                  <a:pt x="672239" y="76902"/>
                </a:lnTo>
                <a:lnTo>
                  <a:pt x="677227" y="81440"/>
                </a:lnTo>
                <a:lnTo>
                  <a:pt x="681760" y="86204"/>
                </a:lnTo>
                <a:lnTo>
                  <a:pt x="686521" y="90968"/>
                </a:lnTo>
                <a:lnTo>
                  <a:pt x="691281" y="96186"/>
                </a:lnTo>
                <a:lnTo>
                  <a:pt x="695815" y="101177"/>
                </a:lnTo>
                <a:lnTo>
                  <a:pt x="699895" y="106395"/>
                </a:lnTo>
                <a:lnTo>
                  <a:pt x="704202" y="112067"/>
                </a:lnTo>
                <a:lnTo>
                  <a:pt x="708509" y="117512"/>
                </a:lnTo>
                <a:lnTo>
                  <a:pt x="712589" y="123183"/>
                </a:lnTo>
                <a:lnTo>
                  <a:pt x="716443" y="128855"/>
                </a:lnTo>
                <a:lnTo>
                  <a:pt x="720523" y="134754"/>
                </a:lnTo>
                <a:lnTo>
                  <a:pt x="723924" y="140652"/>
                </a:lnTo>
                <a:lnTo>
                  <a:pt x="727777" y="146778"/>
                </a:lnTo>
                <a:lnTo>
                  <a:pt x="730951" y="153130"/>
                </a:lnTo>
                <a:lnTo>
                  <a:pt x="734578" y="159482"/>
                </a:lnTo>
                <a:lnTo>
                  <a:pt x="737751" y="166061"/>
                </a:lnTo>
                <a:lnTo>
                  <a:pt x="740925" y="172640"/>
                </a:lnTo>
                <a:lnTo>
                  <a:pt x="743872" y="179220"/>
                </a:lnTo>
                <a:lnTo>
                  <a:pt x="746592" y="186026"/>
                </a:lnTo>
                <a:lnTo>
                  <a:pt x="749539" y="192832"/>
                </a:lnTo>
                <a:lnTo>
                  <a:pt x="752259" y="199638"/>
                </a:lnTo>
                <a:lnTo>
                  <a:pt x="754753" y="206671"/>
                </a:lnTo>
                <a:lnTo>
                  <a:pt x="757020" y="213704"/>
                </a:lnTo>
                <a:lnTo>
                  <a:pt x="759287" y="220963"/>
                </a:lnTo>
                <a:lnTo>
                  <a:pt x="761327" y="228450"/>
                </a:lnTo>
                <a:lnTo>
                  <a:pt x="763367" y="235710"/>
                </a:lnTo>
                <a:lnTo>
                  <a:pt x="765180" y="242969"/>
                </a:lnTo>
                <a:lnTo>
                  <a:pt x="766540" y="250683"/>
                </a:lnTo>
                <a:lnTo>
                  <a:pt x="768127" y="258170"/>
                </a:lnTo>
                <a:lnTo>
                  <a:pt x="769261" y="265656"/>
                </a:lnTo>
                <a:lnTo>
                  <a:pt x="770621" y="273597"/>
                </a:lnTo>
                <a:lnTo>
                  <a:pt x="771528" y="281310"/>
                </a:lnTo>
                <a:lnTo>
                  <a:pt x="771841" y="283505"/>
                </a:lnTo>
                <a:lnTo>
                  <a:pt x="773361" y="282802"/>
                </a:lnTo>
                <a:lnTo>
                  <a:pt x="774259" y="282574"/>
                </a:lnTo>
                <a:lnTo>
                  <a:pt x="775606" y="282574"/>
                </a:lnTo>
                <a:lnTo>
                  <a:pt x="776729" y="282574"/>
                </a:lnTo>
                <a:lnTo>
                  <a:pt x="777852" y="282802"/>
                </a:lnTo>
                <a:lnTo>
                  <a:pt x="780098" y="283945"/>
                </a:lnTo>
                <a:lnTo>
                  <a:pt x="782344" y="285315"/>
                </a:lnTo>
                <a:lnTo>
                  <a:pt x="784589" y="287371"/>
                </a:lnTo>
                <a:lnTo>
                  <a:pt x="786611" y="289884"/>
                </a:lnTo>
                <a:lnTo>
                  <a:pt x="788407" y="293311"/>
                </a:lnTo>
                <a:lnTo>
                  <a:pt x="789979" y="296737"/>
                </a:lnTo>
                <a:lnTo>
                  <a:pt x="791776" y="300849"/>
                </a:lnTo>
                <a:lnTo>
                  <a:pt x="793348" y="305189"/>
                </a:lnTo>
                <a:lnTo>
                  <a:pt x="794471" y="309987"/>
                </a:lnTo>
                <a:lnTo>
                  <a:pt x="795818" y="315469"/>
                </a:lnTo>
                <a:lnTo>
                  <a:pt x="796492" y="320723"/>
                </a:lnTo>
                <a:lnTo>
                  <a:pt x="797390" y="326663"/>
                </a:lnTo>
                <a:lnTo>
                  <a:pt x="798064" y="332602"/>
                </a:lnTo>
                <a:lnTo>
                  <a:pt x="798289" y="338770"/>
                </a:lnTo>
                <a:lnTo>
                  <a:pt x="798513" y="345166"/>
                </a:lnTo>
                <a:lnTo>
                  <a:pt x="798289" y="351563"/>
                </a:lnTo>
                <a:lnTo>
                  <a:pt x="798064" y="357730"/>
                </a:lnTo>
                <a:lnTo>
                  <a:pt x="797390" y="363898"/>
                </a:lnTo>
                <a:lnTo>
                  <a:pt x="796492" y="369609"/>
                </a:lnTo>
                <a:lnTo>
                  <a:pt x="795818" y="375092"/>
                </a:lnTo>
                <a:lnTo>
                  <a:pt x="794471" y="380117"/>
                </a:lnTo>
                <a:lnTo>
                  <a:pt x="793348" y="385143"/>
                </a:lnTo>
                <a:lnTo>
                  <a:pt x="791776" y="389712"/>
                </a:lnTo>
                <a:lnTo>
                  <a:pt x="789979" y="393595"/>
                </a:lnTo>
                <a:lnTo>
                  <a:pt x="788407" y="397250"/>
                </a:lnTo>
                <a:lnTo>
                  <a:pt x="786611" y="400220"/>
                </a:lnTo>
                <a:lnTo>
                  <a:pt x="784589" y="403190"/>
                </a:lnTo>
                <a:lnTo>
                  <a:pt x="782344" y="405017"/>
                </a:lnTo>
                <a:lnTo>
                  <a:pt x="780098" y="406616"/>
                </a:lnTo>
                <a:lnTo>
                  <a:pt x="777852" y="407758"/>
                </a:lnTo>
                <a:lnTo>
                  <a:pt x="776729" y="407987"/>
                </a:lnTo>
                <a:lnTo>
                  <a:pt x="775606" y="407987"/>
                </a:lnTo>
                <a:lnTo>
                  <a:pt x="774259" y="407987"/>
                </a:lnTo>
                <a:lnTo>
                  <a:pt x="773361" y="407758"/>
                </a:lnTo>
                <a:lnTo>
                  <a:pt x="770890" y="406616"/>
                </a:lnTo>
                <a:lnTo>
                  <a:pt x="768869" y="405017"/>
                </a:lnTo>
                <a:lnTo>
                  <a:pt x="767445" y="403859"/>
                </a:lnTo>
                <a:lnTo>
                  <a:pt x="766540" y="408129"/>
                </a:lnTo>
                <a:lnTo>
                  <a:pt x="765180" y="415616"/>
                </a:lnTo>
                <a:lnTo>
                  <a:pt x="763367" y="423102"/>
                </a:lnTo>
                <a:lnTo>
                  <a:pt x="761327" y="430362"/>
                </a:lnTo>
                <a:lnTo>
                  <a:pt x="759287" y="437622"/>
                </a:lnTo>
                <a:lnTo>
                  <a:pt x="757020" y="444655"/>
                </a:lnTo>
                <a:lnTo>
                  <a:pt x="754753" y="452141"/>
                </a:lnTo>
                <a:lnTo>
                  <a:pt x="752259" y="458947"/>
                </a:lnTo>
                <a:lnTo>
                  <a:pt x="749539" y="465980"/>
                </a:lnTo>
                <a:lnTo>
                  <a:pt x="746592" y="472786"/>
                </a:lnTo>
                <a:lnTo>
                  <a:pt x="743872" y="479592"/>
                </a:lnTo>
                <a:lnTo>
                  <a:pt x="740925" y="486171"/>
                </a:lnTo>
                <a:lnTo>
                  <a:pt x="737751" y="492751"/>
                </a:lnTo>
                <a:lnTo>
                  <a:pt x="734578" y="499330"/>
                </a:lnTo>
                <a:lnTo>
                  <a:pt x="730951" y="505682"/>
                </a:lnTo>
                <a:lnTo>
                  <a:pt x="727777" y="511581"/>
                </a:lnTo>
                <a:lnTo>
                  <a:pt x="723924" y="517933"/>
                </a:lnTo>
                <a:lnTo>
                  <a:pt x="720523" y="523831"/>
                </a:lnTo>
                <a:lnTo>
                  <a:pt x="716443" y="529730"/>
                </a:lnTo>
                <a:lnTo>
                  <a:pt x="712589" y="535629"/>
                </a:lnTo>
                <a:lnTo>
                  <a:pt x="708509" y="541300"/>
                </a:lnTo>
                <a:lnTo>
                  <a:pt x="704202" y="546745"/>
                </a:lnTo>
                <a:lnTo>
                  <a:pt x="699895" y="551963"/>
                </a:lnTo>
                <a:lnTo>
                  <a:pt x="695815" y="557408"/>
                </a:lnTo>
                <a:lnTo>
                  <a:pt x="691281" y="562626"/>
                </a:lnTo>
                <a:lnTo>
                  <a:pt x="686521" y="567617"/>
                </a:lnTo>
                <a:lnTo>
                  <a:pt x="681760" y="572608"/>
                </a:lnTo>
                <a:lnTo>
                  <a:pt x="677227" y="577372"/>
                </a:lnTo>
                <a:lnTo>
                  <a:pt x="672239" y="581909"/>
                </a:lnTo>
                <a:lnTo>
                  <a:pt x="667479" y="586447"/>
                </a:lnTo>
                <a:lnTo>
                  <a:pt x="662492" y="590757"/>
                </a:lnTo>
                <a:lnTo>
                  <a:pt x="657052" y="594841"/>
                </a:lnTo>
                <a:lnTo>
                  <a:pt x="652065" y="598698"/>
                </a:lnTo>
                <a:lnTo>
                  <a:pt x="646851" y="602781"/>
                </a:lnTo>
                <a:lnTo>
                  <a:pt x="641184" y="606411"/>
                </a:lnTo>
                <a:lnTo>
                  <a:pt x="635970" y="609814"/>
                </a:lnTo>
                <a:lnTo>
                  <a:pt x="630303" y="613444"/>
                </a:lnTo>
                <a:lnTo>
                  <a:pt x="624862" y="616620"/>
                </a:lnTo>
                <a:lnTo>
                  <a:pt x="618969" y="619796"/>
                </a:lnTo>
                <a:lnTo>
                  <a:pt x="613301" y="622519"/>
                </a:lnTo>
                <a:lnTo>
                  <a:pt x="607408" y="625241"/>
                </a:lnTo>
                <a:lnTo>
                  <a:pt x="601740" y="627737"/>
                </a:lnTo>
                <a:lnTo>
                  <a:pt x="595620" y="630232"/>
                </a:lnTo>
                <a:lnTo>
                  <a:pt x="589499" y="632501"/>
                </a:lnTo>
                <a:lnTo>
                  <a:pt x="583379" y="634543"/>
                </a:lnTo>
                <a:lnTo>
                  <a:pt x="577485" y="636358"/>
                </a:lnTo>
                <a:lnTo>
                  <a:pt x="571365" y="638173"/>
                </a:lnTo>
                <a:lnTo>
                  <a:pt x="565017" y="639307"/>
                </a:lnTo>
                <a:lnTo>
                  <a:pt x="558670" y="640895"/>
                </a:lnTo>
                <a:lnTo>
                  <a:pt x="552550" y="642029"/>
                </a:lnTo>
                <a:lnTo>
                  <a:pt x="545976" y="642710"/>
                </a:lnTo>
                <a:lnTo>
                  <a:pt x="539629" y="643391"/>
                </a:lnTo>
                <a:lnTo>
                  <a:pt x="533055" y="644071"/>
                </a:lnTo>
                <a:lnTo>
                  <a:pt x="526481" y="644525"/>
                </a:lnTo>
                <a:lnTo>
                  <a:pt x="519907" y="644525"/>
                </a:lnTo>
                <a:lnTo>
                  <a:pt x="513333" y="644525"/>
                </a:lnTo>
                <a:lnTo>
                  <a:pt x="506759" y="644071"/>
                </a:lnTo>
                <a:lnTo>
                  <a:pt x="500186" y="643391"/>
                </a:lnTo>
                <a:lnTo>
                  <a:pt x="493838" y="642710"/>
                </a:lnTo>
                <a:lnTo>
                  <a:pt x="487264" y="642029"/>
                </a:lnTo>
                <a:lnTo>
                  <a:pt x="481144" y="640895"/>
                </a:lnTo>
                <a:lnTo>
                  <a:pt x="474797" y="639307"/>
                </a:lnTo>
                <a:lnTo>
                  <a:pt x="468450" y="638173"/>
                </a:lnTo>
                <a:lnTo>
                  <a:pt x="462329" y="636358"/>
                </a:lnTo>
                <a:lnTo>
                  <a:pt x="456435" y="634543"/>
                </a:lnTo>
                <a:lnTo>
                  <a:pt x="450315" y="632501"/>
                </a:lnTo>
                <a:lnTo>
                  <a:pt x="444194" y="630232"/>
                </a:lnTo>
                <a:lnTo>
                  <a:pt x="438301" y="627737"/>
                </a:lnTo>
                <a:lnTo>
                  <a:pt x="432407" y="625241"/>
                </a:lnTo>
                <a:lnTo>
                  <a:pt x="426513" y="622519"/>
                </a:lnTo>
                <a:lnTo>
                  <a:pt x="420846" y="619796"/>
                </a:lnTo>
                <a:lnTo>
                  <a:pt x="414952" y="616620"/>
                </a:lnTo>
                <a:lnTo>
                  <a:pt x="409512" y="613444"/>
                </a:lnTo>
                <a:lnTo>
                  <a:pt x="403844" y="609814"/>
                </a:lnTo>
                <a:lnTo>
                  <a:pt x="398631" y="606411"/>
                </a:lnTo>
                <a:lnTo>
                  <a:pt x="392963" y="602781"/>
                </a:lnTo>
                <a:lnTo>
                  <a:pt x="387750" y="598698"/>
                </a:lnTo>
                <a:lnTo>
                  <a:pt x="382763" y="594841"/>
                </a:lnTo>
                <a:lnTo>
                  <a:pt x="377322" y="590757"/>
                </a:lnTo>
                <a:lnTo>
                  <a:pt x="372335" y="586447"/>
                </a:lnTo>
                <a:lnTo>
                  <a:pt x="367575" y="581909"/>
                </a:lnTo>
                <a:lnTo>
                  <a:pt x="362588" y="577372"/>
                </a:lnTo>
                <a:lnTo>
                  <a:pt x="358054" y="572608"/>
                </a:lnTo>
                <a:lnTo>
                  <a:pt x="353294" y="567617"/>
                </a:lnTo>
                <a:lnTo>
                  <a:pt x="348760" y="562626"/>
                </a:lnTo>
                <a:lnTo>
                  <a:pt x="344000" y="557408"/>
                </a:lnTo>
                <a:lnTo>
                  <a:pt x="339919" y="551963"/>
                </a:lnTo>
                <a:lnTo>
                  <a:pt x="335612" y="546745"/>
                </a:lnTo>
                <a:lnTo>
                  <a:pt x="331305" y="541300"/>
                </a:lnTo>
                <a:lnTo>
                  <a:pt x="327225" y="535629"/>
                </a:lnTo>
                <a:lnTo>
                  <a:pt x="323371" y="529730"/>
                </a:lnTo>
                <a:lnTo>
                  <a:pt x="319291" y="523831"/>
                </a:lnTo>
                <a:lnTo>
                  <a:pt x="315891" y="517933"/>
                </a:lnTo>
                <a:lnTo>
                  <a:pt x="312037" y="511581"/>
                </a:lnTo>
                <a:lnTo>
                  <a:pt x="308863" y="505682"/>
                </a:lnTo>
                <a:lnTo>
                  <a:pt x="305236" y="499330"/>
                </a:lnTo>
                <a:lnTo>
                  <a:pt x="302063" y="492751"/>
                </a:lnTo>
                <a:lnTo>
                  <a:pt x="298889" y="486171"/>
                </a:lnTo>
                <a:lnTo>
                  <a:pt x="295942" y="479592"/>
                </a:lnTo>
                <a:lnTo>
                  <a:pt x="293222" y="472786"/>
                </a:lnTo>
                <a:lnTo>
                  <a:pt x="290275" y="465980"/>
                </a:lnTo>
                <a:lnTo>
                  <a:pt x="287555" y="458947"/>
                </a:lnTo>
                <a:lnTo>
                  <a:pt x="285061" y="452141"/>
                </a:lnTo>
                <a:lnTo>
                  <a:pt x="282795" y="444655"/>
                </a:lnTo>
                <a:lnTo>
                  <a:pt x="280528" y="437622"/>
                </a:lnTo>
                <a:lnTo>
                  <a:pt x="278488" y="430362"/>
                </a:lnTo>
                <a:lnTo>
                  <a:pt x="276447" y="423102"/>
                </a:lnTo>
                <a:lnTo>
                  <a:pt x="274861" y="415616"/>
                </a:lnTo>
                <a:lnTo>
                  <a:pt x="273274" y="408129"/>
                </a:lnTo>
                <a:lnTo>
                  <a:pt x="272602" y="404960"/>
                </a:lnTo>
                <a:lnTo>
                  <a:pt x="272532" y="405017"/>
                </a:lnTo>
                <a:lnTo>
                  <a:pt x="270286" y="406616"/>
                </a:lnTo>
                <a:lnTo>
                  <a:pt x="268041" y="407758"/>
                </a:lnTo>
                <a:lnTo>
                  <a:pt x="267142" y="407987"/>
                </a:lnTo>
                <a:lnTo>
                  <a:pt x="265795" y="407987"/>
                </a:lnTo>
                <a:lnTo>
                  <a:pt x="264672" y="407987"/>
                </a:lnTo>
                <a:lnTo>
                  <a:pt x="263549" y="407758"/>
                </a:lnTo>
                <a:lnTo>
                  <a:pt x="261303" y="406616"/>
                </a:lnTo>
                <a:lnTo>
                  <a:pt x="259058" y="405017"/>
                </a:lnTo>
                <a:lnTo>
                  <a:pt x="256812" y="403190"/>
                </a:lnTo>
                <a:lnTo>
                  <a:pt x="254791" y="400220"/>
                </a:lnTo>
                <a:lnTo>
                  <a:pt x="252994" y="397250"/>
                </a:lnTo>
                <a:lnTo>
                  <a:pt x="251422" y="393595"/>
                </a:lnTo>
                <a:lnTo>
                  <a:pt x="249625" y="389712"/>
                </a:lnTo>
                <a:lnTo>
                  <a:pt x="248053" y="385143"/>
                </a:lnTo>
                <a:lnTo>
                  <a:pt x="246930" y="380117"/>
                </a:lnTo>
                <a:lnTo>
                  <a:pt x="245583" y="375092"/>
                </a:lnTo>
                <a:lnTo>
                  <a:pt x="244909" y="369609"/>
                </a:lnTo>
                <a:lnTo>
                  <a:pt x="243786" y="363898"/>
                </a:lnTo>
                <a:lnTo>
                  <a:pt x="243337" y="357730"/>
                </a:lnTo>
                <a:lnTo>
                  <a:pt x="243113" y="351563"/>
                </a:lnTo>
                <a:lnTo>
                  <a:pt x="242888" y="345166"/>
                </a:lnTo>
                <a:lnTo>
                  <a:pt x="243113" y="338770"/>
                </a:lnTo>
                <a:lnTo>
                  <a:pt x="243337" y="332602"/>
                </a:lnTo>
                <a:lnTo>
                  <a:pt x="243786" y="326663"/>
                </a:lnTo>
                <a:lnTo>
                  <a:pt x="244909" y="320723"/>
                </a:lnTo>
                <a:lnTo>
                  <a:pt x="245583" y="315469"/>
                </a:lnTo>
                <a:lnTo>
                  <a:pt x="246930" y="309987"/>
                </a:lnTo>
                <a:lnTo>
                  <a:pt x="248053" y="305189"/>
                </a:lnTo>
                <a:lnTo>
                  <a:pt x="249625" y="300849"/>
                </a:lnTo>
                <a:lnTo>
                  <a:pt x="251422" y="296737"/>
                </a:lnTo>
                <a:lnTo>
                  <a:pt x="252994" y="293311"/>
                </a:lnTo>
                <a:lnTo>
                  <a:pt x="254791" y="289884"/>
                </a:lnTo>
                <a:lnTo>
                  <a:pt x="256812" y="287371"/>
                </a:lnTo>
                <a:lnTo>
                  <a:pt x="259058" y="285315"/>
                </a:lnTo>
                <a:lnTo>
                  <a:pt x="261303" y="283945"/>
                </a:lnTo>
                <a:lnTo>
                  <a:pt x="263549" y="282802"/>
                </a:lnTo>
                <a:lnTo>
                  <a:pt x="264672" y="282574"/>
                </a:lnTo>
                <a:lnTo>
                  <a:pt x="265795" y="282574"/>
                </a:lnTo>
                <a:lnTo>
                  <a:pt x="267142" y="282574"/>
                </a:lnTo>
                <a:lnTo>
                  <a:pt x="268041" y="282802"/>
                </a:lnTo>
                <a:lnTo>
                  <a:pt x="268071" y="282818"/>
                </a:lnTo>
                <a:lnTo>
                  <a:pt x="268287" y="281310"/>
                </a:lnTo>
                <a:lnTo>
                  <a:pt x="269193" y="273597"/>
                </a:lnTo>
                <a:lnTo>
                  <a:pt x="270554" y="265656"/>
                </a:lnTo>
                <a:lnTo>
                  <a:pt x="271687" y="258170"/>
                </a:lnTo>
                <a:lnTo>
                  <a:pt x="273274" y="250683"/>
                </a:lnTo>
                <a:lnTo>
                  <a:pt x="274861" y="242969"/>
                </a:lnTo>
                <a:lnTo>
                  <a:pt x="276447" y="235710"/>
                </a:lnTo>
                <a:lnTo>
                  <a:pt x="278488" y="228450"/>
                </a:lnTo>
                <a:lnTo>
                  <a:pt x="280528" y="220963"/>
                </a:lnTo>
                <a:lnTo>
                  <a:pt x="282795" y="213704"/>
                </a:lnTo>
                <a:lnTo>
                  <a:pt x="285061" y="206671"/>
                </a:lnTo>
                <a:lnTo>
                  <a:pt x="287555" y="199638"/>
                </a:lnTo>
                <a:lnTo>
                  <a:pt x="290275" y="192832"/>
                </a:lnTo>
                <a:lnTo>
                  <a:pt x="293222" y="186026"/>
                </a:lnTo>
                <a:lnTo>
                  <a:pt x="295942" y="179220"/>
                </a:lnTo>
                <a:lnTo>
                  <a:pt x="298889" y="172640"/>
                </a:lnTo>
                <a:lnTo>
                  <a:pt x="302063" y="166061"/>
                </a:lnTo>
                <a:lnTo>
                  <a:pt x="305236" y="159482"/>
                </a:lnTo>
                <a:lnTo>
                  <a:pt x="308863" y="153130"/>
                </a:lnTo>
                <a:lnTo>
                  <a:pt x="312037" y="146778"/>
                </a:lnTo>
                <a:lnTo>
                  <a:pt x="315891" y="140652"/>
                </a:lnTo>
                <a:lnTo>
                  <a:pt x="319291" y="134754"/>
                </a:lnTo>
                <a:lnTo>
                  <a:pt x="323371" y="128855"/>
                </a:lnTo>
                <a:lnTo>
                  <a:pt x="327225" y="123183"/>
                </a:lnTo>
                <a:lnTo>
                  <a:pt x="331305" y="117512"/>
                </a:lnTo>
                <a:lnTo>
                  <a:pt x="335612" y="112067"/>
                </a:lnTo>
                <a:lnTo>
                  <a:pt x="339919" y="106395"/>
                </a:lnTo>
                <a:lnTo>
                  <a:pt x="344000" y="101177"/>
                </a:lnTo>
                <a:lnTo>
                  <a:pt x="348760" y="96186"/>
                </a:lnTo>
                <a:lnTo>
                  <a:pt x="353294" y="90968"/>
                </a:lnTo>
                <a:lnTo>
                  <a:pt x="358054" y="86204"/>
                </a:lnTo>
                <a:lnTo>
                  <a:pt x="362588" y="81440"/>
                </a:lnTo>
                <a:lnTo>
                  <a:pt x="367575" y="76902"/>
                </a:lnTo>
                <a:lnTo>
                  <a:pt x="372335" y="72365"/>
                </a:lnTo>
                <a:lnTo>
                  <a:pt x="377322" y="68055"/>
                </a:lnTo>
                <a:lnTo>
                  <a:pt x="382763" y="63744"/>
                </a:lnTo>
                <a:lnTo>
                  <a:pt x="387750" y="59887"/>
                </a:lnTo>
                <a:lnTo>
                  <a:pt x="392963" y="56031"/>
                </a:lnTo>
                <a:lnTo>
                  <a:pt x="398631" y="52174"/>
                </a:lnTo>
                <a:lnTo>
                  <a:pt x="403844" y="48544"/>
                </a:lnTo>
                <a:lnTo>
                  <a:pt x="409512" y="45368"/>
                </a:lnTo>
                <a:lnTo>
                  <a:pt x="414952" y="41965"/>
                </a:lnTo>
                <a:lnTo>
                  <a:pt x="420846" y="39016"/>
                </a:lnTo>
                <a:lnTo>
                  <a:pt x="426513" y="36066"/>
                </a:lnTo>
                <a:lnTo>
                  <a:pt x="432407" y="33571"/>
                </a:lnTo>
                <a:lnTo>
                  <a:pt x="438301" y="30621"/>
                </a:lnTo>
                <a:lnTo>
                  <a:pt x="444194" y="28353"/>
                </a:lnTo>
                <a:lnTo>
                  <a:pt x="450315" y="26084"/>
                </a:lnTo>
                <a:lnTo>
                  <a:pt x="456435" y="24042"/>
                </a:lnTo>
                <a:lnTo>
                  <a:pt x="462329" y="22454"/>
                </a:lnTo>
                <a:lnTo>
                  <a:pt x="468450" y="20639"/>
                </a:lnTo>
                <a:lnTo>
                  <a:pt x="474797" y="19051"/>
                </a:lnTo>
                <a:lnTo>
                  <a:pt x="481144" y="17917"/>
                </a:lnTo>
                <a:lnTo>
                  <a:pt x="487264" y="16783"/>
                </a:lnTo>
                <a:lnTo>
                  <a:pt x="493838" y="15875"/>
                </a:lnTo>
                <a:lnTo>
                  <a:pt x="500186" y="14968"/>
                </a:lnTo>
                <a:lnTo>
                  <a:pt x="506759" y="14514"/>
                </a:lnTo>
                <a:lnTo>
                  <a:pt x="513333" y="14287"/>
                </a:lnTo>
                <a:close/>
                <a:moveTo>
                  <a:pt x="2026444" y="0"/>
                </a:moveTo>
                <a:lnTo>
                  <a:pt x="2033018" y="227"/>
                </a:lnTo>
                <a:lnTo>
                  <a:pt x="2039592" y="454"/>
                </a:lnTo>
                <a:lnTo>
                  <a:pt x="2046166" y="1134"/>
                </a:lnTo>
                <a:lnTo>
                  <a:pt x="2052740" y="1814"/>
                </a:lnTo>
                <a:lnTo>
                  <a:pt x="2059087" y="2948"/>
                </a:lnTo>
                <a:lnTo>
                  <a:pt x="2065434" y="3855"/>
                </a:lnTo>
                <a:lnTo>
                  <a:pt x="2071555" y="5216"/>
                </a:lnTo>
                <a:lnTo>
                  <a:pt x="2077902" y="6577"/>
                </a:lnTo>
                <a:lnTo>
                  <a:pt x="2084022" y="8164"/>
                </a:lnTo>
                <a:lnTo>
                  <a:pt x="2090369" y="10205"/>
                </a:lnTo>
                <a:lnTo>
                  <a:pt x="2096263" y="12246"/>
                </a:lnTo>
                <a:lnTo>
                  <a:pt x="2102384" y="14514"/>
                </a:lnTo>
                <a:lnTo>
                  <a:pt x="2108278" y="16782"/>
                </a:lnTo>
                <a:lnTo>
                  <a:pt x="2114171" y="19277"/>
                </a:lnTo>
                <a:lnTo>
                  <a:pt x="2120065" y="21998"/>
                </a:lnTo>
                <a:lnTo>
                  <a:pt x="2125506" y="24946"/>
                </a:lnTo>
                <a:lnTo>
                  <a:pt x="2131399" y="28121"/>
                </a:lnTo>
                <a:lnTo>
                  <a:pt x="2137067" y="31296"/>
                </a:lnTo>
                <a:lnTo>
                  <a:pt x="2142507" y="34698"/>
                </a:lnTo>
                <a:lnTo>
                  <a:pt x="2147947" y="38100"/>
                </a:lnTo>
                <a:lnTo>
                  <a:pt x="2153388" y="41955"/>
                </a:lnTo>
                <a:lnTo>
                  <a:pt x="2158602" y="45811"/>
                </a:lnTo>
                <a:lnTo>
                  <a:pt x="2164042" y="49893"/>
                </a:lnTo>
                <a:lnTo>
                  <a:pt x="2169029" y="53975"/>
                </a:lnTo>
                <a:lnTo>
                  <a:pt x="2174016" y="58284"/>
                </a:lnTo>
                <a:lnTo>
                  <a:pt x="2179003" y="62593"/>
                </a:lnTo>
                <a:lnTo>
                  <a:pt x="2183764" y="67355"/>
                </a:lnTo>
                <a:lnTo>
                  <a:pt x="2188751" y="71891"/>
                </a:lnTo>
                <a:lnTo>
                  <a:pt x="2193284" y="77107"/>
                </a:lnTo>
                <a:lnTo>
                  <a:pt x="2197818" y="82096"/>
                </a:lnTo>
                <a:lnTo>
                  <a:pt x="2202352" y="87086"/>
                </a:lnTo>
                <a:lnTo>
                  <a:pt x="2206659" y="92529"/>
                </a:lnTo>
                <a:lnTo>
                  <a:pt x="2210966" y="97745"/>
                </a:lnTo>
                <a:lnTo>
                  <a:pt x="2215046" y="103188"/>
                </a:lnTo>
                <a:lnTo>
                  <a:pt x="2219127" y="109084"/>
                </a:lnTo>
                <a:lnTo>
                  <a:pt x="2223207" y="114980"/>
                </a:lnTo>
                <a:lnTo>
                  <a:pt x="2227061" y="120650"/>
                </a:lnTo>
                <a:lnTo>
                  <a:pt x="2230687" y="126773"/>
                </a:lnTo>
                <a:lnTo>
                  <a:pt x="2234314" y="132896"/>
                </a:lnTo>
                <a:lnTo>
                  <a:pt x="2237941" y="139020"/>
                </a:lnTo>
                <a:lnTo>
                  <a:pt x="2241115" y="145370"/>
                </a:lnTo>
                <a:lnTo>
                  <a:pt x="2244515" y="151720"/>
                </a:lnTo>
                <a:lnTo>
                  <a:pt x="2247462" y="158297"/>
                </a:lnTo>
                <a:lnTo>
                  <a:pt x="2250409" y="165100"/>
                </a:lnTo>
                <a:lnTo>
                  <a:pt x="2253583" y="171677"/>
                </a:lnTo>
                <a:lnTo>
                  <a:pt x="2256303" y="178480"/>
                </a:lnTo>
                <a:lnTo>
                  <a:pt x="2258796" y="185511"/>
                </a:lnTo>
                <a:lnTo>
                  <a:pt x="2261290" y="192541"/>
                </a:lnTo>
                <a:lnTo>
                  <a:pt x="2263557" y="199798"/>
                </a:lnTo>
                <a:lnTo>
                  <a:pt x="2265824" y="206829"/>
                </a:lnTo>
                <a:lnTo>
                  <a:pt x="2267864" y="214086"/>
                </a:lnTo>
                <a:lnTo>
                  <a:pt x="2269904" y="221343"/>
                </a:lnTo>
                <a:lnTo>
                  <a:pt x="2271717" y="229054"/>
                </a:lnTo>
                <a:lnTo>
                  <a:pt x="2273078" y="236538"/>
                </a:lnTo>
                <a:lnTo>
                  <a:pt x="2274664" y="244022"/>
                </a:lnTo>
                <a:lnTo>
                  <a:pt x="2276251" y="251732"/>
                </a:lnTo>
                <a:lnTo>
                  <a:pt x="2277158" y="259443"/>
                </a:lnTo>
                <a:lnTo>
                  <a:pt x="2278518" y="267154"/>
                </a:lnTo>
                <a:lnTo>
                  <a:pt x="2278638" y="268548"/>
                </a:lnTo>
                <a:lnTo>
                  <a:pt x="2279424" y="268288"/>
                </a:lnTo>
                <a:lnTo>
                  <a:pt x="2280331" y="268288"/>
                </a:lnTo>
                <a:lnTo>
                  <a:pt x="2281692" y="268288"/>
                </a:lnTo>
                <a:lnTo>
                  <a:pt x="2282826" y="268738"/>
                </a:lnTo>
                <a:lnTo>
                  <a:pt x="2285093" y="269639"/>
                </a:lnTo>
                <a:lnTo>
                  <a:pt x="2287361" y="271215"/>
                </a:lnTo>
                <a:lnTo>
                  <a:pt x="2289402" y="273466"/>
                </a:lnTo>
                <a:lnTo>
                  <a:pt x="2291443" y="275943"/>
                </a:lnTo>
                <a:lnTo>
                  <a:pt x="2293485" y="278869"/>
                </a:lnTo>
                <a:lnTo>
                  <a:pt x="2295299" y="282472"/>
                </a:lnTo>
                <a:lnTo>
                  <a:pt x="2296660" y="286524"/>
                </a:lnTo>
                <a:lnTo>
                  <a:pt x="2298247" y="291027"/>
                </a:lnTo>
                <a:lnTo>
                  <a:pt x="2299608" y="295755"/>
                </a:lnTo>
                <a:lnTo>
                  <a:pt x="2300742" y="300708"/>
                </a:lnTo>
                <a:lnTo>
                  <a:pt x="2301876" y="306111"/>
                </a:lnTo>
                <a:lnTo>
                  <a:pt x="2302556" y="311964"/>
                </a:lnTo>
                <a:lnTo>
                  <a:pt x="2303010" y="317818"/>
                </a:lnTo>
                <a:lnTo>
                  <a:pt x="2303236" y="323897"/>
                </a:lnTo>
                <a:lnTo>
                  <a:pt x="2303463" y="330200"/>
                </a:lnTo>
                <a:lnTo>
                  <a:pt x="2303236" y="336504"/>
                </a:lnTo>
                <a:lnTo>
                  <a:pt x="2303010" y="342808"/>
                </a:lnTo>
                <a:lnTo>
                  <a:pt x="2302556" y="348662"/>
                </a:lnTo>
                <a:lnTo>
                  <a:pt x="2301876" y="354290"/>
                </a:lnTo>
                <a:lnTo>
                  <a:pt x="2300742" y="359918"/>
                </a:lnTo>
                <a:lnTo>
                  <a:pt x="2299608" y="364871"/>
                </a:lnTo>
                <a:lnTo>
                  <a:pt x="2298247" y="369599"/>
                </a:lnTo>
                <a:lnTo>
                  <a:pt x="2296660" y="373877"/>
                </a:lnTo>
                <a:lnTo>
                  <a:pt x="2295299" y="377929"/>
                </a:lnTo>
                <a:lnTo>
                  <a:pt x="2293485" y="381306"/>
                </a:lnTo>
                <a:lnTo>
                  <a:pt x="2291443" y="384683"/>
                </a:lnTo>
                <a:lnTo>
                  <a:pt x="2289402" y="387160"/>
                </a:lnTo>
                <a:lnTo>
                  <a:pt x="2287361" y="389411"/>
                </a:lnTo>
                <a:lnTo>
                  <a:pt x="2285093" y="390987"/>
                </a:lnTo>
                <a:lnTo>
                  <a:pt x="2282826" y="391663"/>
                </a:lnTo>
                <a:lnTo>
                  <a:pt x="2281692" y="391888"/>
                </a:lnTo>
                <a:lnTo>
                  <a:pt x="2280331" y="392113"/>
                </a:lnTo>
                <a:lnTo>
                  <a:pt x="2279424" y="391888"/>
                </a:lnTo>
                <a:lnTo>
                  <a:pt x="2278063" y="391663"/>
                </a:lnTo>
                <a:lnTo>
                  <a:pt x="2275795" y="390987"/>
                </a:lnTo>
                <a:lnTo>
                  <a:pt x="2273928" y="389690"/>
                </a:lnTo>
                <a:lnTo>
                  <a:pt x="2273078" y="393700"/>
                </a:lnTo>
                <a:lnTo>
                  <a:pt x="2271717" y="401411"/>
                </a:lnTo>
                <a:lnTo>
                  <a:pt x="2269904" y="408895"/>
                </a:lnTo>
                <a:lnTo>
                  <a:pt x="2267864" y="416152"/>
                </a:lnTo>
                <a:lnTo>
                  <a:pt x="2265824" y="423636"/>
                </a:lnTo>
                <a:lnTo>
                  <a:pt x="2263557" y="430666"/>
                </a:lnTo>
                <a:lnTo>
                  <a:pt x="2261290" y="437697"/>
                </a:lnTo>
                <a:lnTo>
                  <a:pt x="2258796" y="444727"/>
                </a:lnTo>
                <a:lnTo>
                  <a:pt x="2256303" y="451757"/>
                </a:lnTo>
                <a:lnTo>
                  <a:pt x="2253583" y="458561"/>
                </a:lnTo>
                <a:lnTo>
                  <a:pt x="2250409" y="465138"/>
                </a:lnTo>
                <a:lnTo>
                  <a:pt x="2247462" y="471941"/>
                </a:lnTo>
                <a:lnTo>
                  <a:pt x="2244515" y="478518"/>
                </a:lnTo>
                <a:lnTo>
                  <a:pt x="2241115" y="484868"/>
                </a:lnTo>
                <a:lnTo>
                  <a:pt x="2237941" y="491218"/>
                </a:lnTo>
                <a:lnTo>
                  <a:pt x="2234314" y="497568"/>
                </a:lnTo>
                <a:lnTo>
                  <a:pt x="2230687" y="503691"/>
                </a:lnTo>
                <a:lnTo>
                  <a:pt x="2227061" y="509588"/>
                </a:lnTo>
                <a:lnTo>
                  <a:pt x="2223207" y="515484"/>
                </a:lnTo>
                <a:lnTo>
                  <a:pt x="2219127" y="521154"/>
                </a:lnTo>
                <a:lnTo>
                  <a:pt x="2215046" y="527050"/>
                </a:lnTo>
                <a:lnTo>
                  <a:pt x="2210966" y="532720"/>
                </a:lnTo>
                <a:lnTo>
                  <a:pt x="2206659" y="537936"/>
                </a:lnTo>
                <a:lnTo>
                  <a:pt x="2202352" y="543152"/>
                </a:lnTo>
                <a:lnTo>
                  <a:pt x="2197818" y="548368"/>
                </a:lnTo>
                <a:lnTo>
                  <a:pt x="2193284" y="553357"/>
                </a:lnTo>
                <a:lnTo>
                  <a:pt x="2188751" y="558347"/>
                </a:lnTo>
                <a:lnTo>
                  <a:pt x="2183764" y="562882"/>
                </a:lnTo>
                <a:lnTo>
                  <a:pt x="2179003" y="567645"/>
                </a:lnTo>
                <a:lnTo>
                  <a:pt x="2174016" y="571954"/>
                </a:lnTo>
                <a:lnTo>
                  <a:pt x="2169029" y="576263"/>
                </a:lnTo>
                <a:lnTo>
                  <a:pt x="2164042" y="580572"/>
                </a:lnTo>
                <a:lnTo>
                  <a:pt x="2158602" y="584654"/>
                </a:lnTo>
                <a:lnTo>
                  <a:pt x="2153388" y="588283"/>
                </a:lnTo>
                <a:lnTo>
                  <a:pt x="2147947" y="592138"/>
                </a:lnTo>
                <a:lnTo>
                  <a:pt x="2142507" y="595766"/>
                </a:lnTo>
                <a:lnTo>
                  <a:pt x="2137067" y="598941"/>
                </a:lnTo>
                <a:lnTo>
                  <a:pt x="2131399" y="602343"/>
                </a:lnTo>
                <a:lnTo>
                  <a:pt x="2125506" y="605291"/>
                </a:lnTo>
                <a:lnTo>
                  <a:pt x="2120065" y="608240"/>
                </a:lnTo>
                <a:lnTo>
                  <a:pt x="2114171" y="611188"/>
                </a:lnTo>
                <a:lnTo>
                  <a:pt x="2108278" y="613683"/>
                </a:lnTo>
                <a:lnTo>
                  <a:pt x="2102384" y="615950"/>
                </a:lnTo>
                <a:lnTo>
                  <a:pt x="2096263" y="618218"/>
                </a:lnTo>
                <a:lnTo>
                  <a:pt x="2090369" y="620259"/>
                </a:lnTo>
                <a:lnTo>
                  <a:pt x="2084022" y="622300"/>
                </a:lnTo>
                <a:lnTo>
                  <a:pt x="2077902" y="623661"/>
                </a:lnTo>
                <a:lnTo>
                  <a:pt x="2071555" y="625249"/>
                </a:lnTo>
                <a:lnTo>
                  <a:pt x="2065434" y="626609"/>
                </a:lnTo>
                <a:lnTo>
                  <a:pt x="2059087" y="627743"/>
                </a:lnTo>
                <a:lnTo>
                  <a:pt x="2052740" y="628424"/>
                </a:lnTo>
                <a:lnTo>
                  <a:pt x="2046166" y="629331"/>
                </a:lnTo>
                <a:lnTo>
                  <a:pt x="2039592" y="629784"/>
                </a:lnTo>
                <a:lnTo>
                  <a:pt x="2033018" y="630011"/>
                </a:lnTo>
                <a:lnTo>
                  <a:pt x="2026444" y="630238"/>
                </a:lnTo>
                <a:lnTo>
                  <a:pt x="2019870" y="630011"/>
                </a:lnTo>
                <a:lnTo>
                  <a:pt x="2013297" y="629784"/>
                </a:lnTo>
                <a:lnTo>
                  <a:pt x="2006949" y="629331"/>
                </a:lnTo>
                <a:lnTo>
                  <a:pt x="2000602" y="628424"/>
                </a:lnTo>
                <a:lnTo>
                  <a:pt x="1994255" y="627743"/>
                </a:lnTo>
                <a:lnTo>
                  <a:pt x="1987681" y="626609"/>
                </a:lnTo>
                <a:lnTo>
                  <a:pt x="1981334" y="625249"/>
                </a:lnTo>
                <a:lnTo>
                  <a:pt x="1975213" y="623661"/>
                </a:lnTo>
                <a:lnTo>
                  <a:pt x="1968866" y="622300"/>
                </a:lnTo>
                <a:lnTo>
                  <a:pt x="1962972" y="620259"/>
                </a:lnTo>
                <a:lnTo>
                  <a:pt x="1956852" y="618218"/>
                </a:lnTo>
                <a:lnTo>
                  <a:pt x="1950731" y="615950"/>
                </a:lnTo>
                <a:lnTo>
                  <a:pt x="1944838" y="613683"/>
                </a:lnTo>
                <a:lnTo>
                  <a:pt x="1938944" y="611188"/>
                </a:lnTo>
                <a:lnTo>
                  <a:pt x="1933050" y="608240"/>
                </a:lnTo>
                <a:lnTo>
                  <a:pt x="1927383" y="605291"/>
                </a:lnTo>
                <a:lnTo>
                  <a:pt x="1921716" y="602343"/>
                </a:lnTo>
                <a:lnTo>
                  <a:pt x="1916049" y="598941"/>
                </a:lnTo>
                <a:lnTo>
                  <a:pt x="1910381" y="595766"/>
                </a:lnTo>
                <a:lnTo>
                  <a:pt x="1905168" y="592138"/>
                </a:lnTo>
                <a:lnTo>
                  <a:pt x="1899954" y="588283"/>
                </a:lnTo>
                <a:lnTo>
                  <a:pt x="1894514" y="584654"/>
                </a:lnTo>
                <a:lnTo>
                  <a:pt x="1889300" y="580572"/>
                </a:lnTo>
                <a:lnTo>
                  <a:pt x="1884313" y="576263"/>
                </a:lnTo>
                <a:lnTo>
                  <a:pt x="1879099" y="571954"/>
                </a:lnTo>
                <a:lnTo>
                  <a:pt x="1874112" y="567645"/>
                </a:lnTo>
                <a:lnTo>
                  <a:pt x="1869352" y="562882"/>
                </a:lnTo>
                <a:lnTo>
                  <a:pt x="1864591" y="558347"/>
                </a:lnTo>
                <a:lnTo>
                  <a:pt x="1859831" y="553357"/>
                </a:lnTo>
                <a:lnTo>
                  <a:pt x="1855297" y="548368"/>
                </a:lnTo>
                <a:lnTo>
                  <a:pt x="1850763" y="543152"/>
                </a:lnTo>
                <a:lnTo>
                  <a:pt x="1846456" y="537936"/>
                </a:lnTo>
                <a:lnTo>
                  <a:pt x="1842149" y="532720"/>
                </a:lnTo>
                <a:lnTo>
                  <a:pt x="1838069" y="527050"/>
                </a:lnTo>
                <a:lnTo>
                  <a:pt x="1833989" y="521154"/>
                </a:lnTo>
                <a:lnTo>
                  <a:pt x="1829908" y="515484"/>
                </a:lnTo>
                <a:lnTo>
                  <a:pt x="1826281" y="509588"/>
                </a:lnTo>
                <a:lnTo>
                  <a:pt x="1822428" y="503691"/>
                </a:lnTo>
                <a:lnTo>
                  <a:pt x="1818801" y="497568"/>
                </a:lnTo>
                <a:lnTo>
                  <a:pt x="1815400" y="491218"/>
                </a:lnTo>
                <a:lnTo>
                  <a:pt x="1811774" y="484868"/>
                </a:lnTo>
                <a:lnTo>
                  <a:pt x="1808827" y="478518"/>
                </a:lnTo>
                <a:lnTo>
                  <a:pt x="1805426" y="471941"/>
                </a:lnTo>
                <a:lnTo>
                  <a:pt x="1802479" y="465138"/>
                </a:lnTo>
                <a:lnTo>
                  <a:pt x="1799759" y="458561"/>
                </a:lnTo>
                <a:lnTo>
                  <a:pt x="1797039" y="451757"/>
                </a:lnTo>
                <a:lnTo>
                  <a:pt x="1794545" y="444727"/>
                </a:lnTo>
                <a:lnTo>
                  <a:pt x="1791825" y="437697"/>
                </a:lnTo>
                <a:lnTo>
                  <a:pt x="1789332" y="430666"/>
                </a:lnTo>
                <a:lnTo>
                  <a:pt x="1787292" y="423636"/>
                </a:lnTo>
                <a:lnTo>
                  <a:pt x="1785025" y="416152"/>
                </a:lnTo>
                <a:lnTo>
                  <a:pt x="1783438" y="408895"/>
                </a:lnTo>
                <a:lnTo>
                  <a:pt x="1781624" y="401411"/>
                </a:lnTo>
                <a:lnTo>
                  <a:pt x="1779811" y="393700"/>
                </a:lnTo>
                <a:lnTo>
                  <a:pt x="1778682" y="388377"/>
                </a:lnTo>
                <a:lnTo>
                  <a:pt x="1777853" y="389411"/>
                </a:lnTo>
                <a:lnTo>
                  <a:pt x="1775596" y="390987"/>
                </a:lnTo>
                <a:lnTo>
                  <a:pt x="1773114" y="391663"/>
                </a:lnTo>
                <a:lnTo>
                  <a:pt x="1771986" y="391888"/>
                </a:lnTo>
                <a:lnTo>
                  <a:pt x="1770632" y="392113"/>
                </a:lnTo>
                <a:lnTo>
                  <a:pt x="1769729" y="391888"/>
                </a:lnTo>
                <a:lnTo>
                  <a:pt x="1768375" y="391663"/>
                </a:lnTo>
                <a:lnTo>
                  <a:pt x="1766118" y="390987"/>
                </a:lnTo>
                <a:lnTo>
                  <a:pt x="1763861" y="389411"/>
                </a:lnTo>
                <a:lnTo>
                  <a:pt x="1761830" y="387160"/>
                </a:lnTo>
                <a:lnTo>
                  <a:pt x="1760025" y="384683"/>
                </a:lnTo>
                <a:lnTo>
                  <a:pt x="1757994" y="381306"/>
                </a:lnTo>
                <a:lnTo>
                  <a:pt x="1756188" y="377929"/>
                </a:lnTo>
                <a:lnTo>
                  <a:pt x="1754609" y="373877"/>
                </a:lnTo>
                <a:lnTo>
                  <a:pt x="1753029" y="369599"/>
                </a:lnTo>
                <a:lnTo>
                  <a:pt x="1751675" y="364871"/>
                </a:lnTo>
                <a:lnTo>
                  <a:pt x="1750546" y="359918"/>
                </a:lnTo>
                <a:lnTo>
                  <a:pt x="1749644" y="354290"/>
                </a:lnTo>
                <a:lnTo>
                  <a:pt x="1748967" y="348662"/>
                </a:lnTo>
                <a:lnTo>
                  <a:pt x="1748290" y="342808"/>
                </a:lnTo>
                <a:lnTo>
                  <a:pt x="1747838" y="336504"/>
                </a:lnTo>
                <a:lnTo>
                  <a:pt x="1747838" y="330200"/>
                </a:lnTo>
                <a:lnTo>
                  <a:pt x="1747838" y="323897"/>
                </a:lnTo>
                <a:lnTo>
                  <a:pt x="1748290" y="317818"/>
                </a:lnTo>
                <a:lnTo>
                  <a:pt x="1748967" y="311964"/>
                </a:lnTo>
                <a:lnTo>
                  <a:pt x="1749644" y="306111"/>
                </a:lnTo>
                <a:lnTo>
                  <a:pt x="1750546" y="300708"/>
                </a:lnTo>
                <a:lnTo>
                  <a:pt x="1751675" y="295755"/>
                </a:lnTo>
                <a:lnTo>
                  <a:pt x="1753029" y="291027"/>
                </a:lnTo>
                <a:lnTo>
                  <a:pt x="1754609" y="286524"/>
                </a:lnTo>
                <a:lnTo>
                  <a:pt x="1756188" y="282472"/>
                </a:lnTo>
                <a:lnTo>
                  <a:pt x="1757994" y="278869"/>
                </a:lnTo>
                <a:lnTo>
                  <a:pt x="1760025" y="275943"/>
                </a:lnTo>
                <a:lnTo>
                  <a:pt x="1761830" y="273466"/>
                </a:lnTo>
                <a:lnTo>
                  <a:pt x="1763861" y="271215"/>
                </a:lnTo>
                <a:lnTo>
                  <a:pt x="1766118" y="269639"/>
                </a:lnTo>
                <a:lnTo>
                  <a:pt x="1768375" y="268738"/>
                </a:lnTo>
                <a:lnTo>
                  <a:pt x="1769729" y="268288"/>
                </a:lnTo>
                <a:lnTo>
                  <a:pt x="1770632" y="268288"/>
                </a:lnTo>
                <a:lnTo>
                  <a:pt x="1771986" y="268288"/>
                </a:lnTo>
                <a:lnTo>
                  <a:pt x="1773114" y="268738"/>
                </a:lnTo>
                <a:lnTo>
                  <a:pt x="1774524" y="269250"/>
                </a:lnTo>
                <a:lnTo>
                  <a:pt x="1774824" y="267154"/>
                </a:lnTo>
                <a:lnTo>
                  <a:pt x="1775731" y="259443"/>
                </a:lnTo>
                <a:lnTo>
                  <a:pt x="1777091" y="251732"/>
                </a:lnTo>
                <a:lnTo>
                  <a:pt x="1778224" y="244022"/>
                </a:lnTo>
                <a:lnTo>
                  <a:pt x="1779811" y="236538"/>
                </a:lnTo>
                <a:lnTo>
                  <a:pt x="1781624" y="229054"/>
                </a:lnTo>
                <a:lnTo>
                  <a:pt x="1783438" y="221343"/>
                </a:lnTo>
                <a:lnTo>
                  <a:pt x="1785025" y="214086"/>
                </a:lnTo>
                <a:lnTo>
                  <a:pt x="1787292" y="206829"/>
                </a:lnTo>
                <a:lnTo>
                  <a:pt x="1789332" y="199798"/>
                </a:lnTo>
                <a:lnTo>
                  <a:pt x="1791825" y="192541"/>
                </a:lnTo>
                <a:lnTo>
                  <a:pt x="1794545" y="185511"/>
                </a:lnTo>
                <a:lnTo>
                  <a:pt x="1797039" y="178480"/>
                </a:lnTo>
                <a:lnTo>
                  <a:pt x="1799759" y="171677"/>
                </a:lnTo>
                <a:lnTo>
                  <a:pt x="1802479" y="165100"/>
                </a:lnTo>
                <a:lnTo>
                  <a:pt x="1805426" y="158297"/>
                </a:lnTo>
                <a:lnTo>
                  <a:pt x="1808827" y="151720"/>
                </a:lnTo>
                <a:lnTo>
                  <a:pt x="1811774" y="145370"/>
                </a:lnTo>
                <a:lnTo>
                  <a:pt x="1815400" y="139020"/>
                </a:lnTo>
                <a:lnTo>
                  <a:pt x="1818801" y="132896"/>
                </a:lnTo>
                <a:lnTo>
                  <a:pt x="1822428" y="126773"/>
                </a:lnTo>
                <a:lnTo>
                  <a:pt x="1826281" y="120650"/>
                </a:lnTo>
                <a:lnTo>
                  <a:pt x="1829908" y="114980"/>
                </a:lnTo>
                <a:lnTo>
                  <a:pt x="1833989" y="109084"/>
                </a:lnTo>
                <a:lnTo>
                  <a:pt x="1838069" y="103188"/>
                </a:lnTo>
                <a:lnTo>
                  <a:pt x="1842149" y="97745"/>
                </a:lnTo>
                <a:lnTo>
                  <a:pt x="1846456" y="92529"/>
                </a:lnTo>
                <a:lnTo>
                  <a:pt x="1850763" y="87086"/>
                </a:lnTo>
                <a:lnTo>
                  <a:pt x="1855297" y="82096"/>
                </a:lnTo>
                <a:lnTo>
                  <a:pt x="1859831" y="77107"/>
                </a:lnTo>
                <a:lnTo>
                  <a:pt x="1864591" y="71891"/>
                </a:lnTo>
                <a:lnTo>
                  <a:pt x="1869352" y="67355"/>
                </a:lnTo>
                <a:lnTo>
                  <a:pt x="1874112" y="62593"/>
                </a:lnTo>
                <a:lnTo>
                  <a:pt x="1879099" y="58284"/>
                </a:lnTo>
                <a:lnTo>
                  <a:pt x="1884313" y="53975"/>
                </a:lnTo>
                <a:lnTo>
                  <a:pt x="1889300" y="49893"/>
                </a:lnTo>
                <a:lnTo>
                  <a:pt x="1894514" y="45811"/>
                </a:lnTo>
                <a:lnTo>
                  <a:pt x="1899954" y="41955"/>
                </a:lnTo>
                <a:lnTo>
                  <a:pt x="1905168" y="38100"/>
                </a:lnTo>
                <a:lnTo>
                  <a:pt x="1910381" y="34698"/>
                </a:lnTo>
                <a:lnTo>
                  <a:pt x="1916049" y="31296"/>
                </a:lnTo>
                <a:lnTo>
                  <a:pt x="1921716" y="28121"/>
                </a:lnTo>
                <a:lnTo>
                  <a:pt x="1927383" y="24946"/>
                </a:lnTo>
                <a:lnTo>
                  <a:pt x="1933050" y="21998"/>
                </a:lnTo>
                <a:lnTo>
                  <a:pt x="1938944" y="19277"/>
                </a:lnTo>
                <a:lnTo>
                  <a:pt x="1944838" y="16782"/>
                </a:lnTo>
                <a:lnTo>
                  <a:pt x="1950731" y="14514"/>
                </a:lnTo>
                <a:lnTo>
                  <a:pt x="1956852" y="12246"/>
                </a:lnTo>
                <a:lnTo>
                  <a:pt x="1962972" y="10205"/>
                </a:lnTo>
                <a:lnTo>
                  <a:pt x="1968866" y="8164"/>
                </a:lnTo>
                <a:lnTo>
                  <a:pt x="1975213" y="6577"/>
                </a:lnTo>
                <a:lnTo>
                  <a:pt x="1981334" y="5216"/>
                </a:lnTo>
                <a:lnTo>
                  <a:pt x="1987681" y="3855"/>
                </a:lnTo>
                <a:lnTo>
                  <a:pt x="1994255" y="2948"/>
                </a:lnTo>
                <a:lnTo>
                  <a:pt x="2000602" y="1814"/>
                </a:lnTo>
                <a:lnTo>
                  <a:pt x="2006949" y="1134"/>
                </a:lnTo>
                <a:lnTo>
                  <a:pt x="2013297" y="454"/>
                </a:lnTo>
                <a:lnTo>
                  <a:pt x="2019870" y="227"/>
                </a:lnTo>
                <a:lnTo>
                  <a:pt x="2026444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KSO_Shape"/>
          <p:cNvSpPr>
            <a:spLocks/>
          </p:cNvSpPr>
          <p:nvPr/>
        </p:nvSpPr>
        <p:spPr bwMode="auto">
          <a:xfrm>
            <a:off x="7721600" y="3572625"/>
            <a:ext cx="1041400" cy="576241"/>
          </a:xfrm>
          <a:custGeom>
            <a:avLst/>
            <a:gdLst>
              <a:gd name="T0" fmla="*/ 1660776 w 2546350"/>
              <a:gd name="T1" fmla="*/ 783048 h 1409701"/>
              <a:gd name="T2" fmla="*/ 1769836 w 2546350"/>
              <a:gd name="T3" fmla="*/ 861918 h 1409701"/>
              <a:gd name="T4" fmla="*/ 921682 w 2546350"/>
              <a:gd name="T5" fmla="*/ 1409701 h 1409701"/>
              <a:gd name="T6" fmla="*/ 729797 w 2546350"/>
              <a:gd name="T7" fmla="*/ 859878 h 1409701"/>
              <a:gd name="T8" fmla="*/ 850647 w 2546350"/>
              <a:gd name="T9" fmla="*/ 778742 h 1409701"/>
              <a:gd name="T10" fmla="*/ 591880 w 2546350"/>
              <a:gd name="T11" fmla="*/ 727368 h 1409701"/>
              <a:gd name="T12" fmla="*/ 778102 w 2546350"/>
              <a:gd name="T13" fmla="*/ 739045 h 1409701"/>
              <a:gd name="T14" fmla="*/ 684667 w 2546350"/>
              <a:gd name="T15" fmla="*/ 817014 h 1409701"/>
              <a:gd name="T16" fmla="*/ 0 w 2546350"/>
              <a:gd name="T17" fmla="*/ 1339155 h 1409701"/>
              <a:gd name="T18" fmla="*/ 77074 w 2546350"/>
              <a:gd name="T19" fmla="*/ 740308 h 1409701"/>
              <a:gd name="T20" fmla="*/ 449520 w 2546350"/>
              <a:gd name="T21" fmla="*/ 727368 h 1409701"/>
              <a:gd name="T22" fmla="*/ 2425273 w 2546350"/>
              <a:gd name="T23" fmla="*/ 707077 h 1409701"/>
              <a:gd name="T24" fmla="*/ 2545217 w 2546350"/>
              <a:gd name="T25" fmla="*/ 788440 h 1409701"/>
              <a:gd name="T26" fmla="*/ 2353389 w 2546350"/>
              <a:gd name="T27" fmla="*/ 1338263 h 1409701"/>
              <a:gd name="T28" fmla="*/ 1748292 w 2546350"/>
              <a:gd name="T29" fmla="*/ 761030 h 1409701"/>
              <a:gd name="T30" fmla="*/ 1751639 w 2546350"/>
              <a:gd name="T31" fmla="*/ 672628 h 1409701"/>
              <a:gd name="T32" fmla="*/ 1318533 w 2546350"/>
              <a:gd name="T33" fmla="*/ 82101 h 1409701"/>
              <a:gd name="T34" fmla="*/ 1428751 w 2546350"/>
              <a:gd name="T35" fmla="*/ 162185 h 1409701"/>
              <a:gd name="T36" fmla="*/ 1493838 w 2546350"/>
              <a:gd name="T37" fmla="*/ 298986 h 1409701"/>
              <a:gd name="T38" fmla="*/ 1524257 w 2546350"/>
              <a:gd name="T39" fmla="*/ 372145 h 1409701"/>
              <a:gd name="T40" fmla="*/ 1505392 w 2546350"/>
              <a:gd name="T41" fmla="*/ 463325 h 1409701"/>
              <a:gd name="T42" fmla="*/ 1460047 w 2546350"/>
              <a:gd name="T43" fmla="*/ 561245 h 1409701"/>
              <a:gd name="T44" fmla="*/ 1364570 w 2546350"/>
              <a:gd name="T45" fmla="*/ 665831 h 1409701"/>
              <a:gd name="T46" fmla="*/ 1235529 w 2546350"/>
              <a:gd name="T47" fmla="*/ 699861 h 1409701"/>
              <a:gd name="T48" fmla="*/ 1111250 w 2546350"/>
              <a:gd name="T49" fmla="*/ 650631 h 1409701"/>
              <a:gd name="T50" fmla="*/ 1024391 w 2546350"/>
              <a:gd name="T51" fmla="*/ 535155 h 1409701"/>
              <a:gd name="T52" fmla="*/ 983737 w 2546350"/>
              <a:gd name="T53" fmla="*/ 456120 h 1409701"/>
              <a:gd name="T54" fmla="*/ 981706 w 2546350"/>
              <a:gd name="T55" fmla="*/ 350306 h 1409701"/>
              <a:gd name="T56" fmla="*/ 1016227 w 2546350"/>
              <a:gd name="T57" fmla="*/ 255428 h 1409701"/>
              <a:gd name="T58" fmla="*/ 1096056 w 2546350"/>
              <a:gd name="T59" fmla="*/ 132465 h 1409701"/>
              <a:gd name="T60" fmla="*/ 1216252 w 2546350"/>
              <a:gd name="T61" fmla="*/ 72346 h 1409701"/>
              <a:gd name="T62" fmla="*/ 607408 w 2546350"/>
              <a:gd name="T63" fmla="*/ 33571 h 1409701"/>
              <a:gd name="T64" fmla="*/ 712589 w 2546350"/>
              <a:gd name="T65" fmla="*/ 123183 h 1409701"/>
              <a:gd name="T66" fmla="*/ 769261 w 2546350"/>
              <a:gd name="T67" fmla="*/ 265656 h 1409701"/>
              <a:gd name="T68" fmla="*/ 798064 w 2546350"/>
              <a:gd name="T69" fmla="*/ 332602 h 1409701"/>
              <a:gd name="T70" fmla="*/ 773361 w 2546350"/>
              <a:gd name="T71" fmla="*/ 407758 h 1409701"/>
              <a:gd name="T72" fmla="*/ 720523 w 2546350"/>
              <a:gd name="T73" fmla="*/ 523831 h 1409701"/>
              <a:gd name="T74" fmla="*/ 618969 w 2546350"/>
              <a:gd name="T75" fmla="*/ 619796 h 1409701"/>
              <a:gd name="T76" fmla="*/ 487264 w 2546350"/>
              <a:gd name="T77" fmla="*/ 642029 h 1409701"/>
              <a:gd name="T78" fmla="*/ 367575 w 2546350"/>
              <a:gd name="T79" fmla="*/ 581909 h 1409701"/>
              <a:gd name="T80" fmla="*/ 287555 w 2546350"/>
              <a:gd name="T81" fmla="*/ 458947 h 1409701"/>
              <a:gd name="T82" fmla="*/ 251422 w 2546350"/>
              <a:gd name="T83" fmla="*/ 393595 h 1409701"/>
              <a:gd name="T84" fmla="*/ 256812 w 2546350"/>
              <a:gd name="T85" fmla="*/ 287371 h 1409701"/>
              <a:gd name="T86" fmla="*/ 290275 w 2546350"/>
              <a:gd name="T87" fmla="*/ 192832 h 1409701"/>
              <a:gd name="T88" fmla="*/ 372335 w 2546350"/>
              <a:gd name="T89" fmla="*/ 72365 h 1409701"/>
              <a:gd name="T90" fmla="*/ 493838 w 2546350"/>
              <a:gd name="T91" fmla="*/ 15875 h 1409701"/>
              <a:gd name="T92" fmla="*/ 2131399 w 2546350"/>
              <a:gd name="T93" fmla="*/ 28121 h 1409701"/>
              <a:gd name="T94" fmla="*/ 2230687 w 2546350"/>
              <a:gd name="T95" fmla="*/ 126773 h 1409701"/>
              <a:gd name="T96" fmla="*/ 2278638 w 2546350"/>
              <a:gd name="T97" fmla="*/ 268548 h 1409701"/>
              <a:gd name="T98" fmla="*/ 2303010 w 2546350"/>
              <a:gd name="T99" fmla="*/ 342808 h 1409701"/>
              <a:gd name="T100" fmla="*/ 2271717 w 2546350"/>
              <a:gd name="T101" fmla="*/ 401411 h 1409701"/>
              <a:gd name="T102" fmla="*/ 2206659 w 2546350"/>
              <a:gd name="T103" fmla="*/ 537936 h 1409701"/>
              <a:gd name="T104" fmla="*/ 2096263 w 2546350"/>
              <a:gd name="T105" fmla="*/ 618218 h 1409701"/>
              <a:gd name="T106" fmla="*/ 1962972 w 2546350"/>
              <a:gd name="T107" fmla="*/ 620259 h 1409701"/>
              <a:gd name="T108" fmla="*/ 1850763 w 2546350"/>
              <a:gd name="T109" fmla="*/ 543152 h 1409701"/>
              <a:gd name="T110" fmla="*/ 1783438 w 2546350"/>
              <a:gd name="T111" fmla="*/ 408895 h 1409701"/>
              <a:gd name="T112" fmla="*/ 1749644 w 2546350"/>
              <a:gd name="T113" fmla="*/ 354290 h 1409701"/>
              <a:gd name="T114" fmla="*/ 1770632 w 2546350"/>
              <a:gd name="T115" fmla="*/ 268288 h 1409701"/>
              <a:gd name="T116" fmla="*/ 1811774 w 2546350"/>
              <a:gd name="T117" fmla="*/ 145370 h 1409701"/>
              <a:gd name="T118" fmla="*/ 1905168 w 2546350"/>
              <a:gd name="T119" fmla="*/ 38100 h 1409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546350" h="1409701">
                <a:moveTo>
                  <a:pt x="1205490" y="715963"/>
                </a:moveTo>
                <a:lnTo>
                  <a:pt x="1293463" y="715963"/>
                </a:lnTo>
                <a:lnTo>
                  <a:pt x="1320445" y="783954"/>
                </a:lnTo>
                <a:lnTo>
                  <a:pt x="1271470" y="813191"/>
                </a:lnTo>
                <a:lnTo>
                  <a:pt x="1310469" y="955292"/>
                </a:lnTo>
                <a:lnTo>
                  <a:pt x="1402297" y="721402"/>
                </a:lnTo>
                <a:lnTo>
                  <a:pt x="1433360" y="726162"/>
                </a:lnTo>
                <a:lnTo>
                  <a:pt x="1463969" y="731601"/>
                </a:lnTo>
                <a:lnTo>
                  <a:pt x="1494805" y="737494"/>
                </a:lnTo>
                <a:lnTo>
                  <a:pt x="1509997" y="740667"/>
                </a:lnTo>
                <a:lnTo>
                  <a:pt x="1525188" y="743840"/>
                </a:lnTo>
                <a:lnTo>
                  <a:pt x="1539699" y="747239"/>
                </a:lnTo>
                <a:lnTo>
                  <a:pt x="1554664" y="750639"/>
                </a:lnTo>
                <a:lnTo>
                  <a:pt x="1568948" y="754491"/>
                </a:lnTo>
                <a:lnTo>
                  <a:pt x="1583006" y="757891"/>
                </a:lnTo>
                <a:lnTo>
                  <a:pt x="1597063" y="761971"/>
                </a:lnTo>
                <a:lnTo>
                  <a:pt x="1610441" y="765823"/>
                </a:lnTo>
                <a:lnTo>
                  <a:pt x="1623818" y="770129"/>
                </a:lnTo>
                <a:lnTo>
                  <a:pt x="1636289" y="774209"/>
                </a:lnTo>
                <a:lnTo>
                  <a:pt x="1648759" y="778515"/>
                </a:lnTo>
                <a:lnTo>
                  <a:pt x="1660776" y="783048"/>
                </a:lnTo>
                <a:lnTo>
                  <a:pt x="1672113" y="787581"/>
                </a:lnTo>
                <a:lnTo>
                  <a:pt x="1683223" y="792113"/>
                </a:lnTo>
                <a:lnTo>
                  <a:pt x="1693653" y="796873"/>
                </a:lnTo>
                <a:lnTo>
                  <a:pt x="1703629" y="801632"/>
                </a:lnTo>
                <a:lnTo>
                  <a:pt x="1712699" y="806618"/>
                </a:lnTo>
                <a:lnTo>
                  <a:pt x="1721542" y="811604"/>
                </a:lnTo>
                <a:lnTo>
                  <a:pt x="1729704" y="817043"/>
                </a:lnTo>
                <a:lnTo>
                  <a:pt x="1736960" y="822256"/>
                </a:lnTo>
                <a:lnTo>
                  <a:pt x="1743762" y="827695"/>
                </a:lnTo>
                <a:lnTo>
                  <a:pt x="1749657" y="833135"/>
                </a:lnTo>
                <a:lnTo>
                  <a:pt x="1752378" y="835854"/>
                </a:lnTo>
                <a:lnTo>
                  <a:pt x="1754872" y="838801"/>
                </a:lnTo>
                <a:lnTo>
                  <a:pt x="1757139" y="841520"/>
                </a:lnTo>
                <a:lnTo>
                  <a:pt x="1759180" y="844240"/>
                </a:lnTo>
                <a:lnTo>
                  <a:pt x="1761221" y="847186"/>
                </a:lnTo>
                <a:lnTo>
                  <a:pt x="1762808" y="850133"/>
                </a:lnTo>
                <a:lnTo>
                  <a:pt x="1764168" y="853079"/>
                </a:lnTo>
                <a:lnTo>
                  <a:pt x="1765528" y="855799"/>
                </a:lnTo>
                <a:lnTo>
                  <a:pt x="1767569" y="857838"/>
                </a:lnTo>
                <a:lnTo>
                  <a:pt x="1768703" y="859878"/>
                </a:lnTo>
                <a:lnTo>
                  <a:pt x="1769836" y="861918"/>
                </a:lnTo>
                <a:lnTo>
                  <a:pt x="1770063" y="863278"/>
                </a:lnTo>
                <a:lnTo>
                  <a:pt x="1770063" y="864184"/>
                </a:lnTo>
                <a:lnTo>
                  <a:pt x="1770063" y="1395196"/>
                </a:lnTo>
                <a:lnTo>
                  <a:pt x="1770063" y="1396556"/>
                </a:lnTo>
                <a:lnTo>
                  <a:pt x="1769610" y="1398143"/>
                </a:lnTo>
                <a:lnTo>
                  <a:pt x="1768930" y="1399502"/>
                </a:lnTo>
                <a:lnTo>
                  <a:pt x="1768023" y="1400862"/>
                </a:lnTo>
                <a:lnTo>
                  <a:pt x="1767116" y="1402222"/>
                </a:lnTo>
                <a:lnTo>
                  <a:pt x="1765755" y="1403355"/>
                </a:lnTo>
                <a:lnTo>
                  <a:pt x="1764168" y="1404488"/>
                </a:lnTo>
                <a:lnTo>
                  <a:pt x="1762581" y="1405395"/>
                </a:lnTo>
                <a:lnTo>
                  <a:pt x="1760767" y="1406528"/>
                </a:lnTo>
                <a:lnTo>
                  <a:pt x="1758726" y="1407208"/>
                </a:lnTo>
                <a:lnTo>
                  <a:pt x="1754192" y="1408795"/>
                </a:lnTo>
                <a:lnTo>
                  <a:pt x="1749430" y="1409475"/>
                </a:lnTo>
                <a:lnTo>
                  <a:pt x="1746936" y="1409701"/>
                </a:lnTo>
                <a:lnTo>
                  <a:pt x="1743989" y="1409701"/>
                </a:lnTo>
                <a:lnTo>
                  <a:pt x="1604307" y="1409701"/>
                </a:lnTo>
                <a:lnTo>
                  <a:pt x="1590791" y="1027113"/>
                </a:lnTo>
                <a:lnTo>
                  <a:pt x="1577077" y="1409701"/>
                </a:lnTo>
                <a:lnTo>
                  <a:pt x="921682" y="1409701"/>
                </a:lnTo>
                <a:lnTo>
                  <a:pt x="908166" y="1027113"/>
                </a:lnTo>
                <a:lnTo>
                  <a:pt x="894451" y="1409701"/>
                </a:lnTo>
                <a:lnTo>
                  <a:pt x="754511" y="1409701"/>
                </a:lnTo>
                <a:lnTo>
                  <a:pt x="752017" y="1409701"/>
                </a:lnTo>
                <a:lnTo>
                  <a:pt x="749523" y="1409475"/>
                </a:lnTo>
                <a:lnTo>
                  <a:pt x="744535" y="1408795"/>
                </a:lnTo>
                <a:lnTo>
                  <a:pt x="740227" y="1407208"/>
                </a:lnTo>
                <a:lnTo>
                  <a:pt x="738186" y="1406528"/>
                </a:lnTo>
                <a:lnTo>
                  <a:pt x="736145" y="1405395"/>
                </a:lnTo>
                <a:lnTo>
                  <a:pt x="734785" y="1404488"/>
                </a:lnTo>
                <a:lnTo>
                  <a:pt x="733198" y="1403355"/>
                </a:lnTo>
                <a:lnTo>
                  <a:pt x="731837" y="1402222"/>
                </a:lnTo>
                <a:lnTo>
                  <a:pt x="730704" y="1400862"/>
                </a:lnTo>
                <a:lnTo>
                  <a:pt x="729797" y="1399502"/>
                </a:lnTo>
                <a:lnTo>
                  <a:pt x="729117" y="1398143"/>
                </a:lnTo>
                <a:lnTo>
                  <a:pt x="728890" y="1396556"/>
                </a:lnTo>
                <a:lnTo>
                  <a:pt x="728663" y="1395196"/>
                </a:lnTo>
                <a:lnTo>
                  <a:pt x="728663" y="864184"/>
                </a:lnTo>
                <a:lnTo>
                  <a:pt x="728663" y="863278"/>
                </a:lnTo>
                <a:lnTo>
                  <a:pt x="728890" y="861918"/>
                </a:lnTo>
                <a:lnTo>
                  <a:pt x="729797" y="859878"/>
                </a:lnTo>
                <a:lnTo>
                  <a:pt x="731384" y="857838"/>
                </a:lnTo>
                <a:lnTo>
                  <a:pt x="733198" y="855799"/>
                </a:lnTo>
                <a:lnTo>
                  <a:pt x="734332" y="853079"/>
                </a:lnTo>
                <a:lnTo>
                  <a:pt x="735919" y="850133"/>
                </a:lnTo>
                <a:lnTo>
                  <a:pt x="737733" y="847186"/>
                </a:lnTo>
                <a:lnTo>
                  <a:pt x="739546" y="844240"/>
                </a:lnTo>
                <a:lnTo>
                  <a:pt x="741814" y="841520"/>
                </a:lnTo>
                <a:lnTo>
                  <a:pt x="744081" y="838801"/>
                </a:lnTo>
                <a:lnTo>
                  <a:pt x="746575" y="835854"/>
                </a:lnTo>
                <a:lnTo>
                  <a:pt x="749296" y="833135"/>
                </a:lnTo>
                <a:lnTo>
                  <a:pt x="755191" y="827695"/>
                </a:lnTo>
                <a:lnTo>
                  <a:pt x="761993" y="822256"/>
                </a:lnTo>
                <a:lnTo>
                  <a:pt x="769249" y="817043"/>
                </a:lnTo>
                <a:lnTo>
                  <a:pt x="777638" y="811604"/>
                </a:lnTo>
                <a:lnTo>
                  <a:pt x="786254" y="806618"/>
                </a:lnTo>
                <a:lnTo>
                  <a:pt x="795777" y="801632"/>
                </a:lnTo>
                <a:lnTo>
                  <a:pt x="805527" y="796873"/>
                </a:lnTo>
                <a:lnTo>
                  <a:pt x="816183" y="792113"/>
                </a:lnTo>
                <a:lnTo>
                  <a:pt x="827293" y="787581"/>
                </a:lnTo>
                <a:lnTo>
                  <a:pt x="838630" y="783048"/>
                </a:lnTo>
                <a:lnTo>
                  <a:pt x="850647" y="778742"/>
                </a:lnTo>
                <a:lnTo>
                  <a:pt x="863345" y="774209"/>
                </a:lnTo>
                <a:lnTo>
                  <a:pt x="876268" y="770129"/>
                </a:lnTo>
                <a:lnTo>
                  <a:pt x="889419" y="766050"/>
                </a:lnTo>
                <a:lnTo>
                  <a:pt x="903023" y="761971"/>
                </a:lnTo>
                <a:lnTo>
                  <a:pt x="917081" y="758344"/>
                </a:lnTo>
                <a:lnTo>
                  <a:pt x="931139" y="754491"/>
                </a:lnTo>
                <a:lnTo>
                  <a:pt x="945650" y="750865"/>
                </a:lnTo>
                <a:lnTo>
                  <a:pt x="960388" y="747466"/>
                </a:lnTo>
                <a:lnTo>
                  <a:pt x="975352" y="743840"/>
                </a:lnTo>
                <a:lnTo>
                  <a:pt x="990544" y="740893"/>
                </a:lnTo>
                <a:lnTo>
                  <a:pt x="1005735" y="737494"/>
                </a:lnTo>
                <a:lnTo>
                  <a:pt x="1036344" y="731828"/>
                </a:lnTo>
                <a:lnTo>
                  <a:pt x="1067407" y="726388"/>
                </a:lnTo>
                <a:lnTo>
                  <a:pt x="1098470" y="721629"/>
                </a:lnTo>
                <a:lnTo>
                  <a:pt x="1188484" y="955292"/>
                </a:lnTo>
                <a:lnTo>
                  <a:pt x="1227483" y="813191"/>
                </a:lnTo>
                <a:lnTo>
                  <a:pt x="1178281" y="783954"/>
                </a:lnTo>
                <a:lnTo>
                  <a:pt x="1205490" y="715963"/>
                </a:lnTo>
                <a:close/>
                <a:moveTo>
                  <a:pt x="476723" y="658812"/>
                </a:moveTo>
                <a:lnTo>
                  <a:pt x="564677" y="658812"/>
                </a:lnTo>
                <a:lnTo>
                  <a:pt x="591880" y="727368"/>
                </a:lnTo>
                <a:lnTo>
                  <a:pt x="542915" y="756425"/>
                </a:lnTo>
                <a:lnTo>
                  <a:pt x="581452" y="898986"/>
                </a:lnTo>
                <a:lnTo>
                  <a:pt x="673487" y="664487"/>
                </a:lnTo>
                <a:lnTo>
                  <a:pt x="704317" y="669481"/>
                </a:lnTo>
                <a:lnTo>
                  <a:pt x="735373" y="674703"/>
                </a:lnTo>
                <a:lnTo>
                  <a:pt x="766202" y="680605"/>
                </a:lnTo>
                <a:lnTo>
                  <a:pt x="781163" y="683783"/>
                </a:lnTo>
                <a:lnTo>
                  <a:pt x="796125" y="686961"/>
                </a:lnTo>
                <a:lnTo>
                  <a:pt x="811086" y="690366"/>
                </a:lnTo>
                <a:lnTo>
                  <a:pt x="825594" y="693998"/>
                </a:lnTo>
                <a:lnTo>
                  <a:pt x="840329" y="697630"/>
                </a:lnTo>
                <a:lnTo>
                  <a:pt x="854383" y="701263"/>
                </a:lnTo>
                <a:lnTo>
                  <a:pt x="868211" y="705122"/>
                </a:lnTo>
                <a:lnTo>
                  <a:pt x="870360" y="705778"/>
                </a:lnTo>
                <a:lnTo>
                  <a:pt x="856570" y="709807"/>
                </a:lnTo>
                <a:lnTo>
                  <a:pt x="842283" y="714340"/>
                </a:lnTo>
                <a:lnTo>
                  <a:pt x="828449" y="719099"/>
                </a:lnTo>
                <a:lnTo>
                  <a:pt x="815069" y="723859"/>
                </a:lnTo>
                <a:lnTo>
                  <a:pt x="802369" y="728846"/>
                </a:lnTo>
                <a:lnTo>
                  <a:pt x="789895" y="734059"/>
                </a:lnTo>
                <a:lnTo>
                  <a:pt x="778102" y="739045"/>
                </a:lnTo>
                <a:lnTo>
                  <a:pt x="766763" y="744258"/>
                </a:lnTo>
                <a:lnTo>
                  <a:pt x="755877" y="749924"/>
                </a:lnTo>
                <a:lnTo>
                  <a:pt x="746126" y="755364"/>
                </a:lnTo>
                <a:lnTo>
                  <a:pt x="736374" y="761030"/>
                </a:lnTo>
                <a:lnTo>
                  <a:pt x="727983" y="766697"/>
                </a:lnTo>
                <a:lnTo>
                  <a:pt x="719819" y="772590"/>
                </a:lnTo>
                <a:lnTo>
                  <a:pt x="712788" y="778709"/>
                </a:lnTo>
                <a:lnTo>
                  <a:pt x="709386" y="781656"/>
                </a:lnTo>
                <a:lnTo>
                  <a:pt x="706211" y="784602"/>
                </a:lnTo>
                <a:lnTo>
                  <a:pt x="703490" y="788002"/>
                </a:lnTo>
                <a:lnTo>
                  <a:pt x="700542" y="790948"/>
                </a:lnTo>
                <a:lnTo>
                  <a:pt x="698047" y="794122"/>
                </a:lnTo>
                <a:lnTo>
                  <a:pt x="696006" y="797295"/>
                </a:lnTo>
                <a:lnTo>
                  <a:pt x="693738" y="800695"/>
                </a:lnTo>
                <a:lnTo>
                  <a:pt x="692151" y="803868"/>
                </a:lnTo>
                <a:lnTo>
                  <a:pt x="690563" y="807041"/>
                </a:lnTo>
                <a:lnTo>
                  <a:pt x="689202" y="810441"/>
                </a:lnTo>
                <a:lnTo>
                  <a:pt x="686935" y="812481"/>
                </a:lnTo>
                <a:lnTo>
                  <a:pt x="685574" y="814747"/>
                </a:lnTo>
                <a:lnTo>
                  <a:pt x="684893" y="815654"/>
                </a:lnTo>
                <a:lnTo>
                  <a:pt x="684667" y="817014"/>
                </a:lnTo>
                <a:lnTo>
                  <a:pt x="684440" y="818147"/>
                </a:lnTo>
                <a:lnTo>
                  <a:pt x="684213" y="819507"/>
                </a:lnTo>
                <a:lnTo>
                  <a:pt x="684213" y="1354137"/>
                </a:lnTo>
                <a:lnTo>
                  <a:pt x="193036" y="1354137"/>
                </a:lnTo>
                <a:lnTo>
                  <a:pt x="179272" y="971549"/>
                </a:lnTo>
                <a:lnTo>
                  <a:pt x="165708" y="1354137"/>
                </a:lnTo>
                <a:lnTo>
                  <a:pt x="26069" y="1354137"/>
                </a:lnTo>
                <a:lnTo>
                  <a:pt x="23576" y="1353910"/>
                </a:lnTo>
                <a:lnTo>
                  <a:pt x="20855" y="1353683"/>
                </a:lnTo>
                <a:lnTo>
                  <a:pt x="16095" y="1352775"/>
                </a:lnTo>
                <a:lnTo>
                  <a:pt x="11561" y="1351640"/>
                </a:lnTo>
                <a:lnTo>
                  <a:pt x="9748" y="1350505"/>
                </a:lnTo>
                <a:lnTo>
                  <a:pt x="7707" y="1349824"/>
                </a:lnTo>
                <a:lnTo>
                  <a:pt x="6121" y="1348689"/>
                </a:lnTo>
                <a:lnTo>
                  <a:pt x="4761" y="1347554"/>
                </a:lnTo>
                <a:lnTo>
                  <a:pt x="3174" y="1346419"/>
                </a:lnTo>
                <a:lnTo>
                  <a:pt x="2040" y="1345057"/>
                </a:lnTo>
                <a:lnTo>
                  <a:pt x="1360" y="1343695"/>
                </a:lnTo>
                <a:lnTo>
                  <a:pt x="680" y="1342333"/>
                </a:lnTo>
                <a:lnTo>
                  <a:pt x="453" y="1340744"/>
                </a:lnTo>
                <a:lnTo>
                  <a:pt x="0" y="1339155"/>
                </a:lnTo>
                <a:lnTo>
                  <a:pt x="0" y="807729"/>
                </a:lnTo>
                <a:lnTo>
                  <a:pt x="0" y="806367"/>
                </a:lnTo>
                <a:lnTo>
                  <a:pt x="453" y="805459"/>
                </a:lnTo>
                <a:lnTo>
                  <a:pt x="1360" y="803189"/>
                </a:lnTo>
                <a:lnTo>
                  <a:pt x="2720" y="801146"/>
                </a:lnTo>
                <a:lnTo>
                  <a:pt x="4761" y="799330"/>
                </a:lnTo>
                <a:lnTo>
                  <a:pt x="5894" y="796379"/>
                </a:lnTo>
                <a:lnTo>
                  <a:pt x="7481" y="793201"/>
                </a:lnTo>
                <a:lnTo>
                  <a:pt x="9294" y="790477"/>
                </a:lnTo>
                <a:lnTo>
                  <a:pt x="10881" y="787753"/>
                </a:lnTo>
                <a:lnTo>
                  <a:pt x="13148" y="784801"/>
                </a:lnTo>
                <a:lnTo>
                  <a:pt x="15415" y="781850"/>
                </a:lnTo>
                <a:lnTo>
                  <a:pt x="17908" y="779126"/>
                </a:lnTo>
                <a:lnTo>
                  <a:pt x="20629" y="776402"/>
                </a:lnTo>
                <a:lnTo>
                  <a:pt x="26523" y="770727"/>
                </a:lnTo>
                <a:lnTo>
                  <a:pt x="33323" y="765506"/>
                </a:lnTo>
                <a:lnTo>
                  <a:pt x="40804" y="760285"/>
                </a:lnTo>
                <a:lnTo>
                  <a:pt x="48738" y="755063"/>
                </a:lnTo>
                <a:lnTo>
                  <a:pt x="57579" y="750069"/>
                </a:lnTo>
                <a:lnTo>
                  <a:pt x="66873" y="745075"/>
                </a:lnTo>
                <a:lnTo>
                  <a:pt x="77074" y="740308"/>
                </a:lnTo>
                <a:lnTo>
                  <a:pt x="87728" y="735541"/>
                </a:lnTo>
                <a:lnTo>
                  <a:pt x="98382" y="730547"/>
                </a:lnTo>
                <a:lnTo>
                  <a:pt x="110170" y="726006"/>
                </a:lnTo>
                <a:lnTo>
                  <a:pt x="122184" y="721693"/>
                </a:lnTo>
                <a:lnTo>
                  <a:pt x="134652" y="717380"/>
                </a:lnTo>
                <a:lnTo>
                  <a:pt x="147573" y="713294"/>
                </a:lnTo>
                <a:lnTo>
                  <a:pt x="160721" y="709208"/>
                </a:lnTo>
                <a:lnTo>
                  <a:pt x="174322" y="705122"/>
                </a:lnTo>
                <a:lnTo>
                  <a:pt x="188377" y="701263"/>
                </a:lnTo>
                <a:lnTo>
                  <a:pt x="202658" y="697630"/>
                </a:lnTo>
                <a:lnTo>
                  <a:pt x="216940" y="693998"/>
                </a:lnTo>
                <a:lnTo>
                  <a:pt x="231901" y="690366"/>
                </a:lnTo>
                <a:lnTo>
                  <a:pt x="246862" y="687188"/>
                </a:lnTo>
                <a:lnTo>
                  <a:pt x="261824" y="683783"/>
                </a:lnTo>
                <a:lnTo>
                  <a:pt x="277012" y="680832"/>
                </a:lnTo>
                <a:lnTo>
                  <a:pt x="307841" y="674703"/>
                </a:lnTo>
                <a:lnTo>
                  <a:pt x="338897" y="669481"/>
                </a:lnTo>
                <a:lnTo>
                  <a:pt x="369953" y="664714"/>
                </a:lnTo>
                <a:lnTo>
                  <a:pt x="459948" y="898986"/>
                </a:lnTo>
                <a:lnTo>
                  <a:pt x="498485" y="756425"/>
                </a:lnTo>
                <a:lnTo>
                  <a:pt x="449520" y="727368"/>
                </a:lnTo>
                <a:lnTo>
                  <a:pt x="476723" y="658812"/>
                </a:lnTo>
                <a:close/>
                <a:moveTo>
                  <a:pt x="1981777" y="644525"/>
                </a:moveTo>
                <a:lnTo>
                  <a:pt x="2069750" y="644525"/>
                </a:lnTo>
                <a:lnTo>
                  <a:pt x="2096959" y="712516"/>
                </a:lnTo>
                <a:lnTo>
                  <a:pt x="2047757" y="741753"/>
                </a:lnTo>
                <a:lnTo>
                  <a:pt x="2086529" y="883854"/>
                </a:lnTo>
                <a:lnTo>
                  <a:pt x="2178357" y="649964"/>
                </a:lnTo>
                <a:lnTo>
                  <a:pt x="2209420" y="654724"/>
                </a:lnTo>
                <a:lnTo>
                  <a:pt x="2240256" y="660390"/>
                </a:lnTo>
                <a:lnTo>
                  <a:pt x="2271092" y="666056"/>
                </a:lnTo>
                <a:lnTo>
                  <a:pt x="2286284" y="669229"/>
                </a:lnTo>
                <a:lnTo>
                  <a:pt x="2301248" y="672402"/>
                </a:lnTo>
                <a:lnTo>
                  <a:pt x="2316213" y="675801"/>
                </a:lnTo>
                <a:lnTo>
                  <a:pt x="2330724" y="679201"/>
                </a:lnTo>
                <a:lnTo>
                  <a:pt x="2345235" y="683053"/>
                </a:lnTo>
                <a:lnTo>
                  <a:pt x="2359293" y="686680"/>
                </a:lnTo>
                <a:lnTo>
                  <a:pt x="2373124" y="690533"/>
                </a:lnTo>
                <a:lnTo>
                  <a:pt x="2386501" y="694385"/>
                </a:lnTo>
                <a:lnTo>
                  <a:pt x="2399879" y="698691"/>
                </a:lnTo>
                <a:lnTo>
                  <a:pt x="2412576" y="702771"/>
                </a:lnTo>
                <a:lnTo>
                  <a:pt x="2425273" y="707077"/>
                </a:lnTo>
                <a:lnTo>
                  <a:pt x="2437063" y="711610"/>
                </a:lnTo>
                <a:lnTo>
                  <a:pt x="2448400" y="716143"/>
                </a:lnTo>
                <a:lnTo>
                  <a:pt x="2459510" y="720675"/>
                </a:lnTo>
                <a:lnTo>
                  <a:pt x="2469940" y="725435"/>
                </a:lnTo>
                <a:lnTo>
                  <a:pt x="2479916" y="730194"/>
                </a:lnTo>
                <a:lnTo>
                  <a:pt x="2489213" y="735180"/>
                </a:lnTo>
                <a:lnTo>
                  <a:pt x="2497829" y="740393"/>
                </a:lnTo>
                <a:lnTo>
                  <a:pt x="2505991" y="745605"/>
                </a:lnTo>
                <a:lnTo>
                  <a:pt x="2513247" y="750818"/>
                </a:lnTo>
                <a:lnTo>
                  <a:pt x="2520049" y="756257"/>
                </a:lnTo>
                <a:lnTo>
                  <a:pt x="2525944" y="761697"/>
                </a:lnTo>
                <a:lnTo>
                  <a:pt x="2528665" y="764416"/>
                </a:lnTo>
                <a:lnTo>
                  <a:pt x="2531159" y="767363"/>
                </a:lnTo>
                <a:lnTo>
                  <a:pt x="2533426" y="770082"/>
                </a:lnTo>
                <a:lnTo>
                  <a:pt x="2535467" y="772802"/>
                </a:lnTo>
                <a:lnTo>
                  <a:pt x="2537508" y="775975"/>
                </a:lnTo>
                <a:lnTo>
                  <a:pt x="2538868" y="778695"/>
                </a:lnTo>
                <a:lnTo>
                  <a:pt x="2540455" y="781641"/>
                </a:lnTo>
                <a:lnTo>
                  <a:pt x="2541815" y="784361"/>
                </a:lnTo>
                <a:lnTo>
                  <a:pt x="2543856" y="786400"/>
                </a:lnTo>
                <a:lnTo>
                  <a:pt x="2545217" y="788440"/>
                </a:lnTo>
                <a:lnTo>
                  <a:pt x="2546123" y="790480"/>
                </a:lnTo>
                <a:lnTo>
                  <a:pt x="2546350" y="791840"/>
                </a:lnTo>
                <a:lnTo>
                  <a:pt x="2546350" y="792746"/>
                </a:lnTo>
                <a:lnTo>
                  <a:pt x="2546350" y="1323758"/>
                </a:lnTo>
                <a:lnTo>
                  <a:pt x="2546350" y="1325118"/>
                </a:lnTo>
                <a:lnTo>
                  <a:pt x="2545670" y="1326705"/>
                </a:lnTo>
                <a:lnTo>
                  <a:pt x="2545217" y="1328064"/>
                </a:lnTo>
                <a:lnTo>
                  <a:pt x="2544310" y="1329424"/>
                </a:lnTo>
                <a:lnTo>
                  <a:pt x="2543176" y="1330784"/>
                </a:lnTo>
                <a:lnTo>
                  <a:pt x="2542042" y="1332144"/>
                </a:lnTo>
                <a:lnTo>
                  <a:pt x="2540455" y="1333050"/>
                </a:lnTo>
                <a:lnTo>
                  <a:pt x="2538641" y="1333957"/>
                </a:lnTo>
                <a:lnTo>
                  <a:pt x="2537054" y="1335090"/>
                </a:lnTo>
                <a:lnTo>
                  <a:pt x="2535013" y="1335770"/>
                </a:lnTo>
                <a:lnTo>
                  <a:pt x="2530479" y="1337357"/>
                </a:lnTo>
                <a:lnTo>
                  <a:pt x="2525490" y="1338037"/>
                </a:lnTo>
                <a:lnTo>
                  <a:pt x="2522996" y="1338263"/>
                </a:lnTo>
                <a:lnTo>
                  <a:pt x="2520276" y="1338263"/>
                </a:lnTo>
                <a:lnTo>
                  <a:pt x="2380604" y="1338263"/>
                </a:lnTo>
                <a:lnTo>
                  <a:pt x="2367197" y="957263"/>
                </a:lnTo>
                <a:lnTo>
                  <a:pt x="2353389" y="1338263"/>
                </a:lnTo>
                <a:lnTo>
                  <a:pt x="1800226" y="1338263"/>
                </a:lnTo>
                <a:lnTo>
                  <a:pt x="1800226" y="819507"/>
                </a:lnTo>
                <a:lnTo>
                  <a:pt x="1799999" y="818147"/>
                </a:lnTo>
                <a:lnTo>
                  <a:pt x="1799773" y="817014"/>
                </a:lnTo>
                <a:lnTo>
                  <a:pt x="1799546" y="815654"/>
                </a:lnTo>
                <a:lnTo>
                  <a:pt x="1798865" y="814747"/>
                </a:lnTo>
                <a:lnTo>
                  <a:pt x="1797278" y="812481"/>
                </a:lnTo>
                <a:lnTo>
                  <a:pt x="1795237" y="810441"/>
                </a:lnTo>
                <a:lnTo>
                  <a:pt x="1794103" y="807041"/>
                </a:lnTo>
                <a:lnTo>
                  <a:pt x="1792515" y="803868"/>
                </a:lnTo>
                <a:lnTo>
                  <a:pt x="1790474" y="800695"/>
                </a:lnTo>
                <a:lnTo>
                  <a:pt x="1788433" y="797295"/>
                </a:lnTo>
                <a:lnTo>
                  <a:pt x="1786165" y="794122"/>
                </a:lnTo>
                <a:lnTo>
                  <a:pt x="1783898" y="790948"/>
                </a:lnTo>
                <a:lnTo>
                  <a:pt x="1781176" y="788002"/>
                </a:lnTo>
                <a:lnTo>
                  <a:pt x="1778455" y="784602"/>
                </a:lnTo>
                <a:lnTo>
                  <a:pt x="1775053" y="781656"/>
                </a:lnTo>
                <a:lnTo>
                  <a:pt x="1771878" y="778709"/>
                </a:lnTo>
                <a:lnTo>
                  <a:pt x="1764621" y="772590"/>
                </a:lnTo>
                <a:lnTo>
                  <a:pt x="1756910" y="766697"/>
                </a:lnTo>
                <a:lnTo>
                  <a:pt x="1748292" y="761030"/>
                </a:lnTo>
                <a:lnTo>
                  <a:pt x="1738994" y="755364"/>
                </a:lnTo>
                <a:lnTo>
                  <a:pt x="1728789" y="749924"/>
                </a:lnTo>
                <a:lnTo>
                  <a:pt x="1718357" y="744258"/>
                </a:lnTo>
                <a:lnTo>
                  <a:pt x="1707244" y="739045"/>
                </a:lnTo>
                <a:lnTo>
                  <a:pt x="1695224" y="733832"/>
                </a:lnTo>
                <a:lnTo>
                  <a:pt x="1682978" y="728619"/>
                </a:lnTo>
                <a:lnTo>
                  <a:pt x="1670278" y="723859"/>
                </a:lnTo>
                <a:lnTo>
                  <a:pt x="1656898" y="719099"/>
                </a:lnTo>
                <a:lnTo>
                  <a:pt x="1643290" y="714340"/>
                </a:lnTo>
                <a:lnTo>
                  <a:pt x="1629230" y="709807"/>
                </a:lnTo>
                <a:lnTo>
                  <a:pt x="1624147" y="708322"/>
                </a:lnTo>
                <a:lnTo>
                  <a:pt x="1626934" y="707304"/>
                </a:lnTo>
                <a:lnTo>
                  <a:pt x="1639632" y="702998"/>
                </a:lnTo>
                <a:lnTo>
                  <a:pt x="1652556" y="698691"/>
                </a:lnTo>
                <a:lnTo>
                  <a:pt x="1665480" y="694612"/>
                </a:lnTo>
                <a:lnTo>
                  <a:pt x="1679084" y="690533"/>
                </a:lnTo>
                <a:lnTo>
                  <a:pt x="1693368" y="686906"/>
                </a:lnTo>
                <a:lnTo>
                  <a:pt x="1707426" y="683053"/>
                </a:lnTo>
                <a:lnTo>
                  <a:pt x="1722164" y="679427"/>
                </a:lnTo>
                <a:lnTo>
                  <a:pt x="1736675" y="676028"/>
                </a:lnTo>
                <a:lnTo>
                  <a:pt x="1751639" y="672628"/>
                </a:lnTo>
                <a:lnTo>
                  <a:pt x="1766831" y="669455"/>
                </a:lnTo>
                <a:lnTo>
                  <a:pt x="1781795" y="666056"/>
                </a:lnTo>
                <a:lnTo>
                  <a:pt x="1812631" y="660390"/>
                </a:lnTo>
                <a:lnTo>
                  <a:pt x="1843694" y="654950"/>
                </a:lnTo>
                <a:lnTo>
                  <a:pt x="1874757" y="650191"/>
                </a:lnTo>
                <a:lnTo>
                  <a:pt x="1964772" y="883854"/>
                </a:lnTo>
                <a:lnTo>
                  <a:pt x="2003543" y="741753"/>
                </a:lnTo>
                <a:lnTo>
                  <a:pt x="1954342" y="712516"/>
                </a:lnTo>
                <a:lnTo>
                  <a:pt x="1981777" y="644525"/>
                </a:lnTo>
                <a:close/>
                <a:moveTo>
                  <a:pt x="1248456" y="69850"/>
                </a:moveTo>
                <a:lnTo>
                  <a:pt x="1255033" y="70077"/>
                </a:lnTo>
                <a:lnTo>
                  <a:pt x="1261609" y="70304"/>
                </a:lnTo>
                <a:lnTo>
                  <a:pt x="1268186" y="70984"/>
                </a:lnTo>
                <a:lnTo>
                  <a:pt x="1274536" y="71665"/>
                </a:lnTo>
                <a:lnTo>
                  <a:pt x="1281113" y="72346"/>
                </a:lnTo>
                <a:lnTo>
                  <a:pt x="1287463" y="73707"/>
                </a:lnTo>
                <a:lnTo>
                  <a:pt x="1293813" y="74841"/>
                </a:lnTo>
                <a:lnTo>
                  <a:pt x="1299936" y="76429"/>
                </a:lnTo>
                <a:lnTo>
                  <a:pt x="1306059" y="78017"/>
                </a:lnTo>
                <a:lnTo>
                  <a:pt x="1312409" y="80059"/>
                </a:lnTo>
                <a:lnTo>
                  <a:pt x="1318533" y="82101"/>
                </a:lnTo>
                <a:lnTo>
                  <a:pt x="1324429" y="84369"/>
                </a:lnTo>
                <a:lnTo>
                  <a:pt x="1330325" y="86638"/>
                </a:lnTo>
                <a:lnTo>
                  <a:pt x="1335995" y="89134"/>
                </a:lnTo>
                <a:lnTo>
                  <a:pt x="1342118" y="91856"/>
                </a:lnTo>
                <a:lnTo>
                  <a:pt x="1347788" y="94579"/>
                </a:lnTo>
                <a:lnTo>
                  <a:pt x="1353458" y="97982"/>
                </a:lnTo>
                <a:lnTo>
                  <a:pt x="1359127" y="100931"/>
                </a:lnTo>
                <a:lnTo>
                  <a:pt x="1364570" y="104561"/>
                </a:lnTo>
                <a:lnTo>
                  <a:pt x="1370240" y="107964"/>
                </a:lnTo>
                <a:lnTo>
                  <a:pt x="1375456" y="111820"/>
                </a:lnTo>
                <a:lnTo>
                  <a:pt x="1380672" y="115677"/>
                </a:lnTo>
                <a:lnTo>
                  <a:pt x="1386115" y="119534"/>
                </a:lnTo>
                <a:lnTo>
                  <a:pt x="1391104" y="123844"/>
                </a:lnTo>
                <a:lnTo>
                  <a:pt x="1396093" y="128155"/>
                </a:lnTo>
                <a:lnTo>
                  <a:pt x="1400856" y="132465"/>
                </a:lnTo>
                <a:lnTo>
                  <a:pt x="1406072" y="137230"/>
                </a:lnTo>
                <a:lnTo>
                  <a:pt x="1410834" y="141767"/>
                </a:lnTo>
                <a:lnTo>
                  <a:pt x="1415370" y="146985"/>
                </a:lnTo>
                <a:lnTo>
                  <a:pt x="1419906" y="151976"/>
                </a:lnTo>
                <a:lnTo>
                  <a:pt x="1424442" y="156967"/>
                </a:lnTo>
                <a:lnTo>
                  <a:pt x="1428751" y="162185"/>
                </a:lnTo>
                <a:lnTo>
                  <a:pt x="1433060" y="167630"/>
                </a:lnTo>
                <a:lnTo>
                  <a:pt x="1437369" y="173075"/>
                </a:lnTo>
                <a:lnTo>
                  <a:pt x="1441224" y="178973"/>
                </a:lnTo>
                <a:lnTo>
                  <a:pt x="1445079" y="184645"/>
                </a:lnTo>
                <a:lnTo>
                  <a:pt x="1449161" y="190543"/>
                </a:lnTo>
                <a:lnTo>
                  <a:pt x="1452790" y="196669"/>
                </a:lnTo>
                <a:lnTo>
                  <a:pt x="1456419" y="202567"/>
                </a:lnTo>
                <a:lnTo>
                  <a:pt x="1460047" y="208920"/>
                </a:lnTo>
                <a:lnTo>
                  <a:pt x="1463222" y="215272"/>
                </a:lnTo>
                <a:lnTo>
                  <a:pt x="1466624" y="221624"/>
                </a:lnTo>
                <a:lnTo>
                  <a:pt x="1469572" y="228203"/>
                </a:lnTo>
                <a:lnTo>
                  <a:pt x="1472520" y="235010"/>
                </a:lnTo>
                <a:lnTo>
                  <a:pt x="1475695" y="241589"/>
                </a:lnTo>
                <a:lnTo>
                  <a:pt x="1478417" y="248395"/>
                </a:lnTo>
                <a:lnTo>
                  <a:pt x="1480911" y="255428"/>
                </a:lnTo>
                <a:lnTo>
                  <a:pt x="1483406" y="262460"/>
                </a:lnTo>
                <a:lnTo>
                  <a:pt x="1485674" y="269493"/>
                </a:lnTo>
                <a:lnTo>
                  <a:pt x="1487942" y="276753"/>
                </a:lnTo>
                <a:lnTo>
                  <a:pt x="1489983" y="284013"/>
                </a:lnTo>
                <a:lnTo>
                  <a:pt x="1492024" y="291273"/>
                </a:lnTo>
                <a:lnTo>
                  <a:pt x="1493838" y="298986"/>
                </a:lnTo>
                <a:lnTo>
                  <a:pt x="1495426" y="306473"/>
                </a:lnTo>
                <a:lnTo>
                  <a:pt x="1496786" y="313959"/>
                </a:lnTo>
                <a:lnTo>
                  <a:pt x="1498374" y="321673"/>
                </a:lnTo>
                <a:lnTo>
                  <a:pt x="1499281" y="329386"/>
                </a:lnTo>
                <a:lnTo>
                  <a:pt x="1500415" y="337100"/>
                </a:lnTo>
                <a:lnTo>
                  <a:pt x="1500809" y="340447"/>
                </a:lnTo>
                <a:lnTo>
                  <a:pt x="1501799" y="339950"/>
                </a:lnTo>
                <a:lnTo>
                  <a:pt x="1502922" y="339725"/>
                </a:lnTo>
                <a:lnTo>
                  <a:pt x="1504045" y="339725"/>
                </a:lnTo>
                <a:lnTo>
                  <a:pt x="1505392" y="339725"/>
                </a:lnTo>
                <a:lnTo>
                  <a:pt x="1506291" y="339950"/>
                </a:lnTo>
                <a:lnTo>
                  <a:pt x="1508761" y="341076"/>
                </a:lnTo>
                <a:lnTo>
                  <a:pt x="1510782" y="342427"/>
                </a:lnTo>
                <a:lnTo>
                  <a:pt x="1513028" y="344678"/>
                </a:lnTo>
                <a:lnTo>
                  <a:pt x="1515049" y="347380"/>
                </a:lnTo>
                <a:lnTo>
                  <a:pt x="1516846" y="350306"/>
                </a:lnTo>
                <a:lnTo>
                  <a:pt x="1518642" y="353909"/>
                </a:lnTo>
                <a:lnTo>
                  <a:pt x="1520214" y="357736"/>
                </a:lnTo>
                <a:lnTo>
                  <a:pt x="1521786" y="362239"/>
                </a:lnTo>
                <a:lnTo>
                  <a:pt x="1523134" y="367192"/>
                </a:lnTo>
                <a:lnTo>
                  <a:pt x="1524257" y="372145"/>
                </a:lnTo>
                <a:lnTo>
                  <a:pt x="1525380" y="377548"/>
                </a:lnTo>
                <a:lnTo>
                  <a:pt x="1526053" y="383176"/>
                </a:lnTo>
                <a:lnTo>
                  <a:pt x="1526503" y="389030"/>
                </a:lnTo>
                <a:lnTo>
                  <a:pt x="1526727" y="395334"/>
                </a:lnTo>
                <a:lnTo>
                  <a:pt x="1527176" y="401637"/>
                </a:lnTo>
                <a:lnTo>
                  <a:pt x="1526727" y="407941"/>
                </a:lnTo>
                <a:lnTo>
                  <a:pt x="1526503" y="414245"/>
                </a:lnTo>
                <a:lnTo>
                  <a:pt x="1526053" y="419873"/>
                </a:lnTo>
                <a:lnTo>
                  <a:pt x="1525380" y="425727"/>
                </a:lnTo>
                <a:lnTo>
                  <a:pt x="1524257" y="430905"/>
                </a:lnTo>
                <a:lnTo>
                  <a:pt x="1523134" y="436308"/>
                </a:lnTo>
                <a:lnTo>
                  <a:pt x="1521786" y="441036"/>
                </a:lnTo>
                <a:lnTo>
                  <a:pt x="1520214" y="445314"/>
                </a:lnTo>
                <a:lnTo>
                  <a:pt x="1518642" y="449366"/>
                </a:lnTo>
                <a:lnTo>
                  <a:pt x="1516846" y="452743"/>
                </a:lnTo>
                <a:lnTo>
                  <a:pt x="1515049" y="456120"/>
                </a:lnTo>
                <a:lnTo>
                  <a:pt x="1513028" y="458597"/>
                </a:lnTo>
                <a:lnTo>
                  <a:pt x="1510782" y="460623"/>
                </a:lnTo>
                <a:lnTo>
                  <a:pt x="1508761" y="462199"/>
                </a:lnTo>
                <a:lnTo>
                  <a:pt x="1506291" y="463100"/>
                </a:lnTo>
                <a:lnTo>
                  <a:pt x="1505392" y="463325"/>
                </a:lnTo>
                <a:lnTo>
                  <a:pt x="1504045" y="463550"/>
                </a:lnTo>
                <a:lnTo>
                  <a:pt x="1502922" y="463325"/>
                </a:lnTo>
                <a:lnTo>
                  <a:pt x="1501799" y="463100"/>
                </a:lnTo>
                <a:lnTo>
                  <a:pt x="1499553" y="462199"/>
                </a:lnTo>
                <a:lnTo>
                  <a:pt x="1497308" y="460623"/>
                </a:lnTo>
                <a:lnTo>
                  <a:pt x="1496170" y="459597"/>
                </a:lnTo>
                <a:lnTo>
                  <a:pt x="1495426" y="463692"/>
                </a:lnTo>
                <a:lnTo>
                  <a:pt x="1493838" y="471405"/>
                </a:lnTo>
                <a:lnTo>
                  <a:pt x="1492024" y="478892"/>
                </a:lnTo>
                <a:lnTo>
                  <a:pt x="1489983" y="486152"/>
                </a:lnTo>
                <a:lnTo>
                  <a:pt x="1487942" y="493638"/>
                </a:lnTo>
                <a:lnTo>
                  <a:pt x="1485674" y="500671"/>
                </a:lnTo>
                <a:lnTo>
                  <a:pt x="1483406" y="507704"/>
                </a:lnTo>
                <a:lnTo>
                  <a:pt x="1480911" y="514737"/>
                </a:lnTo>
                <a:lnTo>
                  <a:pt x="1478417" y="521770"/>
                </a:lnTo>
                <a:lnTo>
                  <a:pt x="1475695" y="528576"/>
                </a:lnTo>
                <a:lnTo>
                  <a:pt x="1472520" y="535155"/>
                </a:lnTo>
                <a:lnTo>
                  <a:pt x="1469572" y="541961"/>
                </a:lnTo>
                <a:lnTo>
                  <a:pt x="1466624" y="548540"/>
                </a:lnTo>
                <a:lnTo>
                  <a:pt x="1463222" y="554893"/>
                </a:lnTo>
                <a:lnTo>
                  <a:pt x="1460047" y="561245"/>
                </a:lnTo>
                <a:lnTo>
                  <a:pt x="1456419" y="567597"/>
                </a:lnTo>
                <a:lnTo>
                  <a:pt x="1452790" y="573496"/>
                </a:lnTo>
                <a:lnTo>
                  <a:pt x="1449161" y="579621"/>
                </a:lnTo>
                <a:lnTo>
                  <a:pt x="1445079" y="585520"/>
                </a:lnTo>
                <a:lnTo>
                  <a:pt x="1441224" y="591192"/>
                </a:lnTo>
                <a:lnTo>
                  <a:pt x="1437369" y="597090"/>
                </a:lnTo>
                <a:lnTo>
                  <a:pt x="1433060" y="602535"/>
                </a:lnTo>
                <a:lnTo>
                  <a:pt x="1428751" y="607980"/>
                </a:lnTo>
                <a:lnTo>
                  <a:pt x="1424442" y="613198"/>
                </a:lnTo>
                <a:lnTo>
                  <a:pt x="1419906" y="618189"/>
                </a:lnTo>
                <a:lnTo>
                  <a:pt x="1415370" y="623407"/>
                </a:lnTo>
                <a:lnTo>
                  <a:pt x="1410834" y="628171"/>
                </a:lnTo>
                <a:lnTo>
                  <a:pt x="1406072" y="632935"/>
                </a:lnTo>
                <a:lnTo>
                  <a:pt x="1400856" y="637699"/>
                </a:lnTo>
                <a:lnTo>
                  <a:pt x="1396093" y="642010"/>
                </a:lnTo>
                <a:lnTo>
                  <a:pt x="1391104" y="646320"/>
                </a:lnTo>
                <a:lnTo>
                  <a:pt x="1386115" y="650631"/>
                </a:lnTo>
                <a:lnTo>
                  <a:pt x="1380672" y="654714"/>
                </a:lnTo>
                <a:lnTo>
                  <a:pt x="1375456" y="658344"/>
                </a:lnTo>
                <a:lnTo>
                  <a:pt x="1370240" y="662201"/>
                </a:lnTo>
                <a:lnTo>
                  <a:pt x="1364570" y="665831"/>
                </a:lnTo>
                <a:lnTo>
                  <a:pt x="1359127" y="669007"/>
                </a:lnTo>
                <a:lnTo>
                  <a:pt x="1353458" y="672410"/>
                </a:lnTo>
                <a:lnTo>
                  <a:pt x="1347788" y="675359"/>
                </a:lnTo>
                <a:lnTo>
                  <a:pt x="1342118" y="678309"/>
                </a:lnTo>
                <a:lnTo>
                  <a:pt x="1335995" y="681031"/>
                </a:lnTo>
                <a:lnTo>
                  <a:pt x="1330325" y="683753"/>
                </a:lnTo>
                <a:lnTo>
                  <a:pt x="1324429" y="686022"/>
                </a:lnTo>
                <a:lnTo>
                  <a:pt x="1318533" y="688291"/>
                </a:lnTo>
                <a:lnTo>
                  <a:pt x="1312409" y="690333"/>
                </a:lnTo>
                <a:lnTo>
                  <a:pt x="1306059" y="692148"/>
                </a:lnTo>
                <a:lnTo>
                  <a:pt x="1299936" y="693736"/>
                </a:lnTo>
                <a:lnTo>
                  <a:pt x="1293813" y="695324"/>
                </a:lnTo>
                <a:lnTo>
                  <a:pt x="1287463" y="696458"/>
                </a:lnTo>
                <a:lnTo>
                  <a:pt x="1281113" y="697592"/>
                </a:lnTo>
                <a:lnTo>
                  <a:pt x="1274536" y="698500"/>
                </a:lnTo>
                <a:lnTo>
                  <a:pt x="1268186" y="699407"/>
                </a:lnTo>
                <a:lnTo>
                  <a:pt x="1261609" y="699861"/>
                </a:lnTo>
                <a:lnTo>
                  <a:pt x="1255033" y="700088"/>
                </a:lnTo>
                <a:lnTo>
                  <a:pt x="1248456" y="700088"/>
                </a:lnTo>
                <a:lnTo>
                  <a:pt x="1241879" y="700088"/>
                </a:lnTo>
                <a:lnTo>
                  <a:pt x="1235529" y="699861"/>
                </a:lnTo>
                <a:lnTo>
                  <a:pt x="1228952" y="699407"/>
                </a:lnTo>
                <a:lnTo>
                  <a:pt x="1222602" y="698500"/>
                </a:lnTo>
                <a:lnTo>
                  <a:pt x="1216252" y="697592"/>
                </a:lnTo>
                <a:lnTo>
                  <a:pt x="1209675" y="696458"/>
                </a:lnTo>
                <a:lnTo>
                  <a:pt x="1203325" y="695324"/>
                </a:lnTo>
                <a:lnTo>
                  <a:pt x="1197429" y="693736"/>
                </a:lnTo>
                <a:lnTo>
                  <a:pt x="1191079" y="692148"/>
                </a:lnTo>
                <a:lnTo>
                  <a:pt x="1184956" y="690333"/>
                </a:lnTo>
                <a:lnTo>
                  <a:pt x="1178832" y="688291"/>
                </a:lnTo>
                <a:lnTo>
                  <a:pt x="1172936" y="686022"/>
                </a:lnTo>
                <a:lnTo>
                  <a:pt x="1166813" y="683753"/>
                </a:lnTo>
                <a:lnTo>
                  <a:pt x="1160916" y="681031"/>
                </a:lnTo>
                <a:lnTo>
                  <a:pt x="1155247" y="678309"/>
                </a:lnTo>
                <a:lnTo>
                  <a:pt x="1149350" y="675359"/>
                </a:lnTo>
                <a:lnTo>
                  <a:pt x="1143907" y="672410"/>
                </a:lnTo>
                <a:lnTo>
                  <a:pt x="1138011" y="669007"/>
                </a:lnTo>
                <a:lnTo>
                  <a:pt x="1132568" y="665831"/>
                </a:lnTo>
                <a:lnTo>
                  <a:pt x="1127125" y="662201"/>
                </a:lnTo>
                <a:lnTo>
                  <a:pt x="1121682" y="658344"/>
                </a:lnTo>
                <a:lnTo>
                  <a:pt x="1116240" y="654714"/>
                </a:lnTo>
                <a:lnTo>
                  <a:pt x="1111250" y="650631"/>
                </a:lnTo>
                <a:lnTo>
                  <a:pt x="1106034" y="646320"/>
                </a:lnTo>
                <a:lnTo>
                  <a:pt x="1101272" y="642010"/>
                </a:lnTo>
                <a:lnTo>
                  <a:pt x="1096056" y="637699"/>
                </a:lnTo>
                <a:lnTo>
                  <a:pt x="1091293" y="632935"/>
                </a:lnTo>
                <a:lnTo>
                  <a:pt x="1086531" y="628171"/>
                </a:lnTo>
                <a:lnTo>
                  <a:pt x="1081768" y="623407"/>
                </a:lnTo>
                <a:lnTo>
                  <a:pt x="1077232" y="618189"/>
                </a:lnTo>
                <a:lnTo>
                  <a:pt x="1072697" y="613198"/>
                </a:lnTo>
                <a:lnTo>
                  <a:pt x="1068388" y="607980"/>
                </a:lnTo>
                <a:lnTo>
                  <a:pt x="1064079" y="602535"/>
                </a:lnTo>
                <a:lnTo>
                  <a:pt x="1059997" y="597090"/>
                </a:lnTo>
                <a:lnTo>
                  <a:pt x="1055688" y="591192"/>
                </a:lnTo>
                <a:lnTo>
                  <a:pt x="1052059" y="585520"/>
                </a:lnTo>
                <a:lnTo>
                  <a:pt x="1048204" y="579621"/>
                </a:lnTo>
                <a:lnTo>
                  <a:pt x="1044348" y="573496"/>
                </a:lnTo>
                <a:lnTo>
                  <a:pt x="1040947" y="567597"/>
                </a:lnTo>
                <a:lnTo>
                  <a:pt x="1037318" y="561245"/>
                </a:lnTo>
                <a:lnTo>
                  <a:pt x="1033916" y="554893"/>
                </a:lnTo>
                <a:lnTo>
                  <a:pt x="1030514" y="548540"/>
                </a:lnTo>
                <a:lnTo>
                  <a:pt x="1027566" y="541961"/>
                </a:lnTo>
                <a:lnTo>
                  <a:pt x="1024391" y="535155"/>
                </a:lnTo>
                <a:lnTo>
                  <a:pt x="1021670" y="528576"/>
                </a:lnTo>
                <a:lnTo>
                  <a:pt x="1018948" y="521770"/>
                </a:lnTo>
                <a:lnTo>
                  <a:pt x="1016227" y="514737"/>
                </a:lnTo>
                <a:lnTo>
                  <a:pt x="1013959" y="507704"/>
                </a:lnTo>
                <a:lnTo>
                  <a:pt x="1011238" y="500671"/>
                </a:lnTo>
                <a:lnTo>
                  <a:pt x="1008970" y="493638"/>
                </a:lnTo>
                <a:lnTo>
                  <a:pt x="1007155" y="486152"/>
                </a:lnTo>
                <a:lnTo>
                  <a:pt x="1005341" y="478892"/>
                </a:lnTo>
                <a:lnTo>
                  <a:pt x="1003527" y="471405"/>
                </a:lnTo>
                <a:lnTo>
                  <a:pt x="1001713" y="463692"/>
                </a:lnTo>
                <a:lnTo>
                  <a:pt x="1001178" y="460749"/>
                </a:lnTo>
                <a:lnTo>
                  <a:pt x="999308" y="462199"/>
                </a:lnTo>
                <a:lnTo>
                  <a:pt x="997052" y="463100"/>
                </a:lnTo>
                <a:lnTo>
                  <a:pt x="995698" y="463325"/>
                </a:lnTo>
                <a:lnTo>
                  <a:pt x="994569" y="463550"/>
                </a:lnTo>
                <a:lnTo>
                  <a:pt x="993215" y="463325"/>
                </a:lnTo>
                <a:lnTo>
                  <a:pt x="992312" y="463100"/>
                </a:lnTo>
                <a:lnTo>
                  <a:pt x="990056" y="462199"/>
                </a:lnTo>
                <a:lnTo>
                  <a:pt x="987799" y="460623"/>
                </a:lnTo>
                <a:lnTo>
                  <a:pt x="985768" y="458597"/>
                </a:lnTo>
                <a:lnTo>
                  <a:pt x="983737" y="456120"/>
                </a:lnTo>
                <a:lnTo>
                  <a:pt x="981706" y="452743"/>
                </a:lnTo>
                <a:lnTo>
                  <a:pt x="979900" y="449366"/>
                </a:lnTo>
                <a:lnTo>
                  <a:pt x="978095" y="445314"/>
                </a:lnTo>
                <a:lnTo>
                  <a:pt x="976741" y="441036"/>
                </a:lnTo>
                <a:lnTo>
                  <a:pt x="975387" y="436308"/>
                </a:lnTo>
                <a:lnTo>
                  <a:pt x="974484" y="430905"/>
                </a:lnTo>
                <a:lnTo>
                  <a:pt x="973356" y="425727"/>
                </a:lnTo>
                <a:lnTo>
                  <a:pt x="972679" y="419873"/>
                </a:lnTo>
                <a:lnTo>
                  <a:pt x="971776" y="414245"/>
                </a:lnTo>
                <a:lnTo>
                  <a:pt x="971550" y="407941"/>
                </a:lnTo>
                <a:lnTo>
                  <a:pt x="971550" y="401637"/>
                </a:lnTo>
                <a:lnTo>
                  <a:pt x="971550" y="395334"/>
                </a:lnTo>
                <a:lnTo>
                  <a:pt x="971776" y="389030"/>
                </a:lnTo>
                <a:lnTo>
                  <a:pt x="972679" y="383176"/>
                </a:lnTo>
                <a:lnTo>
                  <a:pt x="973356" y="377548"/>
                </a:lnTo>
                <a:lnTo>
                  <a:pt x="974484" y="372145"/>
                </a:lnTo>
                <a:lnTo>
                  <a:pt x="975387" y="367192"/>
                </a:lnTo>
                <a:lnTo>
                  <a:pt x="976741" y="362239"/>
                </a:lnTo>
                <a:lnTo>
                  <a:pt x="978095" y="357736"/>
                </a:lnTo>
                <a:lnTo>
                  <a:pt x="979900" y="353909"/>
                </a:lnTo>
                <a:lnTo>
                  <a:pt x="981706" y="350306"/>
                </a:lnTo>
                <a:lnTo>
                  <a:pt x="983737" y="347380"/>
                </a:lnTo>
                <a:lnTo>
                  <a:pt x="985768" y="344678"/>
                </a:lnTo>
                <a:lnTo>
                  <a:pt x="987799" y="342427"/>
                </a:lnTo>
                <a:lnTo>
                  <a:pt x="990056" y="341076"/>
                </a:lnTo>
                <a:lnTo>
                  <a:pt x="992312" y="339950"/>
                </a:lnTo>
                <a:lnTo>
                  <a:pt x="993215" y="339725"/>
                </a:lnTo>
                <a:lnTo>
                  <a:pt x="994569" y="339725"/>
                </a:lnTo>
                <a:lnTo>
                  <a:pt x="995698" y="339725"/>
                </a:lnTo>
                <a:lnTo>
                  <a:pt x="996322" y="339829"/>
                </a:lnTo>
                <a:lnTo>
                  <a:pt x="996723" y="337100"/>
                </a:lnTo>
                <a:lnTo>
                  <a:pt x="997630" y="329386"/>
                </a:lnTo>
                <a:lnTo>
                  <a:pt x="998991" y="321673"/>
                </a:lnTo>
                <a:lnTo>
                  <a:pt x="1000352" y="313959"/>
                </a:lnTo>
                <a:lnTo>
                  <a:pt x="1001713" y="306473"/>
                </a:lnTo>
                <a:lnTo>
                  <a:pt x="1003527" y="298986"/>
                </a:lnTo>
                <a:lnTo>
                  <a:pt x="1005341" y="291273"/>
                </a:lnTo>
                <a:lnTo>
                  <a:pt x="1007155" y="284013"/>
                </a:lnTo>
                <a:lnTo>
                  <a:pt x="1008970" y="276753"/>
                </a:lnTo>
                <a:lnTo>
                  <a:pt x="1011238" y="269493"/>
                </a:lnTo>
                <a:lnTo>
                  <a:pt x="1013959" y="262460"/>
                </a:lnTo>
                <a:lnTo>
                  <a:pt x="1016227" y="255428"/>
                </a:lnTo>
                <a:lnTo>
                  <a:pt x="1018948" y="248395"/>
                </a:lnTo>
                <a:lnTo>
                  <a:pt x="1021670" y="241589"/>
                </a:lnTo>
                <a:lnTo>
                  <a:pt x="1024391" y="235010"/>
                </a:lnTo>
                <a:lnTo>
                  <a:pt x="1027566" y="228203"/>
                </a:lnTo>
                <a:lnTo>
                  <a:pt x="1030514" y="221624"/>
                </a:lnTo>
                <a:lnTo>
                  <a:pt x="1033916" y="215272"/>
                </a:lnTo>
                <a:lnTo>
                  <a:pt x="1037318" y="208920"/>
                </a:lnTo>
                <a:lnTo>
                  <a:pt x="1040947" y="202567"/>
                </a:lnTo>
                <a:lnTo>
                  <a:pt x="1044348" y="196669"/>
                </a:lnTo>
                <a:lnTo>
                  <a:pt x="1048204" y="190543"/>
                </a:lnTo>
                <a:lnTo>
                  <a:pt x="1052059" y="184645"/>
                </a:lnTo>
                <a:lnTo>
                  <a:pt x="1055688" y="178973"/>
                </a:lnTo>
                <a:lnTo>
                  <a:pt x="1059997" y="173075"/>
                </a:lnTo>
                <a:lnTo>
                  <a:pt x="1064079" y="167630"/>
                </a:lnTo>
                <a:lnTo>
                  <a:pt x="1068388" y="162185"/>
                </a:lnTo>
                <a:lnTo>
                  <a:pt x="1072697" y="156967"/>
                </a:lnTo>
                <a:lnTo>
                  <a:pt x="1077232" y="151976"/>
                </a:lnTo>
                <a:lnTo>
                  <a:pt x="1081768" y="146985"/>
                </a:lnTo>
                <a:lnTo>
                  <a:pt x="1086531" y="141767"/>
                </a:lnTo>
                <a:lnTo>
                  <a:pt x="1091293" y="137230"/>
                </a:lnTo>
                <a:lnTo>
                  <a:pt x="1096056" y="132465"/>
                </a:lnTo>
                <a:lnTo>
                  <a:pt x="1101272" y="128155"/>
                </a:lnTo>
                <a:lnTo>
                  <a:pt x="1106034" y="123844"/>
                </a:lnTo>
                <a:lnTo>
                  <a:pt x="1111250" y="119534"/>
                </a:lnTo>
                <a:lnTo>
                  <a:pt x="1116240" y="115677"/>
                </a:lnTo>
                <a:lnTo>
                  <a:pt x="1121682" y="111820"/>
                </a:lnTo>
                <a:lnTo>
                  <a:pt x="1127125" y="107964"/>
                </a:lnTo>
                <a:lnTo>
                  <a:pt x="1132568" y="104561"/>
                </a:lnTo>
                <a:lnTo>
                  <a:pt x="1138011" y="100931"/>
                </a:lnTo>
                <a:lnTo>
                  <a:pt x="1143907" y="97982"/>
                </a:lnTo>
                <a:lnTo>
                  <a:pt x="1149350" y="94579"/>
                </a:lnTo>
                <a:lnTo>
                  <a:pt x="1155247" y="91856"/>
                </a:lnTo>
                <a:lnTo>
                  <a:pt x="1160916" y="89134"/>
                </a:lnTo>
                <a:lnTo>
                  <a:pt x="1166813" y="86638"/>
                </a:lnTo>
                <a:lnTo>
                  <a:pt x="1172936" y="84369"/>
                </a:lnTo>
                <a:lnTo>
                  <a:pt x="1178832" y="82101"/>
                </a:lnTo>
                <a:lnTo>
                  <a:pt x="1184956" y="80059"/>
                </a:lnTo>
                <a:lnTo>
                  <a:pt x="1191079" y="78017"/>
                </a:lnTo>
                <a:lnTo>
                  <a:pt x="1197429" y="76429"/>
                </a:lnTo>
                <a:lnTo>
                  <a:pt x="1203325" y="74841"/>
                </a:lnTo>
                <a:lnTo>
                  <a:pt x="1209675" y="73707"/>
                </a:lnTo>
                <a:lnTo>
                  <a:pt x="1216252" y="72346"/>
                </a:lnTo>
                <a:lnTo>
                  <a:pt x="1222602" y="71665"/>
                </a:lnTo>
                <a:lnTo>
                  <a:pt x="1228952" y="70984"/>
                </a:lnTo>
                <a:lnTo>
                  <a:pt x="1235529" y="70304"/>
                </a:lnTo>
                <a:lnTo>
                  <a:pt x="1241879" y="70077"/>
                </a:lnTo>
                <a:lnTo>
                  <a:pt x="1248456" y="69850"/>
                </a:lnTo>
                <a:close/>
                <a:moveTo>
                  <a:pt x="513333" y="14287"/>
                </a:moveTo>
                <a:lnTo>
                  <a:pt x="519907" y="14287"/>
                </a:lnTo>
                <a:lnTo>
                  <a:pt x="526481" y="14287"/>
                </a:lnTo>
                <a:lnTo>
                  <a:pt x="533055" y="14514"/>
                </a:lnTo>
                <a:lnTo>
                  <a:pt x="539629" y="14968"/>
                </a:lnTo>
                <a:lnTo>
                  <a:pt x="545976" y="15875"/>
                </a:lnTo>
                <a:lnTo>
                  <a:pt x="552550" y="16783"/>
                </a:lnTo>
                <a:lnTo>
                  <a:pt x="558670" y="17917"/>
                </a:lnTo>
                <a:lnTo>
                  <a:pt x="565017" y="19051"/>
                </a:lnTo>
                <a:lnTo>
                  <a:pt x="571365" y="20639"/>
                </a:lnTo>
                <a:lnTo>
                  <a:pt x="577485" y="22454"/>
                </a:lnTo>
                <a:lnTo>
                  <a:pt x="583379" y="24042"/>
                </a:lnTo>
                <a:lnTo>
                  <a:pt x="589499" y="26084"/>
                </a:lnTo>
                <a:lnTo>
                  <a:pt x="595620" y="28353"/>
                </a:lnTo>
                <a:lnTo>
                  <a:pt x="601740" y="30621"/>
                </a:lnTo>
                <a:lnTo>
                  <a:pt x="607408" y="33571"/>
                </a:lnTo>
                <a:lnTo>
                  <a:pt x="613301" y="36066"/>
                </a:lnTo>
                <a:lnTo>
                  <a:pt x="618969" y="39016"/>
                </a:lnTo>
                <a:lnTo>
                  <a:pt x="624862" y="41965"/>
                </a:lnTo>
                <a:lnTo>
                  <a:pt x="630303" y="45368"/>
                </a:lnTo>
                <a:lnTo>
                  <a:pt x="635970" y="48544"/>
                </a:lnTo>
                <a:lnTo>
                  <a:pt x="641184" y="52174"/>
                </a:lnTo>
                <a:lnTo>
                  <a:pt x="646851" y="56031"/>
                </a:lnTo>
                <a:lnTo>
                  <a:pt x="652065" y="59887"/>
                </a:lnTo>
                <a:lnTo>
                  <a:pt x="657052" y="63744"/>
                </a:lnTo>
                <a:lnTo>
                  <a:pt x="662492" y="68055"/>
                </a:lnTo>
                <a:lnTo>
                  <a:pt x="667479" y="72365"/>
                </a:lnTo>
                <a:lnTo>
                  <a:pt x="672239" y="76902"/>
                </a:lnTo>
                <a:lnTo>
                  <a:pt x="677227" y="81440"/>
                </a:lnTo>
                <a:lnTo>
                  <a:pt x="681760" y="86204"/>
                </a:lnTo>
                <a:lnTo>
                  <a:pt x="686521" y="90968"/>
                </a:lnTo>
                <a:lnTo>
                  <a:pt x="691281" y="96186"/>
                </a:lnTo>
                <a:lnTo>
                  <a:pt x="695815" y="101177"/>
                </a:lnTo>
                <a:lnTo>
                  <a:pt x="699895" y="106395"/>
                </a:lnTo>
                <a:lnTo>
                  <a:pt x="704202" y="112067"/>
                </a:lnTo>
                <a:lnTo>
                  <a:pt x="708509" y="117512"/>
                </a:lnTo>
                <a:lnTo>
                  <a:pt x="712589" y="123183"/>
                </a:lnTo>
                <a:lnTo>
                  <a:pt x="716443" y="128855"/>
                </a:lnTo>
                <a:lnTo>
                  <a:pt x="720523" y="134754"/>
                </a:lnTo>
                <a:lnTo>
                  <a:pt x="723924" y="140652"/>
                </a:lnTo>
                <a:lnTo>
                  <a:pt x="727777" y="146778"/>
                </a:lnTo>
                <a:lnTo>
                  <a:pt x="730951" y="153130"/>
                </a:lnTo>
                <a:lnTo>
                  <a:pt x="734578" y="159482"/>
                </a:lnTo>
                <a:lnTo>
                  <a:pt x="737751" y="166061"/>
                </a:lnTo>
                <a:lnTo>
                  <a:pt x="740925" y="172640"/>
                </a:lnTo>
                <a:lnTo>
                  <a:pt x="743872" y="179220"/>
                </a:lnTo>
                <a:lnTo>
                  <a:pt x="746592" y="186026"/>
                </a:lnTo>
                <a:lnTo>
                  <a:pt x="749539" y="192832"/>
                </a:lnTo>
                <a:lnTo>
                  <a:pt x="752259" y="199638"/>
                </a:lnTo>
                <a:lnTo>
                  <a:pt x="754753" y="206671"/>
                </a:lnTo>
                <a:lnTo>
                  <a:pt x="757020" y="213704"/>
                </a:lnTo>
                <a:lnTo>
                  <a:pt x="759287" y="220963"/>
                </a:lnTo>
                <a:lnTo>
                  <a:pt x="761327" y="228450"/>
                </a:lnTo>
                <a:lnTo>
                  <a:pt x="763367" y="235710"/>
                </a:lnTo>
                <a:lnTo>
                  <a:pt x="765180" y="242969"/>
                </a:lnTo>
                <a:lnTo>
                  <a:pt x="766540" y="250683"/>
                </a:lnTo>
                <a:lnTo>
                  <a:pt x="768127" y="258170"/>
                </a:lnTo>
                <a:lnTo>
                  <a:pt x="769261" y="265656"/>
                </a:lnTo>
                <a:lnTo>
                  <a:pt x="770621" y="273597"/>
                </a:lnTo>
                <a:lnTo>
                  <a:pt x="771528" y="281310"/>
                </a:lnTo>
                <a:lnTo>
                  <a:pt x="771841" y="283505"/>
                </a:lnTo>
                <a:lnTo>
                  <a:pt x="773361" y="282802"/>
                </a:lnTo>
                <a:lnTo>
                  <a:pt x="774259" y="282574"/>
                </a:lnTo>
                <a:lnTo>
                  <a:pt x="775606" y="282574"/>
                </a:lnTo>
                <a:lnTo>
                  <a:pt x="776729" y="282574"/>
                </a:lnTo>
                <a:lnTo>
                  <a:pt x="777852" y="282802"/>
                </a:lnTo>
                <a:lnTo>
                  <a:pt x="780098" y="283945"/>
                </a:lnTo>
                <a:lnTo>
                  <a:pt x="782344" y="285315"/>
                </a:lnTo>
                <a:lnTo>
                  <a:pt x="784589" y="287371"/>
                </a:lnTo>
                <a:lnTo>
                  <a:pt x="786611" y="289884"/>
                </a:lnTo>
                <a:lnTo>
                  <a:pt x="788407" y="293311"/>
                </a:lnTo>
                <a:lnTo>
                  <a:pt x="789979" y="296737"/>
                </a:lnTo>
                <a:lnTo>
                  <a:pt x="791776" y="300849"/>
                </a:lnTo>
                <a:lnTo>
                  <a:pt x="793348" y="305189"/>
                </a:lnTo>
                <a:lnTo>
                  <a:pt x="794471" y="309987"/>
                </a:lnTo>
                <a:lnTo>
                  <a:pt x="795818" y="315469"/>
                </a:lnTo>
                <a:lnTo>
                  <a:pt x="796492" y="320723"/>
                </a:lnTo>
                <a:lnTo>
                  <a:pt x="797390" y="326663"/>
                </a:lnTo>
                <a:lnTo>
                  <a:pt x="798064" y="332602"/>
                </a:lnTo>
                <a:lnTo>
                  <a:pt x="798289" y="338770"/>
                </a:lnTo>
                <a:lnTo>
                  <a:pt x="798513" y="345166"/>
                </a:lnTo>
                <a:lnTo>
                  <a:pt x="798289" y="351563"/>
                </a:lnTo>
                <a:lnTo>
                  <a:pt x="798064" y="357730"/>
                </a:lnTo>
                <a:lnTo>
                  <a:pt x="797390" y="363898"/>
                </a:lnTo>
                <a:lnTo>
                  <a:pt x="796492" y="369609"/>
                </a:lnTo>
                <a:lnTo>
                  <a:pt x="795818" y="375092"/>
                </a:lnTo>
                <a:lnTo>
                  <a:pt x="794471" y="380117"/>
                </a:lnTo>
                <a:lnTo>
                  <a:pt x="793348" y="385143"/>
                </a:lnTo>
                <a:lnTo>
                  <a:pt x="791776" y="389712"/>
                </a:lnTo>
                <a:lnTo>
                  <a:pt x="789979" y="393595"/>
                </a:lnTo>
                <a:lnTo>
                  <a:pt x="788407" y="397250"/>
                </a:lnTo>
                <a:lnTo>
                  <a:pt x="786611" y="400220"/>
                </a:lnTo>
                <a:lnTo>
                  <a:pt x="784589" y="403190"/>
                </a:lnTo>
                <a:lnTo>
                  <a:pt x="782344" y="405017"/>
                </a:lnTo>
                <a:lnTo>
                  <a:pt x="780098" y="406616"/>
                </a:lnTo>
                <a:lnTo>
                  <a:pt x="777852" y="407758"/>
                </a:lnTo>
                <a:lnTo>
                  <a:pt x="776729" y="407987"/>
                </a:lnTo>
                <a:lnTo>
                  <a:pt x="775606" y="407987"/>
                </a:lnTo>
                <a:lnTo>
                  <a:pt x="774259" y="407987"/>
                </a:lnTo>
                <a:lnTo>
                  <a:pt x="773361" y="407758"/>
                </a:lnTo>
                <a:lnTo>
                  <a:pt x="770890" y="406616"/>
                </a:lnTo>
                <a:lnTo>
                  <a:pt x="768869" y="405017"/>
                </a:lnTo>
                <a:lnTo>
                  <a:pt x="767445" y="403859"/>
                </a:lnTo>
                <a:lnTo>
                  <a:pt x="766540" y="408129"/>
                </a:lnTo>
                <a:lnTo>
                  <a:pt x="765180" y="415616"/>
                </a:lnTo>
                <a:lnTo>
                  <a:pt x="763367" y="423102"/>
                </a:lnTo>
                <a:lnTo>
                  <a:pt x="761327" y="430362"/>
                </a:lnTo>
                <a:lnTo>
                  <a:pt x="759287" y="437622"/>
                </a:lnTo>
                <a:lnTo>
                  <a:pt x="757020" y="444655"/>
                </a:lnTo>
                <a:lnTo>
                  <a:pt x="754753" y="452141"/>
                </a:lnTo>
                <a:lnTo>
                  <a:pt x="752259" y="458947"/>
                </a:lnTo>
                <a:lnTo>
                  <a:pt x="749539" y="465980"/>
                </a:lnTo>
                <a:lnTo>
                  <a:pt x="746592" y="472786"/>
                </a:lnTo>
                <a:lnTo>
                  <a:pt x="743872" y="479592"/>
                </a:lnTo>
                <a:lnTo>
                  <a:pt x="740925" y="486171"/>
                </a:lnTo>
                <a:lnTo>
                  <a:pt x="737751" y="492751"/>
                </a:lnTo>
                <a:lnTo>
                  <a:pt x="734578" y="499330"/>
                </a:lnTo>
                <a:lnTo>
                  <a:pt x="730951" y="505682"/>
                </a:lnTo>
                <a:lnTo>
                  <a:pt x="727777" y="511581"/>
                </a:lnTo>
                <a:lnTo>
                  <a:pt x="723924" y="517933"/>
                </a:lnTo>
                <a:lnTo>
                  <a:pt x="720523" y="523831"/>
                </a:lnTo>
                <a:lnTo>
                  <a:pt x="716443" y="529730"/>
                </a:lnTo>
                <a:lnTo>
                  <a:pt x="712589" y="535629"/>
                </a:lnTo>
                <a:lnTo>
                  <a:pt x="708509" y="541300"/>
                </a:lnTo>
                <a:lnTo>
                  <a:pt x="704202" y="546745"/>
                </a:lnTo>
                <a:lnTo>
                  <a:pt x="699895" y="551963"/>
                </a:lnTo>
                <a:lnTo>
                  <a:pt x="695815" y="557408"/>
                </a:lnTo>
                <a:lnTo>
                  <a:pt x="691281" y="562626"/>
                </a:lnTo>
                <a:lnTo>
                  <a:pt x="686521" y="567617"/>
                </a:lnTo>
                <a:lnTo>
                  <a:pt x="681760" y="572608"/>
                </a:lnTo>
                <a:lnTo>
                  <a:pt x="677227" y="577372"/>
                </a:lnTo>
                <a:lnTo>
                  <a:pt x="672239" y="581909"/>
                </a:lnTo>
                <a:lnTo>
                  <a:pt x="667479" y="586447"/>
                </a:lnTo>
                <a:lnTo>
                  <a:pt x="662492" y="590757"/>
                </a:lnTo>
                <a:lnTo>
                  <a:pt x="657052" y="594841"/>
                </a:lnTo>
                <a:lnTo>
                  <a:pt x="652065" y="598698"/>
                </a:lnTo>
                <a:lnTo>
                  <a:pt x="646851" y="602781"/>
                </a:lnTo>
                <a:lnTo>
                  <a:pt x="641184" y="606411"/>
                </a:lnTo>
                <a:lnTo>
                  <a:pt x="635970" y="609814"/>
                </a:lnTo>
                <a:lnTo>
                  <a:pt x="630303" y="613444"/>
                </a:lnTo>
                <a:lnTo>
                  <a:pt x="624862" y="616620"/>
                </a:lnTo>
                <a:lnTo>
                  <a:pt x="618969" y="619796"/>
                </a:lnTo>
                <a:lnTo>
                  <a:pt x="613301" y="622519"/>
                </a:lnTo>
                <a:lnTo>
                  <a:pt x="607408" y="625241"/>
                </a:lnTo>
                <a:lnTo>
                  <a:pt x="601740" y="627737"/>
                </a:lnTo>
                <a:lnTo>
                  <a:pt x="595620" y="630232"/>
                </a:lnTo>
                <a:lnTo>
                  <a:pt x="589499" y="632501"/>
                </a:lnTo>
                <a:lnTo>
                  <a:pt x="583379" y="634543"/>
                </a:lnTo>
                <a:lnTo>
                  <a:pt x="577485" y="636358"/>
                </a:lnTo>
                <a:lnTo>
                  <a:pt x="571365" y="638173"/>
                </a:lnTo>
                <a:lnTo>
                  <a:pt x="565017" y="639307"/>
                </a:lnTo>
                <a:lnTo>
                  <a:pt x="558670" y="640895"/>
                </a:lnTo>
                <a:lnTo>
                  <a:pt x="552550" y="642029"/>
                </a:lnTo>
                <a:lnTo>
                  <a:pt x="545976" y="642710"/>
                </a:lnTo>
                <a:lnTo>
                  <a:pt x="539629" y="643391"/>
                </a:lnTo>
                <a:lnTo>
                  <a:pt x="533055" y="644071"/>
                </a:lnTo>
                <a:lnTo>
                  <a:pt x="526481" y="644525"/>
                </a:lnTo>
                <a:lnTo>
                  <a:pt x="519907" y="644525"/>
                </a:lnTo>
                <a:lnTo>
                  <a:pt x="513333" y="644525"/>
                </a:lnTo>
                <a:lnTo>
                  <a:pt x="506759" y="644071"/>
                </a:lnTo>
                <a:lnTo>
                  <a:pt x="500186" y="643391"/>
                </a:lnTo>
                <a:lnTo>
                  <a:pt x="493838" y="642710"/>
                </a:lnTo>
                <a:lnTo>
                  <a:pt x="487264" y="642029"/>
                </a:lnTo>
                <a:lnTo>
                  <a:pt x="481144" y="640895"/>
                </a:lnTo>
                <a:lnTo>
                  <a:pt x="474797" y="639307"/>
                </a:lnTo>
                <a:lnTo>
                  <a:pt x="468450" y="638173"/>
                </a:lnTo>
                <a:lnTo>
                  <a:pt x="462329" y="636358"/>
                </a:lnTo>
                <a:lnTo>
                  <a:pt x="456435" y="634543"/>
                </a:lnTo>
                <a:lnTo>
                  <a:pt x="450315" y="632501"/>
                </a:lnTo>
                <a:lnTo>
                  <a:pt x="444194" y="630232"/>
                </a:lnTo>
                <a:lnTo>
                  <a:pt x="438301" y="627737"/>
                </a:lnTo>
                <a:lnTo>
                  <a:pt x="432407" y="625241"/>
                </a:lnTo>
                <a:lnTo>
                  <a:pt x="426513" y="622519"/>
                </a:lnTo>
                <a:lnTo>
                  <a:pt x="420846" y="619796"/>
                </a:lnTo>
                <a:lnTo>
                  <a:pt x="414952" y="616620"/>
                </a:lnTo>
                <a:lnTo>
                  <a:pt x="409512" y="613444"/>
                </a:lnTo>
                <a:lnTo>
                  <a:pt x="403844" y="609814"/>
                </a:lnTo>
                <a:lnTo>
                  <a:pt x="398631" y="606411"/>
                </a:lnTo>
                <a:lnTo>
                  <a:pt x="392963" y="602781"/>
                </a:lnTo>
                <a:lnTo>
                  <a:pt x="387750" y="598698"/>
                </a:lnTo>
                <a:lnTo>
                  <a:pt x="382763" y="594841"/>
                </a:lnTo>
                <a:lnTo>
                  <a:pt x="377322" y="590757"/>
                </a:lnTo>
                <a:lnTo>
                  <a:pt x="372335" y="586447"/>
                </a:lnTo>
                <a:lnTo>
                  <a:pt x="367575" y="581909"/>
                </a:lnTo>
                <a:lnTo>
                  <a:pt x="362588" y="577372"/>
                </a:lnTo>
                <a:lnTo>
                  <a:pt x="358054" y="572608"/>
                </a:lnTo>
                <a:lnTo>
                  <a:pt x="353294" y="567617"/>
                </a:lnTo>
                <a:lnTo>
                  <a:pt x="348760" y="562626"/>
                </a:lnTo>
                <a:lnTo>
                  <a:pt x="344000" y="557408"/>
                </a:lnTo>
                <a:lnTo>
                  <a:pt x="339919" y="551963"/>
                </a:lnTo>
                <a:lnTo>
                  <a:pt x="335612" y="546745"/>
                </a:lnTo>
                <a:lnTo>
                  <a:pt x="331305" y="541300"/>
                </a:lnTo>
                <a:lnTo>
                  <a:pt x="327225" y="535629"/>
                </a:lnTo>
                <a:lnTo>
                  <a:pt x="323371" y="529730"/>
                </a:lnTo>
                <a:lnTo>
                  <a:pt x="319291" y="523831"/>
                </a:lnTo>
                <a:lnTo>
                  <a:pt x="315891" y="517933"/>
                </a:lnTo>
                <a:lnTo>
                  <a:pt x="312037" y="511581"/>
                </a:lnTo>
                <a:lnTo>
                  <a:pt x="308863" y="505682"/>
                </a:lnTo>
                <a:lnTo>
                  <a:pt x="305236" y="499330"/>
                </a:lnTo>
                <a:lnTo>
                  <a:pt x="302063" y="492751"/>
                </a:lnTo>
                <a:lnTo>
                  <a:pt x="298889" y="486171"/>
                </a:lnTo>
                <a:lnTo>
                  <a:pt x="295942" y="479592"/>
                </a:lnTo>
                <a:lnTo>
                  <a:pt x="293222" y="472786"/>
                </a:lnTo>
                <a:lnTo>
                  <a:pt x="290275" y="465980"/>
                </a:lnTo>
                <a:lnTo>
                  <a:pt x="287555" y="458947"/>
                </a:lnTo>
                <a:lnTo>
                  <a:pt x="285061" y="452141"/>
                </a:lnTo>
                <a:lnTo>
                  <a:pt x="282795" y="444655"/>
                </a:lnTo>
                <a:lnTo>
                  <a:pt x="280528" y="437622"/>
                </a:lnTo>
                <a:lnTo>
                  <a:pt x="278488" y="430362"/>
                </a:lnTo>
                <a:lnTo>
                  <a:pt x="276447" y="423102"/>
                </a:lnTo>
                <a:lnTo>
                  <a:pt x="274861" y="415616"/>
                </a:lnTo>
                <a:lnTo>
                  <a:pt x="273274" y="408129"/>
                </a:lnTo>
                <a:lnTo>
                  <a:pt x="272602" y="404960"/>
                </a:lnTo>
                <a:lnTo>
                  <a:pt x="272532" y="405017"/>
                </a:lnTo>
                <a:lnTo>
                  <a:pt x="270286" y="406616"/>
                </a:lnTo>
                <a:lnTo>
                  <a:pt x="268041" y="407758"/>
                </a:lnTo>
                <a:lnTo>
                  <a:pt x="267142" y="407987"/>
                </a:lnTo>
                <a:lnTo>
                  <a:pt x="265795" y="407987"/>
                </a:lnTo>
                <a:lnTo>
                  <a:pt x="264672" y="407987"/>
                </a:lnTo>
                <a:lnTo>
                  <a:pt x="263549" y="407758"/>
                </a:lnTo>
                <a:lnTo>
                  <a:pt x="261303" y="406616"/>
                </a:lnTo>
                <a:lnTo>
                  <a:pt x="259058" y="405017"/>
                </a:lnTo>
                <a:lnTo>
                  <a:pt x="256812" y="403190"/>
                </a:lnTo>
                <a:lnTo>
                  <a:pt x="254791" y="400220"/>
                </a:lnTo>
                <a:lnTo>
                  <a:pt x="252994" y="397250"/>
                </a:lnTo>
                <a:lnTo>
                  <a:pt x="251422" y="393595"/>
                </a:lnTo>
                <a:lnTo>
                  <a:pt x="249625" y="389712"/>
                </a:lnTo>
                <a:lnTo>
                  <a:pt x="248053" y="385143"/>
                </a:lnTo>
                <a:lnTo>
                  <a:pt x="246930" y="380117"/>
                </a:lnTo>
                <a:lnTo>
                  <a:pt x="245583" y="375092"/>
                </a:lnTo>
                <a:lnTo>
                  <a:pt x="244909" y="369609"/>
                </a:lnTo>
                <a:lnTo>
                  <a:pt x="243786" y="363898"/>
                </a:lnTo>
                <a:lnTo>
                  <a:pt x="243337" y="357730"/>
                </a:lnTo>
                <a:lnTo>
                  <a:pt x="243113" y="351563"/>
                </a:lnTo>
                <a:lnTo>
                  <a:pt x="242888" y="345166"/>
                </a:lnTo>
                <a:lnTo>
                  <a:pt x="243113" y="338770"/>
                </a:lnTo>
                <a:lnTo>
                  <a:pt x="243337" y="332602"/>
                </a:lnTo>
                <a:lnTo>
                  <a:pt x="243786" y="326663"/>
                </a:lnTo>
                <a:lnTo>
                  <a:pt x="244909" y="320723"/>
                </a:lnTo>
                <a:lnTo>
                  <a:pt x="245583" y="315469"/>
                </a:lnTo>
                <a:lnTo>
                  <a:pt x="246930" y="309987"/>
                </a:lnTo>
                <a:lnTo>
                  <a:pt x="248053" y="305189"/>
                </a:lnTo>
                <a:lnTo>
                  <a:pt x="249625" y="300849"/>
                </a:lnTo>
                <a:lnTo>
                  <a:pt x="251422" y="296737"/>
                </a:lnTo>
                <a:lnTo>
                  <a:pt x="252994" y="293311"/>
                </a:lnTo>
                <a:lnTo>
                  <a:pt x="254791" y="289884"/>
                </a:lnTo>
                <a:lnTo>
                  <a:pt x="256812" y="287371"/>
                </a:lnTo>
                <a:lnTo>
                  <a:pt x="259058" y="285315"/>
                </a:lnTo>
                <a:lnTo>
                  <a:pt x="261303" y="283945"/>
                </a:lnTo>
                <a:lnTo>
                  <a:pt x="263549" y="282802"/>
                </a:lnTo>
                <a:lnTo>
                  <a:pt x="264672" y="282574"/>
                </a:lnTo>
                <a:lnTo>
                  <a:pt x="265795" y="282574"/>
                </a:lnTo>
                <a:lnTo>
                  <a:pt x="267142" y="282574"/>
                </a:lnTo>
                <a:lnTo>
                  <a:pt x="268041" y="282802"/>
                </a:lnTo>
                <a:lnTo>
                  <a:pt x="268071" y="282818"/>
                </a:lnTo>
                <a:lnTo>
                  <a:pt x="268287" y="281310"/>
                </a:lnTo>
                <a:lnTo>
                  <a:pt x="269193" y="273597"/>
                </a:lnTo>
                <a:lnTo>
                  <a:pt x="270554" y="265656"/>
                </a:lnTo>
                <a:lnTo>
                  <a:pt x="271687" y="258170"/>
                </a:lnTo>
                <a:lnTo>
                  <a:pt x="273274" y="250683"/>
                </a:lnTo>
                <a:lnTo>
                  <a:pt x="274861" y="242969"/>
                </a:lnTo>
                <a:lnTo>
                  <a:pt x="276447" y="235710"/>
                </a:lnTo>
                <a:lnTo>
                  <a:pt x="278488" y="228450"/>
                </a:lnTo>
                <a:lnTo>
                  <a:pt x="280528" y="220963"/>
                </a:lnTo>
                <a:lnTo>
                  <a:pt x="282795" y="213704"/>
                </a:lnTo>
                <a:lnTo>
                  <a:pt x="285061" y="206671"/>
                </a:lnTo>
                <a:lnTo>
                  <a:pt x="287555" y="199638"/>
                </a:lnTo>
                <a:lnTo>
                  <a:pt x="290275" y="192832"/>
                </a:lnTo>
                <a:lnTo>
                  <a:pt x="293222" y="186026"/>
                </a:lnTo>
                <a:lnTo>
                  <a:pt x="295942" y="179220"/>
                </a:lnTo>
                <a:lnTo>
                  <a:pt x="298889" y="172640"/>
                </a:lnTo>
                <a:lnTo>
                  <a:pt x="302063" y="166061"/>
                </a:lnTo>
                <a:lnTo>
                  <a:pt x="305236" y="159482"/>
                </a:lnTo>
                <a:lnTo>
                  <a:pt x="308863" y="153130"/>
                </a:lnTo>
                <a:lnTo>
                  <a:pt x="312037" y="146778"/>
                </a:lnTo>
                <a:lnTo>
                  <a:pt x="315891" y="140652"/>
                </a:lnTo>
                <a:lnTo>
                  <a:pt x="319291" y="134754"/>
                </a:lnTo>
                <a:lnTo>
                  <a:pt x="323371" y="128855"/>
                </a:lnTo>
                <a:lnTo>
                  <a:pt x="327225" y="123183"/>
                </a:lnTo>
                <a:lnTo>
                  <a:pt x="331305" y="117512"/>
                </a:lnTo>
                <a:lnTo>
                  <a:pt x="335612" y="112067"/>
                </a:lnTo>
                <a:lnTo>
                  <a:pt x="339919" y="106395"/>
                </a:lnTo>
                <a:lnTo>
                  <a:pt x="344000" y="101177"/>
                </a:lnTo>
                <a:lnTo>
                  <a:pt x="348760" y="96186"/>
                </a:lnTo>
                <a:lnTo>
                  <a:pt x="353294" y="90968"/>
                </a:lnTo>
                <a:lnTo>
                  <a:pt x="358054" y="86204"/>
                </a:lnTo>
                <a:lnTo>
                  <a:pt x="362588" y="81440"/>
                </a:lnTo>
                <a:lnTo>
                  <a:pt x="367575" y="76902"/>
                </a:lnTo>
                <a:lnTo>
                  <a:pt x="372335" y="72365"/>
                </a:lnTo>
                <a:lnTo>
                  <a:pt x="377322" y="68055"/>
                </a:lnTo>
                <a:lnTo>
                  <a:pt x="382763" y="63744"/>
                </a:lnTo>
                <a:lnTo>
                  <a:pt x="387750" y="59887"/>
                </a:lnTo>
                <a:lnTo>
                  <a:pt x="392963" y="56031"/>
                </a:lnTo>
                <a:lnTo>
                  <a:pt x="398631" y="52174"/>
                </a:lnTo>
                <a:lnTo>
                  <a:pt x="403844" y="48544"/>
                </a:lnTo>
                <a:lnTo>
                  <a:pt x="409512" y="45368"/>
                </a:lnTo>
                <a:lnTo>
                  <a:pt x="414952" y="41965"/>
                </a:lnTo>
                <a:lnTo>
                  <a:pt x="420846" y="39016"/>
                </a:lnTo>
                <a:lnTo>
                  <a:pt x="426513" y="36066"/>
                </a:lnTo>
                <a:lnTo>
                  <a:pt x="432407" y="33571"/>
                </a:lnTo>
                <a:lnTo>
                  <a:pt x="438301" y="30621"/>
                </a:lnTo>
                <a:lnTo>
                  <a:pt x="444194" y="28353"/>
                </a:lnTo>
                <a:lnTo>
                  <a:pt x="450315" y="26084"/>
                </a:lnTo>
                <a:lnTo>
                  <a:pt x="456435" y="24042"/>
                </a:lnTo>
                <a:lnTo>
                  <a:pt x="462329" y="22454"/>
                </a:lnTo>
                <a:lnTo>
                  <a:pt x="468450" y="20639"/>
                </a:lnTo>
                <a:lnTo>
                  <a:pt x="474797" y="19051"/>
                </a:lnTo>
                <a:lnTo>
                  <a:pt x="481144" y="17917"/>
                </a:lnTo>
                <a:lnTo>
                  <a:pt x="487264" y="16783"/>
                </a:lnTo>
                <a:lnTo>
                  <a:pt x="493838" y="15875"/>
                </a:lnTo>
                <a:lnTo>
                  <a:pt x="500186" y="14968"/>
                </a:lnTo>
                <a:lnTo>
                  <a:pt x="506759" y="14514"/>
                </a:lnTo>
                <a:lnTo>
                  <a:pt x="513333" y="14287"/>
                </a:lnTo>
                <a:close/>
                <a:moveTo>
                  <a:pt x="2026444" y="0"/>
                </a:moveTo>
                <a:lnTo>
                  <a:pt x="2033018" y="227"/>
                </a:lnTo>
                <a:lnTo>
                  <a:pt x="2039592" y="454"/>
                </a:lnTo>
                <a:lnTo>
                  <a:pt x="2046166" y="1134"/>
                </a:lnTo>
                <a:lnTo>
                  <a:pt x="2052740" y="1814"/>
                </a:lnTo>
                <a:lnTo>
                  <a:pt x="2059087" y="2948"/>
                </a:lnTo>
                <a:lnTo>
                  <a:pt x="2065434" y="3855"/>
                </a:lnTo>
                <a:lnTo>
                  <a:pt x="2071555" y="5216"/>
                </a:lnTo>
                <a:lnTo>
                  <a:pt x="2077902" y="6577"/>
                </a:lnTo>
                <a:lnTo>
                  <a:pt x="2084022" y="8164"/>
                </a:lnTo>
                <a:lnTo>
                  <a:pt x="2090369" y="10205"/>
                </a:lnTo>
                <a:lnTo>
                  <a:pt x="2096263" y="12246"/>
                </a:lnTo>
                <a:lnTo>
                  <a:pt x="2102384" y="14514"/>
                </a:lnTo>
                <a:lnTo>
                  <a:pt x="2108278" y="16782"/>
                </a:lnTo>
                <a:lnTo>
                  <a:pt x="2114171" y="19277"/>
                </a:lnTo>
                <a:lnTo>
                  <a:pt x="2120065" y="21998"/>
                </a:lnTo>
                <a:lnTo>
                  <a:pt x="2125506" y="24946"/>
                </a:lnTo>
                <a:lnTo>
                  <a:pt x="2131399" y="28121"/>
                </a:lnTo>
                <a:lnTo>
                  <a:pt x="2137067" y="31296"/>
                </a:lnTo>
                <a:lnTo>
                  <a:pt x="2142507" y="34698"/>
                </a:lnTo>
                <a:lnTo>
                  <a:pt x="2147947" y="38100"/>
                </a:lnTo>
                <a:lnTo>
                  <a:pt x="2153388" y="41955"/>
                </a:lnTo>
                <a:lnTo>
                  <a:pt x="2158602" y="45811"/>
                </a:lnTo>
                <a:lnTo>
                  <a:pt x="2164042" y="49893"/>
                </a:lnTo>
                <a:lnTo>
                  <a:pt x="2169029" y="53975"/>
                </a:lnTo>
                <a:lnTo>
                  <a:pt x="2174016" y="58284"/>
                </a:lnTo>
                <a:lnTo>
                  <a:pt x="2179003" y="62593"/>
                </a:lnTo>
                <a:lnTo>
                  <a:pt x="2183764" y="67355"/>
                </a:lnTo>
                <a:lnTo>
                  <a:pt x="2188751" y="71891"/>
                </a:lnTo>
                <a:lnTo>
                  <a:pt x="2193284" y="77107"/>
                </a:lnTo>
                <a:lnTo>
                  <a:pt x="2197818" y="82096"/>
                </a:lnTo>
                <a:lnTo>
                  <a:pt x="2202352" y="87086"/>
                </a:lnTo>
                <a:lnTo>
                  <a:pt x="2206659" y="92529"/>
                </a:lnTo>
                <a:lnTo>
                  <a:pt x="2210966" y="97745"/>
                </a:lnTo>
                <a:lnTo>
                  <a:pt x="2215046" y="103188"/>
                </a:lnTo>
                <a:lnTo>
                  <a:pt x="2219127" y="109084"/>
                </a:lnTo>
                <a:lnTo>
                  <a:pt x="2223207" y="114980"/>
                </a:lnTo>
                <a:lnTo>
                  <a:pt x="2227061" y="120650"/>
                </a:lnTo>
                <a:lnTo>
                  <a:pt x="2230687" y="126773"/>
                </a:lnTo>
                <a:lnTo>
                  <a:pt x="2234314" y="132896"/>
                </a:lnTo>
                <a:lnTo>
                  <a:pt x="2237941" y="139020"/>
                </a:lnTo>
                <a:lnTo>
                  <a:pt x="2241115" y="145370"/>
                </a:lnTo>
                <a:lnTo>
                  <a:pt x="2244515" y="151720"/>
                </a:lnTo>
                <a:lnTo>
                  <a:pt x="2247462" y="158297"/>
                </a:lnTo>
                <a:lnTo>
                  <a:pt x="2250409" y="165100"/>
                </a:lnTo>
                <a:lnTo>
                  <a:pt x="2253583" y="171677"/>
                </a:lnTo>
                <a:lnTo>
                  <a:pt x="2256303" y="178480"/>
                </a:lnTo>
                <a:lnTo>
                  <a:pt x="2258796" y="185511"/>
                </a:lnTo>
                <a:lnTo>
                  <a:pt x="2261290" y="192541"/>
                </a:lnTo>
                <a:lnTo>
                  <a:pt x="2263557" y="199798"/>
                </a:lnTo>
                <a:lnTo>
                  <a:pt x="2265824" y="206829"/>
                </a:lnTo>
                <a:lnTo>
                  <a:pt x="2267864" y="214086"/>
                </a:lnTo>
                <a:lnTo>
                  <a:pt x="2269904" y="221343"/>
                </a:lnTo>
                <a:lnTo>
                  <a:pt x="2271717" y="229054"/>
                </a:lnTo>
                <a:lnTo>
                  <a:pt x="2273078" y="236538"/>
                </a:lnTo>
                <a:lnTo>
                  <a:pt x="2274664" y="244022"/>
                </a:lnTo>
                <a:lnTo>
                  <a:pt x="2276251" y="251732"/>
                </a:lnTo>
                <a:lnTo>
                  <a:pt x="2277158" y="259443"/>
                </a:lnTo>
                <a:lnTo>
                  <a:pt x="2278518" y="267154"/>
                </a:lnTo>
                <a:lnTo>
                  <a:pt x="2278638" y="268548"/>
                </a:lnTo>
                <a:lnTo>
                  <a:pt x="2279424" y="268288"/>
                </a:lnTo>
                <a:lnTo>
                  <a:pt x="2280331" y="268288"/>
                </a:lnTo>
                <a:lnTo>
                  <a:pt x="2281692" y="268288"/>
                </a:lnTo>
                <a:lnTo>
                  <a:pt x="2282826" y="268738"/>
                </a:lnTo>
                <a:lnTo>
                  <a:pt x="2285093" y="269639"/>
                </a:lnTo>
                <a:lnTo>
                  <a:pt x="2287361" y="271215"/>
                </a:lnTo>
                <a:lnTo>
                  <a:pt x="2289402" y="273466"/>
                </a:lnTo>
                <a:lnTo>
                  <a:pt x="2291443" y="275943"/>
                </a:lnTo>
                <a:lnTo>
                  <a:pt x="2293485" y="278869"/>
                </a:lnTo>
                <a:lnTo>
                  <a:pt x="2295299" y="282472"/>
                </a:lnTo>
                <a:lnTo>
                  <a:pt x="2296660" y="286524"/>
                </a:lnTo>
                <a:lnTo>
                  <a:pt x="2298247" y="291027"/>
                </a:lnTo>
                <a:lnTo>
                  <a:pt x="2299608" y="295755"/>
                </a:lnTo>
                <a:lnTo>
                  <a:pt x="2300742" y="300708"/>
                </a:lnTo>
                <a:lnTo>
                  <a:pt x="2301876" y="306111"/>
                </a:lnTo>
                <a:lnTo>
                  <a:pt x="2302556" y="311964"/>
                </a:lnTo>
                <a:lnTo>
                  <a:pt x="2303010" y="317818"/>
                </a:lnTo>
                <a:lnTo>
                  <a:pt x="2303236" y="323897"/>
                </a:lnTo>
                <a:lnTo>
                  <a:pt x="2303463" y="330200"/>
                </a:lnTo>
                <a:lnTo>
                  <a:pt x="2303236" y="336504"/>
                </a:lnTo>
                <a:lnTo>
                  <a:pt x="2303010" y="342808"/>
                </a:lnTo>
                <a:lnTo>
                  <a:pt x="2302556" y="348662"/>
                </a:lnTo>
                <a:lnTo>
                  <a:pt x="2301876" y="354290"/>
                </a:lnTo>
                <a:lnTo>
                  <a:pt x="2300742" y="359918"/>
                </a:lnTo>
                <a:lnTo>
                  <a:pt x="2299608" y="364871"/>
                </a:lnTo>
                <a:lnTo>
                  <a:pt x="2298247" y="369599"/>
                </a:lnTo>
                <a:lnTo>
                  <a:pt x="2296660" y="373877"/>
                </a:lnTo>
                <a:lnTo>
                  <a:pt x="2295299" y="377929"/>
                </a:lnTo>
                <a:lnTo>
                  <a:pt x="2293485" y="381306"/>
                </a:lnTo>
                <a:lnTo>
                  <a:pt x="2291443" y="384683"/>
                </a:lnTo>
                <a:lnTo>
                  <a:pt x="2289402" y="387160"/>
                </a:lnTo>
                <a:lnTo>
                  <a:pt x="2287361" y="389411"/>
                </a:lnTo>
                <a:lnTo>
                  <a:pt x="2285093" y="390987"/>
                </a:lnTo>
                <a:lnTo>
                  <a:pt x="2282826" y="391663"/>
                </a:lnTo>
                <a:lnTo>
                  <a:pt x="2281692" y="391888"/>
                </a:lnTo>
                <a:lnTo>
                  <a:pt x="2280331" y="392113"/>
                </a:lnTo>
                <a:lnTo>
                  <a:pt x="2279424" y="391888"/>
                </a:lnTo>
                <a:lnTo>
                  <a:pt x="2278063" y="391663"/>
                </a:lnTo>
                <a:lnTo>
                  <a:pt x="2275795" y="390987"/>
                </a:lnTo>
                <a:lnTo>
                  <a:pt x="2273928" y="389690"/>
                </a:lnTo>
                <a:lnTo>
                  <a:pt x="2273078" y="393700"/>
                </a:lnTo>
                <a:lnTo>
                  <a:pt x="2271717" y="401411"/>
                </a:lnTo>
                <a:lnTo>
                  <a:pt x="2269904" y="408895"/>
                </a:lnTo>
                <a:lnTo>
                  <a:pt x="2267864" y="416152"/>
                </a:lnTo>
                <a:lnTo>
                  <a:pt x="2265824" y="423636"/>
                </a:lnTo>
                <a:lnTo>
                  <a:pt x="2263557" y="430666"/>
                </a:lnTo>
                <a:lnTo>
                  <a:pt x="2261290" y="437697"/>
                </a:lnTo>
                <a:lnTo>
                  <a:pt x="2258796" y="444727"/>
                </a:lnTo>
                <a:lnTo>
                  <a:pt x="2256303" y="451757"/>
                </a:lnTo>
                <a:lnTo>
                  <a:pt x="2253583" y="458561"/>
                </a:lnTo>
                <a:lnTo>
                  <a:pt x="2250409" y="465138"/>
                </a:lnTo>
                <a:lnTo>
                  <a:pt x="2247462" y="471941"/>
                </a:lnTo>
                <a:lnTo>
                  <a:pt x="2244515" y="478518"/>
                </a:lnTo>
                <a:lnTo>
                  <a:pt x="2241115" y="484868"/>
                </a:lnTo>
                <a:lnTo>
                  <a:pt x="2237941" y="491218"/>
                </a:lnTo>
                <a:lnTo>
                  <a:pt x="2234314" y="497568"/>
                </a:lnTo>
                <a:lnTo>
                  <a:pt x="2230687" y="503691"/>
                </a:lnTo>
                <a:lnTo>
                  <a:pt x="2227061" y="509588"/>
                </a:lnTo>
                <a:lnTo>
                  <a:pt x="2223207" y="515484"/>
                </a:lnTo>
                <a:lnTo>
                  <a:pt x="2219127" y="521154"/>
                </a:lnTo>
                <a:lnTo>
                  <a:pt x="2215046" y="527050"/>
                </a:lnTo>
                <a:lnTo>
                  <a:pt x="2210966" y="532720"/>
                </a:lnTo>
                <a:lnTo>
                  <a:pt x="2206659" y="537936"/>
                </a:lnTo>
                <a:lnTo>
                  <a:pt x="2202352" y="543152"/>
                </a:lnTo>
                <a:lnTo>
                  <a:pt x="2197818" y="548368"/>
                </a:lnTo>
                <a:lnTo>
                  <a:pt x="2193284" y="553357"/>
                </a:lnTo>
                <a:lnTo>
                  <a:pt x="2188751" y="558347"/>
                </a:lnTo>
                <a:lnTo>
                  <a:pt x="2183764" y="562882"/>
                </a:lnTo>
                <a:lnTo>
                  <a:pt x="2179003" y="567645"/>
                </a:lnTo>
                <a:lnTo>
                  <a:pt x="2174016" y="571954"/>
                </a:lnTo>
                <a:lnTo>
                  <a:pt x="2169029" y="576263"/>
                </a:lnTo>
                <a:lnTo>
                  <a:pt x="2164042" y="580572"/>
                </a:lnTo>
                <a:lnTo>
                  <a:pt x="2158602" y="584654"/>
                </a:lnTo>
                <a:lnTo>
                  <a:pt x="2153388" y="588283"/>
                </a:lnTo>
                <a:lnTo>
                  <a:pt x="2147947" y="592138"/>
                </a:lnTo>
                <a:lnTo>
                  <a:pt x="2142507" y="595766"/>
                </a:lnTo>
                <a:lnTo>
                  <a:pt x="2137067" y="598941"/>
                </a:lnTo>
                <a:lnTo>
                  <a:pt x="2131399" y="602343"/>
                </a:lnTo>
                <a:lnTo>
                  <a:pt x="2125506" y="605291"/>
                </a:lnTo>
                <a:lnTo>
                  <a:pt x="2120065" y="608240"/>
                </a:lnTo>
                <a:lnTo>
                  <a:pt x="2114171" y="611188"/>
                </a:lnTo>
                <a:lnTo>
                  <a:pt x="2108278" y="613683"/>
                </a:lnTo>
                <a:lnTo>
                  <a:pt x="2102384" y="615950"/>
                </a:lnTo>
                <a:lnTo>
                  <a:pt x="2096263" y="618218"/>
                </a:lnTo>
                <a:lnTo>
                  <a:pt x="2090369" y="620259"/>
                </a:lnTo>
                <a:lnTo>
                  <a:pt x="2084022" y="622300"/>
                </a:lnTo>
                <a:lnTo>
                  <a:pt x="2077902" y="623661"/>
                </a:lnTo>
                <a:lnTo>
                  <a:pt x="2071555" y="625249"/>
                </a:lnTo>
                <a:lnTo>
                  <a:pt x="2065434" y="626609"/>
                </a:lnTo>
                <a:lnTo>
                  <a:pt x="2059087" y="627743"/>
                </a:lnTo>
                <a:lnTo>
                  <a:pt x="2052740" y="628424"/>
                </a:lnTo>
                <a:lnTo>
                  <a:pt x="2046166" y="629331"/>
                </a:lnTo>
                <a:lnTo>
                  <a:pt x="2039592" y="629784"/>
                </a:lnTo>
                <a:lnTo>
                  <a:pt x="2033018" y="630011"/>
                </a:lnTo>
                <a:lnTo>
                  <a:pt x="2026444" y="630238"/>
                </a:lnTo>
                <a:lnTo>
                  <a:pt x="2019870" y="630011"/>
                </a:lnTo>
                <a:lnTo>
                  <a:pt x="2013297" y="629784"/>
                </a:lnTo>
                <a:lnTo>
                  <a:pt x="2006949" y="629331"/>
                </a:lnTo>
                <a:lnTo>
                  <a:pt x="2000602" y="628424"/>
                </a:lnTo>
                <a:lnTo>
                  <a:pt x="1994255" y="627743"/>
                </a:lnTo>
                <a:lnTo>
                  <a:pt x="1987681" y="626609"/>
                </a:lnTo>
                <a:lnTo>
                  <a:pt x="1981334" y="625249"/>
                </a:lnTo>
                <a:lnTo>
                  <a:pt x="1975213" y="623661"/>
                </a:lnTo>
                <a:lnTo>
                  <a:pt x="1968866" y="622300"/>
                </a:lnTo>
                <a:lnTo>
                  <a:pt x="1962972" y="620259"/>
                </a:lnTo>
                <a:lnTo>
                  <a:pt x="1956852" y="618218"/>
                </a:lnTo>
                <a:lnTo>
                  <a:pt x="1950731" y="615950"/>
                </a:lnTo>
                <a:lnTo>
                  <a:pt x="1944838" y="613683"/>
                </a:lnTo>
                <a:lnTo>
                  <a:pt x="1938944" y="611188"/>
                </a:lnTo>
                <a:lnTo>
                  <a:pt x="1933050" y="608240"/>
                </a:lnTo>
                <a:lnTo>
                  <a:pt x="1927383" y="605291"/>
                </a:lnTo>
                <a:lnTo>
                  <a:pt x="1921716" y="602343"/>
                </a:lnTo>
                <a:lnTo>
                  <a:pt x="1916049" y="598941"/>
                </a:lnTo>
                <a:lnTo>
                  <a:pt x="1910381" y="595766"/>
                </a:lnTo>
                <a:lnTo>
                  <a:pt x="1905168" y="592138"/>
                </a:lnTo>
                <a:lnTo>
                  <a:pt x="1899954" y="588283"/>
                </a:lnTo>
                <a:lnTo>
                  <a:pt x="1894514" y="584654"/>
                </a:lnTo>
                <a:lnTo>
                  <a:pt x="1889300" y="580572"/>
                </a:lnTo>
                <a:lnTo>
                  <a:pt x="1884313" y="576263"/>
                </a:lnTo>
                <a:lnTo>
                  <a:pt x="1879099" y="571954"/>
                </a:lnTo>
                <a:lnTo>
                  <a:pt x="1874112" y="567645"/>
                </a:lnTo>
                <a:lnTo>
                  <a:pt x="1869352" y="562882"/>
                </a:lnTo>
                <a:lnTo>
                  <a:pt x="1864591" y="558347"/>
                </a:lnTo>
                <a:lnTo>
                  <a:pt x="1859831" y="553357"/>
                </a:lnTo>
                <a:lnTo>
                  <a:pt x="1855297" y="548368"/>
                </a:lnTo>
                <a:lnTo>
                  <a:pt x="1850763" y="543152"/>
                </a:lnTo>
                <a:lnTo>
                  <a:pt x="1846456" y="537936"/>
                </a:lnTo>
                <a:lnTo>
                  <a:pt x="1842149" y="532720"/>
                </a:lnTo>
                <a:lnTo>
                  <a:pt x="1838069" y="527050"/>
                </a:lnTo>
                <a:lnTo>
                  <a:pt x="1833989" y="521154"/>
                </a:lnTo>
                <a:lnTo>
                  <a:pt x="1829908" y="515484"/>
                </a:lnTo>
                <a:lnTo>
                  <a:pt x="1826281" y="509588"/>
                </a:lnTo>
                <a:lnTo>
                  <a:pt x="1822428" y="503691"/>
                </a:lnTo>
                <a:lnTo>
                  <a:pt x="1818801" y="497568"/>
                </a:lnTo>
                <a:lnTo>
                  <a:pt x="1815400" y="491218"/>
                </a:lnTo>
                <a:lnTo>
                  <a:pt x="1811774" y="484868"/>
                </a:lnTo>
                <a:lnTo>
                  <a:pt x="1808827" y="478518"/>
                </a:lnTo>
                <a:lnTo>
                  <a:pt x="1805426" y="471941"/>
                </a:lnTo>
                <a:lnTo>
                  <a:pt x="1802479" y="465138"/>
                </a:lnTo>
                <a:lnTo>
                  <a:pt x="1799759" y="458561"/>
                </a:lnTo>
                <a:lnTo>
                  <a:pt x="1797039" y="451757"/>
                </a:lnTo>
                <a:lnTo>
                  <a:pt x="1794545" y="444727"/>
                </a:lnTo>
                <a:lnTo>
                  <a:pt x="1791825" y="437697"/>
                </a:lnTo>
                <a:lnTo>
                  <a:pt x="1789332" y="430666"/>
                </a:lnTo>
                <a:lnTo>
                  <a:pt x="1787292" y="423636"/>
                </a:lnTo>
                <a:lnTo>
                  <a:pt x="1785025" y="416152"/>
                </a:lnTo>
                <a:lnTo>
                  <a:pt x="1783438" y="408895"/>
                </a:lnTo>
                <a:lnTo>
                  <a:pt x="1781624" y="401411"/>
                </a:lnTo>
                <a:lnTo>
                  <a:pt x="1779811" y="393700"/>
                </a:lnTo>
                <a:lnTo>
                  <a:pt x="1778682" y="388377"/>
                </a:lnTo>
                <a:lnTo>
                  <a:pt x="1777853" y="389411"/>
                </a:lnTo>
                <a:lnTo>
                  <a:pt x="1775596" y="390987"/>
                </a:lnTo>
                <a:lnTo>
                  <a:pt x="1773114" y="391663"/>
                </a:lnTo>
                <a:lnTo>
                  <a:pt x="1771986" y="391888"/>
                </a:lnTo>
                <a:lnTo>
                  <a:pt x="1770632" y="392113"/>
                </a:lnTo>
                <a:lnTo>
                  <a:pt x="1769729" y="391888"/>
                </a:lnTo>
                <a:lnTo>
                  <a:pt x="1768375" y="391663"/>
                </a:lnTo>
                <a:lnTo>
                  <a:pt x="1766118" y="390987"/>
                </a:lnTo>
                <a:lnTo>
                  <a:pt x="1763861" y="389411"/>
                </a:lnTo>
                <a:lnTo>
                  <a:pt x="1761830" y="387160"/>
                </a:lnTo>
                <a:lnTo>
                  <a:pt x="1760025" y="384683"/>
                </a:lnTo>
                <a:lnTo>
                  <a:pt x="1757994" y="381306"/>
                </a:lnTo>
                <a:lnTo>
                  <a:pt x="1756188" y="377929"/>
                </a:lnTo>
                <a:lnTo>
                  <a:pt x="1754609" y="373877"/>
                </a:lnTo>
                <a:lnTo>
                  <a:pt x="1753029" y="369599"/>
                </a:lnTo>
                <a:lnTo>
                  <a:pt x="1751675" y="364871"/>
                </a:lnTo>
                <a:lnTo>
                  <a:pt x="1750546" y="359918"/>
                </a:lnTo>
                <a:lnTo>
                  <a:pt x="1749644" y="354290"/>
                </a:lnTo>
                <a:lnTo>
                  <a:pt x="1748967" y="348662"/>
                </a:lnTo>
                <a:lnTo>
                  <a:pt x="1748290" y="342808"/>
                </a:lnTo>
                <a:lnTo>
                  <a:pt x="1747838" y="336504"/>
                </a:lnTo>
                <a:lnTo>
                  <a:pt x="1747838" y="330200"/>
                </a:lnTo>
                <a:lnTo>
                  <a:pt x="1747838" y="323897"/>
                </a:lnTo>
                <a:lnTo>
                  <a:pt x="1748290" y="317818"/>
                </a:lnTo>
                <a:lnTo>
                  <a:pt x="1748967" y="311964"/>
                </a:lnTo>
                <a:lnTo>
                  <a:pt x="1749644" y="306111"/>
                </a:lnTo>
                <a:lnTo>
                  <a:pt x="1750546" y="300708"/>
                </a:lnTo>
                <a:lnTo>
                  <a:pt x="1751675" y="295755"/>
                </a:lnTo>
                <a:lnTo>
                  <a:pt x="1753029" y="291027"/>
                </a:lnTo>
                <a:lnTo>
                  <a:pt x="1754609" y="286524"/>
                </a:lnTo>
                <a:lnTo>
                  <a:pt x="1756188" y="282472"/>
                </a:lnTo>
                <a:lnTo>
                  <a:pt x="1757994" y="278869"/>
                </a:lnTo>
                <a:lnTo>
                  <a:pt x="1760025" y="275943"/>
                </a:lnTo>
                <a:lnTo>
                  <a:pt x="1761830" y="273466"/>
                </a:lnTo>
                <a:lnTo>
                  <a:pt x="1763861" y="271215"/>
                </a:lnTo>
                <a:lnTo>
                  <a:pt x="1766118" y="269639"/>
                </a:lnTo>
                <a:lnTo>
                  <a:pt x="1768375" y="268738"/>
                </a:lnTo>
                <a:lnTo>
                  <a:pt x="1769729" y="268288"/>
                </a:lnTo>
                <a:lnTo>
                  <a:pt x="1770632" y="268288"/>
                </a:lnTo>
                <a:lnTo>
                  <a:pt x="1771986" y="268288"/>
                </a:lnTo>
                <a:lnTo>
                  <a:pt x="1773114" y="268738"/>
                </a:lnTo>
                <a:lnTo>
                  <a:pt x="1774524" y="269250"/>
                </a:lnTo>
                <a:lnTo>
                  <a:pt x="1774824" y="267154"/>
                </a:lnTo>
                <a:lnTo>
                  <a:pt x="1775731" y="259443"/>
                </a:lnTo>
                <a:lnTo>
                  <a:pt x="1777091" y="251732"/>
                </a:lnTo>
                <a:lnTo>
                  <a:pt x="1778224" y="244022"/>
                </a:lnTo>
                <a:lnTo>
                  <a:pt x="1779811" y="236538"/>
                </a:lnTo>
                <a:lnTo>
                  <a:pt x="1781624" y="229054"/>
                </a:lnTo>
                <a:lnTo>
                  <a:pt x="1783438" y="221343"/>
                </a:lnTo>
                <a:lnTo>
                  <a:pt x="1785025" y="214086"/>
                </a:lnTo>
                <a:lnTo>
                  <a:pt x="1787292" y="206829"/>
                </a:lnTo>
                <a:lnTo>
                  <a:pt x="1789332" y="199798"/>
                </a:lnTo>
                <a:lnTo>
                  <a:pt x="1791825" y="192541"/>
                </a:lnTo>
                <a:lnTo>
                  <a:pt x="1794545" y="185511"/>
                </a:lnTo>
                <a:lnTo>
                  <a:pt x="1797039" y="178480"/>
                </a:lnTo>
                <a:lnTo>
                  <a:pt x="1799759" y="171677"/>
                </a:lnTo>
                <a:lnTo>
                  <a:pt x="1802479" y="165100"/>
                </a:lnTo>
                <a:lnTo>
                  <a:pt x="1805426" y="158297"/>
                </a:lnTo>
                <a:lnTo>
                  <a:pt x="1808827" y="151720"/>
                </a:lnTo>
                <a:lnTo>
                  <a:pt x="1811774" y="145370"/>
                </a:lnTo>
                <a:lnTo>
                  <a:pt x="1815400" y="139020"/>
                </a:lnTo>
                <a:lnTo>
                  <a:pt x="1818801" y="132896"/>
                </a:lnTo>
                <a:lnTo>
                  <a:pt x="1822428" y="126773"/>
                </a:lnTo>
                <a:lnTo>
                  <a:pt x="1826281" y="120650"/>
                </a:lnTo>
                <a:lnTo>
                  <a:pt x="1829908" y="114980"/>
                </a:lnTo>
                <a:lnTo>
                  <a:pt x="1833989" y="109084"/>
                </a:lnTo>
                <a:lnTo>
                  <a:pt x="1838069" y="103188"/>
                </a:lnTo>
                <a:lnTo>
                  <a:pt x="1842149" y="97745"/>
                </a:lnTo>
                <a:lnTo>
                  <a:pt x="1846456" y="92529"/>
                </a:lnTo>
                <a:lnTo>
                  <a:pt x="1850763" y="87086"/>
                </a:lnTo>
                <a:lnTo>
                  <a:pt x="1855297" y="82096"/>
                </a:lnTo>
                <a:lnTo>
                  <a:pt x="1859831" y="77107"/>
                </a:lnTo>
                <a:lnTo>
                  <a:pt x="1864591" y="71891"/>
                </a:lnTo>
                <a:lnTo>
                  <a:pt x="1869352" y="67355"/>
                </a:lnTo>
                <a:lnTo>
                  <a:pt x="1874112" y="62593"/>
                </a:lnTo>
                <a:lnTo>
                  <a:pt x="1879099" y="58284"/>
                </a:lnTo>
                <a:lnTo>
                  <a:pt x="1884313" y="53975"/>
                </a:lnTo>
                <a:lnTo>
                  <a:pt x="1889300" y="49893"/>
                </a:lnTo>
                <a:lnTo>
                  <a:pt x="1894514" y="45811"/>
                </a:lnTo>
                <a:lnTo>
                  <a:pt x="1899954" y="41955"/>
                </a:lnTo>
                <a:lnTo>
                  <a:pt x="1905168" y="38100"/>
                </a:lnTo>
                <a:lnTo>
                  <a:pt x="1910381" y="34698"/>
                </a:lnTo>
                <a:lnTo>
                  <a:pt x="1916049" y="31296"/>
                </a:lnTo>
                <a:lnTo>
                  <a:pt x="1921716" y="28121"/>
                </a:lnTo>
                <a:lnTo>
                  <a:pt x="1927383" y="24946"/>
                </a:lnTo>
                <a:lnTo>
                  <a:pt x="1933050" y="21998"/>
                </a:lnTo>
                <a:lnTo>
                  <a:pt x="1938944" y="19277"/>
                </a:lnTo>
                <a:lnTo>
                  <a:pt x="1944838" y="16782"/>
                </a:lnTo>
                <a:lnTo>
                  <a:pt x="1950731" y="14514"/>
                </a:lnTo>
                <a:lnTo>
                  <a:pt x="1956852" y="12246"/>
                </a:lnTo>
                <a:lnTo>
                  <a:pt x="1962972" y="10205"/>
                </a:lnTo>
                <a:lnTo>
                  <a:pt x="1968866" y="8164"/>
                </a:lnTo>
                <a:lnTo>
                  <a:pt x="1975213" y="6577"/>
                </a:lnTo>
                <a:lnTo>
                  <a:pt x="1981334" y="5216"/>
                </a:lnTo>
                <a:lnTo>
                  <a:pt x="1987681" y="3855"/>
                </a:lnTo>
                <a:lnTo>
                  <a:pt x="1994255" y="2948"/>
                </a:lnTo>
                <a:lnTo>
                  <a:pt x="2000602" y="1814"/>
                </a:lnTo>
                <a:lnTo>
                  <a:pt x="2006949" y="1134"/>
                </a:lnTo>
                <a:lnTo>
                  <a:pt x="2013297" y="454"/>
                </a:lnTo>
                <a:lnTo>
                  <a:pt x="2019870" y="227"/>
                </a:lnTo>
                <a:lnTo>
                  <a:pt x="202644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18200" y="3643238"/>
            <a:ext cx="14351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Telephone</a:t>
            </a:r>
          </a:p>
          <a:p>
            <a:pPr algn="ctr"/>
            <a:r>
              <a:rPr lang="en-US" sz="11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Email</a:t>
            </a:r>
          </a:p>
          <a:p>
            <a:pPr algn="ctr"/>
            <a:r>
              <a:rPr lang="en-US" sz="11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Short –term return</a:t>
            </a:r>
            <a:endParaRPr lang="en-US" sz="11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KSO_Shape"/>
          <p:cNvSpPr>
            <a:spLocks/>
          </p:cNvSpPr>
          <p:nvPr/>
        </p:nvSpPr>
        <p:spPr bwMode="auto">
          <a:xfrm>
            <a:off x="4292600" y="3560689"/>
            <a:ext cx="1143000" cy="632460"/>
          </a:xfrm>
          <a:custGeom>
            <a:avLst/>
            <a:gdLst>
              <a:gd name="T0" fmla="*/ 1660776 w 2546350"/>
              <a:gd name="T1" fmla="*/ 783048 h 1409701"/>
              <a:gd name="T2" fmla="*/ 1769836 w 2546350"/>
              <a:gd name="T3" fmla="*/ 861918 h 1409701"/>
              <a:gd name="T4" fmla="*/ 921682 w 2546350"/>
              <a:gd name="T5" fmla="*/ 1409701 h 1409701"/>
              <a:gd name="T6" fmla="*/ 729797 w 2546350"/>
              <a:gd name="T7" fmla="*/ 859878 h 1409701"/>
              <a:gd name="T8" fmla="*/ 850647 w 2546350"/>
              <a:gd name="T9" fmla="*/ 778742 h 1409701"/>
              <a:gd name="T10" fmla="*/ 591880 w 2546350"/>
              <a:gd name="T11" fmla="*/ 727368 h 1409701"/>
              <a:gd name="T12" fmla="*/ 778102 w 2546350"/>
              <a:gd name="T13" fmla="*/ 739045 h 1409701"/>
              <a:gd name="T14" fmla="*/ 684667 w 2546350"/>
              <a:gd name="T15" fmla="*/ 817014 h 1409701"/>
              <a:gd name="T16" fmla="*/ 0 w 2546350"/>
              <a:gd name="T17" fmla="*/ 1339155 h 1409701"/>
              <a:gd name="T18" fmla="*/ 77074 w 2546350"/>
              <a:gd name="T19" fmla="*/ 740308 h 1409701"/>
              <a:gd name="T20" fmla="*/ 449520 w 2546350"/>
              <a:gd name="T21" fmla="*/ 727368 h 1409701"/>
              <a:gd name="T22" fmla="*/ 2425273 w 2546350"/>
              <a:gd name="T23" fmla="*/ 707077 h 1409701"/>
              <a:gd name="T24" fmla="*/ 2545217 w 2546350"/>
              <a:gd name="T25" fmla="*/ 788440 h 1409701"/>
              <a:gd name="T26" fmla="*/ 2353389 w 2546350"/>
              <a:gd name="T27" fmla="*/ 1338263 h 1409701"/>
              <a:gd name="T28" fmla="*/ 1748292 w 2546350"/>
              <a:gd name="T29" fmla="*/ 761030 h 1409701"/>
              <a:gd name="T30" fmla="*/ 1751639 w 2546350"/>
              <a:gd name="T31" fmla="*/ 672628 h 1409701"/>
              <a:gd name="T32" fmla="*/ 1318533 w 2546350"/>
              <a:gd name="T33" fmla="*/ 82101 h 1409701"/>
              <a:gd name="T34" fmla="*/ 1428751 w 2546350"/>
              <a:gd name="T35" fmla="*/ 162185 h 1409701"/>
              <a:gd name="T36" fmla="*/ 1493838 w 2546350"/>
              <a:gd name="T37" fmla="*/ 298986 h 1409701"/>
              <a:gd name="T38" fmla="*/ 1524257 w 2546350"/>
              <a:gd name="T39" fmla="*/ 372145 h 1409701"/>
              <a:gd name="T40" fmla="*/ 1505392 w 2546350"/>
              <a:gd name="T41" fmla="*/ 463325 h 1409701"/>
              <a:gd name="T42" fmla="*/ 1460047 w 2546350"/>
              <a:gd name="T43" fmla="*/ 561245 h 1409701"/>
              <a:gd name="T44" fmla="*/ 1364570 w 2546350"/>
              <a:gd name="T45" fmla="*/ 665831 h 1409701"/>
              <a:gd name="T46" fmla="*/ 1235529 w 2546350"/>
              <a:gd name="T47" fmla="*/ 699861 h 1409701"/>
              <a:gd name="T48" fmla="*/ 1111250 w 2546350"/>
              <a:gd name="T49" fmla="*/ 650631 h 1409701"/>
              <a:gd name="T50" fmla="*/ 1024391 w 2546350"/>
              <a:gd name="T51" fmla="*/ 535155 h 1409701"/>
              <a:gd name="T52" fmla="*/ 983737 w 2546350"/>
              <a:gd name="T53" fmla="*/ 456120 h 1409701"/>
              <a:gd name="T54" fmla="*/ 981706 w 2546350"/>
              <a:gd name="T55" fmla="*/ 350306 h 1409701"/>
              <a:gd name="T56" fmla="*/ 1016227 w 2546350"/>
              <a:gd name="T57" fmla="*/ 255428 h 1409701"/>
              <a:gd name="T58" fmla="*/ 1096056 w 2546350"/>
              <a:gd name="T59" fmla="*/ 132465 h 1409701"/>
              <a:gd name="T60" fmla="*/ 1216252 w 2546350"/>
              <a:gd name="T61" fmla="*/ 72346 h 1409701"/>
              <a:gd name="T62" fmla="*/ 607408 w 2546350"/>
              <a:gd name="T63" fmla="*/ 33571 h 1409701"/>
              <a:gd name="T64" fmla="*/ 712589 w 2546350"/>
              <a:gd name="T65" fmla="*/ 123183 h 1409701"/>
              <a:gd name="T66" fmla="*/ 769261 w 2546350"/>
              <a:gd name="T67" fmla="*/ 265656 h 1409701"/>
              <a:gd name="T68" fmla="*/ 798064 w 2546350"/>
              <a:gd name="T69" fmla="*/ 332602 h 1409701"/>
              <a:gd name="T70" fmla="*/ 773361 w 2546350"/>
              <a:gd name="T71" fmla="*/ 407758 h 1409701"/>
              <a:gd name="T72" fmla="*/ 720523 w 2546350"/>
              <a:gd name="T73" fmla="*/ 523831 h 1409701"/>
              <a:gd name="T74" fmla="*/ 618969 w 2546350"/>
              <a:gd name="T75" fmla="*/ 619796 h 1409701"/>
              <a:gd name="T76" fmla="*/ 487264 w 2546350"/>
              <a:gd name="T77" fmla="*/ 642029 h 1409701"/>
              <a:gd name="T78" fmla="*/ 367575 w 2546350"/>
              <a:gd name="T79" fmla="*/ 581909 h 1409701"/>
              <a:gd name="T80" fmla="*/ 287555 w 2546350"/>
              <a:gd name="T81" fmla="*/ 458947 h 1409701"/>
              <a:gd name="T82" fmla="*/ 251422 w 2546350"/>
              <a:gd name="T83" fmla="*/ 393595 h 1409701"/>
              <a:gd name="T84" fmla="*/ 256812 w 2546350"/>
              <a:gd name="T85" fmla="*/ 287371 h 1409701"/>
              <a:gd name="T86" fmla="*/ 290275 w 2546350"/>
              <a:gd name="T87" fmla="*/ 192832 h 1409701"/>
              <a:gd name="T88" fmla="*/ 372335 w 2546350"/>
              <a:gd name="T89" fmla="*/ 72365 h 1409701"/>
              <a:gd name="T90" fmla="*/ 493838 w 2546350"/>
              <a:gd name="T91" fmla="*/ 15875 h 1409701"/>
              <a:gd name="T92" fmla="*/ 2131399 w 2546350"/>
              <a:gd name="T93" fmla="*/ 28121 h 1409701"/>
              <a:gd name="T94" fmla="*/ 2230687 w 2546350"/>
              <a:gd name="T95" fmla="*/ 126773 h 1409701"/>
              <a:gd name="T96" fmla="*/ 2278638 w 2546350"/>
              <a:gd name="T97" fmla="*/ 268548 h 1409701"/>
              <a:gd name="T98" fmla="*/ 2303010 w 2546350"/>
              <a:gd name="T99" fmla="*/ 342808 h 1409701"/>
              <a:gd name="T100" fmla="*/ 2271717 w 2546350"/>
              <a:gd name="T101" fmla="*/ 401411 h 1409701"/>
              <a:gd name="T102" fmla="*/ 2206659 w 2546350"/>
              <a:gd name="T103" fmla="*/ 537936 h 1409701"/>
              <a:gd name="T104" fmla="*/ 2096263 w 2546350"/>
              <a:gd name="T105" fmla="*/ 618218 h 1409701"/>
              <a:gd name="T106" fmla="*/ 1962972 w 2546350"/>
              <a:gd name="T107" fmla="*/ 620259 h 1409701"/>
              <a:gd name="T108" fmla="*/ 1850763 w 2546350"/>
              <a:gd name="T109" fmla="*/ 543152 h 1409701"/>
              <a:gd name="T110" fmla="*/ 1783438 w 2546350"/>
              <a:gd name="T111" fmla="*/ 408895 h 1409701"/>
              <a:gd name="T112" fmla="*/ 1749644 w 2546350"/>
              <a:gd name="T113" fmla="*/ 354290 h 1409701"/>
              <a:gd name="T114" fmla="*/ 1770632 w 2546350"/>
              <a:gd name="T115" fmla="*/ 268288 h 1409701"/>
              <a:gd name="T116" fmla="*/ 1811774 w 2546350"/>
              <a:gd name="T117" fmla="*/ 145370 h 1409701"/>
              <a:gd name="T118" fmla="*/ 1905168 w 2546350"/>
              <a:gd name="T119" fmla="*/ 38100 h 1409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546350" h="1409701">
                <a:moveTo>
                  <a:pt x="1205490" y="715963"/>
                </a:moveTo>
                <a:lnTo>
                  <a:pt x="1293463" y="715963"/>
                </a:lnTo>
                <a:lnTo>
                  <a:pt x="1320445" y="783954"/>
                </a:lnTo>
                <a:lnTo>
                  <a:pt x="1271470" y="813191"/>
                </a:lnTo>
                <a:lnTo>
                  <a:pt x="1310469" y="955292"/>
                </a:lnTo>
                <a:lnTo>
                  <a:pt x="1402297" y="721402"/>
                </a:lnTo>
                <a:lnTo>
                  <a:pt x="1433360" y="726162"/>
                </a:lnTo>
                <a:lnTo>
                  <a:pt x="1463969" y="731601"/>
                </a:lnTo>
                <a:lnTo>
                  <a:pt x="1494805" y="737494"/>
                </a:lnTo>
                <a:lnTo>
                  <a:pt x="1509997" y="740667"/>
                </a:lnTo>
                <a:lnTo>
                  <a:pt x="1525188" y="743840"/>
                </a:lnTo>
                <a:lnTo>
                  <a:pt x="1539699" y="747239"/>
                </a:lnTo>
                <a:lnTo>
                  <a:pt x="1554664" y="750639"/>
                </a:lnTo>
                <a:lnTo>
                  <a:pt x="1568948" y="754491"/>
                </a:lnTo>
                <a:lnTo>
                  <a:pt x="1583006" y="757891"/>
                </a:lnTo>
                <a:lnTo>
                  <a:pt x="1597063" y="761971"/>
                </a:lnTo>
                <a:lnTo>
                  <a:pt x="1610441" y="765823"/>
                </a:lnTo>
                <a:lnTo>
                  <a:pt x="1623818" y="770129"/>
                </a:lnTo>
                <a:lnTo>
                  <a:pt x="1636289" y="774209"/>
                </a:lnTo>
                <a:lnTo>
                  <a:pt x="1648759" y="778515"/>
                </a:lnTo>
                <a:lnTo>
                  <a:pt x="1660776" y="783048"/>
                </a:lnTo>
                <a:lnTo>
                  <a:pt x="1672113" y="787581"/>
                </a:lnTo>
                <a:lnTo>
                  <a:pt x="1683223" y="792113"/>
                </a:lnTo>
                <a:lnTo>
                  <a:pt x="1693653" y="796873"/>
                </a:lnTo>
                <a:lnTo>
                  <a:pt x="1703629" y="801632"/>
                </a:lnTo>
                <a:lnTo>
                  <a:pt x="1712699" y="806618"/>
                </a:lnTo>
                <a:lnTo>
                  <a:pt x="1721542" y="811604"/>
                </a:lnTo>
                <a:lnTo>
                  <a:pt x="1729704" y="817043"/>
                </a:lnTo>
                <a:lnTo>
                  <a:pt x="1736960" y="822256"/>
                </a:lnTo>
                <a:lnTo>
                  <a:pt x="1743762" y="827695"/>
                </a:lnTo>
                <a:lnTo>
                  <a:pt x="1749657" y="833135"/>
                </a:lnTo>
                <a:lnTo>
                  <a:pt x="1752378" y="835854"/>
                </a:lnTo>
                <a:lnTo>
                  <a:pt x="1754872" y="838801"/>
                </a:lnTo>
                <a:lnTo>
                  <a:pt x="1757139" y="841520"/>
                </a:lnTo>
                <a:lnTo>
                  <a:pt x="1759180" y="844240"/>
                </a:lnTo>
                <a:lnTo>
                  <a:pt x="1761221" y="847186"/>
                </a:lnTo>
                <a:lnTo>
                  <a:pt x="1762808" y="850133"/>
                </a:lnTo>
                <a:lnTo>
                  <a:pt x="1764168" y="853079"/>
                </a:lnTo>
                <a:lnTo>
                  <a:pt x="1765528" y="855799"/>
                </a:lnTo>
                <a:lnTo>
                  <a:pt x="1767569" y="857838"/>
                </a:lnTo>
                <a:lnTo>
                  <a:pt x="1768703" y="859878"/>
                </a:lnTo>
                <a:lnTo>
                  <a:pt x="1769836" y="861918"/>
                </a:lnTo>
                <a:lnTo>
                  <a:pt x="1770063" y="863278"/>
                </a:lnTo>
                <a:lnTo>
                  <a:pt x="1770063" y="864184"/>
                </a:lnTo>
                <a:lnTo>
                  <a:pt x="1770063" y="1395196"/>
                </a:lnTo>
                <a:lnTo>
                  <a:pt x="1770063" y="1396556"/>
                </a:lnTo>
                <a:lnTo>
                  <a:pt x="1769610" y="1398143"/>
                </a:lnTo>
                <a:lnTo>
                  <a:pt x="1768930" y="1399502"/>
                </a:lnTo>
                <a:lnTo>
                  <a:pt x="1768023" y="1400862"/>
                </a:lnTo>
                <a:lnTo>
                  <a:pt x="1767116" y="1402222"/>
                </a:lnTo>
                <a:lnTo>
                  <a:pt x="1765755" y="1403355"/>
                </a:lnTo>
                <a:lnTo>
                  <a:pt x="1764168" y="1404488"/>
                </a:lnTo>
                <a:lnTo>
                  <a:pt x="1762581" y="1405395"/>
                </a:lnTo>
                <a:lnTo>
                  <a:pt x="1760767" y="1406528"/>
                </a:lnTo>
                <a:lnTo>
                  <a:pt x="1758726" y="1407208"/>
                </a:lnTo>
                <a:lnTo>
                  <a:pt x="1754192" y="1408795"/>
                </a:lnTo>
                <a:lnTo>
                  <a:pt x="1749430" y="1409475"/>
                </a:lnTo>
                <a:lnTo>
                  <a:pt x="1746936" y="1409701"/>
                </a:lnTo>
                <a:lnTo>
                  <a:pt x="1743989" y="1409701"/>
                </a:lnTo>
                <a:lnTo>
                  <a:pt x="1604307" y="1409701"/>
                </a:lnTo>
                <a:lnTo>
                  <a:pt x="1590791" y="1027113"/>
                </a:lnTo>
                <a:lnTo>
                  <a:pt x="1577077" y="1409701"/>
                </a:lnTo>
                <a:lnTo>
                  <a:pt x="921682" y="1409701"/>
                </a:lnTo>
                <a:lnTo>
                  <a:pt x="908166" y="1027113"/>
                </a:lnTo>
                <a:lnTo>
                  <a:pt x="894451" y="1409701"/>
                </a:lnTo>
                <a:lnTo>
                  <a:pt x="754511" y="1409701"/>
                </a:lnTo>
                <a:lnTo>
                  <a:pt x="752017" y="1409701"/>
                </a:lnTo>
                <a:lnTo>
                  <a:pt x="749523" y="1409475"/>
                </a:lnTo>
                <a:lnTo>
                  <a:pt x="744535" y="1408795"/>
                </a:lnTo>
                <a:lnTo>
                  <a:pt x="740227" y="1407208"/>
                </a:lnTo>
                <a:lnTo>
                  <a:pt x="738186" y="1406528"/>
                </a:lnTo>
                <a:lnTo>
                  <a:pt x="736145" y="1405395"/>
                </a:lnTo>
                <a:lnTo>
                  <a:pt x="734785" y="1404488"/>
                </a:lnTo>
                <a:lnTo>
                  <a:pt x="733198" y="1403355"/>
                </a:lnTo>
                <a:lnTo>
                  <a:pt x="731837" y="1402222"/>
                </a:lnTo>
                <a:lnTo>
                  <a:pt x="730704" y="1400862"/>
                </a:lnTo>
                <a:lnTo>
                  <a:pt x="729797" y="1399502"/>
                </a:lnTo>
                <a:lnTo>
                  <a:pt x="729117" y="1398143"/>
                </a:lnTo>
                <a:lnTo>
                  <a:pt x="728890" y="1396556"/>
                </a:lnTo>
                <a:lnTo>
                  <a:pt x="728663" y="1395196"/>
                </a:lnTo>
                <a:lnTo>
                  <a:pt x="728663" y="864184"/>
                </a:lnTo>
                <a:lnTo>
                  <a:pt x="728663" y="863278"/>
                </a:lnTo>
                <a:lnTo>
                  <a:pt x="728890" y="861918"/>
                </a:lnTo>
                <a:lnTo>
                  <a:pt x="729797" y="859878"/>
                </a:lnTo>
                <a:lnTo>
                  <a:pt x="731384" y="857838"/>
                </a:lnTo>
                <a:lnTo>
                  <a:pt x="733198" y="855799"/>
                </a:lnTo>
                <a:lnTo>
                  <a:pt x="734332" y="853079"/>
                </a:lnTo>
                <a:lnTo>
                  <a:pt x="735919" y="850133"/>
                </a:lnTo>
                <a:lnTo>
                  <a:pt x="737733" y="847186"/>
                </a:lnTo>
                <a:lnTo>
                  <a:pt x="739546" y="844240"/>
                </a:lnTo>
                <a:lnTo>
                  <a:pt x="741814" y="841520"/>
                </a:lnTo>
                <a:lnTo>
                  <a:pt x="744081" y="838801"/>
                </a:lnTo>
                <a:lnTo>
                  <a:pt x="746575" y="835854"/>
                </a:lnTo>
                <a:lnTo>
                  <a:pt x="749296" y="833135"/>
                </a:lnTo>
                <a:lnTo>
                  <a:pt x="755191" y="827695"/>
                </a:lnTo>
                <a:lnTo>
                  <a:pt x="761993" y="822256"/>
                </a:lnTo>
                <a:lnTo>
                  <a:pt x="769249" y="817043"/>
                </a:lnTo>
                <a:lnTo>
                  <a:pt x="777638" y="811604"/>
                </a:lnTo>
                <a:lnTo>
                  <a:pt x="786254" y="806618"/>
                </a:lnTo>
                <a:lnTo>
                  <a:pt x="795777" y="801632"/>
                </a:lnTo>
                <a:lnTo>
                  <a:pt x="805527" y="796873"/>
                </a:lnTo>
                <a:lnTo>
                  <a:pt x="816183" y="792113"/>
                </a:lnTo>
                <a:lnTo>
                  <a:pt x="827293" y="787581"/>
                </a:lnTo>
                <a:lnTo>
                  <a:pt x="838630" y="783048"/>
                </a:lnTo>
                <a:lnTo>
                  <a:pt x="850647" y="778742"/>
                </a:lnTo>
                <a:lnTo>
                  <a:pt x="863345" y="774209"/>
                </a:lnTo>
                <a:lnTo>
                  <a:pt x="876268" y="770129"/>
                </a:lnTo>
                <a:lnTo>
                  <a:pt x="889419" y="766050"/>
                </a:lnTo>
                <a:lnTo>
                  <a:pt x="903023" y="761971"/>
                </a:lnTo>
                <a:lnTo>
                  <a:pt x="917081" y="758344"/>
                </a:lnTo>
                <a:lnTo>
                  <a:pt x="931139" y="754491"/>
                </a:lnTo>
                <a:lnTo>
                  <a:pt x="945650" y="750865"/>
                </a:lnTo>
                <a:lnTo>
                  <a:pt x="960388" y="747466"/>
                </a:lnTo>
                <a:lnTo>
                  <a:pt x="975352" y="743840"/>
                </a:lnTo>
                <a:lnTo>
                  <a:pt x="990544" y="740893"/>
                </a:lnTo>
                <a:lnTo>
                  <a:pt x="1005735" y="737494"/>
                </a:lnTo>
                <a:lnTo>
                  <a:pt x="1036344" y="731828"/>
                </a:lnTo>
                <a:lnTo>
                  <a:pt x="1067407" y="726388"/>
                </a:lnTo>
                <a:lnTo>
                  <a:pt x="1098470" y="721629"/>
                </a:lnTo>
                <a:lnTo>
                  <a:pt x="1188484" y="955292"/>
                </a:lnTo>
                <a:lnTo>
                  <a:pt x="1227483" y="813191"/>
                </a:lnTo>
                <a:lnTo>
                  <a:pt x="1178281" y="783954"/>
                </a:lnTo>
                <a:lnTo>
                  <a:pt x="1205490" y="715963"/>
                </a:lnTo>
                <a:close/>
                <a:moveTo>
                  <a:pt x="476723" y="658812"/>
                </a:moveTo>
                <a:lnTo>
                  <a:pt x="564677" y="658812"/>
                </a:lnTo>
                <a:lnTo>
                  <a:pt x="591880" y="727368"/>
                </a:lnTo>
                <a:lnTo>
                  <a:pt x="542915" y="756425"/>
                </a:lnTo>
                <a:lnTo>
                  <a:pt x="581452" y="898986"/>
                </a:lnTo>
                <a:lnTo>
                  <a:pt x="673487" y="664487"/>
                </a:lnTo>
                <a:lnTo>
                  <a:pt x="704317" y="669481"/>
                </a:lnTo>
                <a:lnTo>
                  <a:pt x="735373" y="674703"/>
                </a:lnTo>
                <a:lnTo>
                  <a:pt x="766202" y="680605"/>
                </a:lnTo>
                <a:lnTo>
                  <a:pt x="781163" y="683783"/>
                </a:lnTo>
                <a:lnTo>
                  <a:pt x="796125" y="686961"/>
                </a:lnTo>
                <a:lnTo>
                  <a:pt x="811086" y="690366"/>
                </a:lnTo>
                <a:lnTo>
                  <a:pt x="825594" y="693998"/>
                </a:lnTo>
                <a:lnTo>
                  <a:pt x="840329" y="697630"/>
                </a:lnTo>
                <a:lnTo>
                  <a:pt x="854383" y="701263"/>
                </a:lnTo>
                <a:lnTo>
                  <a:pt x="868211" y="705122"/>
                </a:lnTo>
                <a:lnTo>
                  <a:pt x="870360" y="705778"/>
                </a:lnTo>
                <a:lnTo>
                  <a:pt x="856570" y="709807"/>
                </a:lnTo>
                <a:lnTo>
                  <a:pt x="842283" y="714340"/>
                </a:lnTo>
                <a:lnTo>
                  <a:pt x="828449" y="719099"/>
                </a:lnTo>
                <a:lnTo>
                  <a:pt x="815069" y="723859"/>
                </a:lnTo>
                <a:lnTo>
                  <a:pt x="802369" y="728846"/>
                </a:lnTo>
                <a:lnTo>
                  <a:pt x="789895" y="734059"/>
                </a:lnTo>
                <a:lnTo>
                  <a:pt x="778102" y="739045"/>
                </a:lnTo>
                <a:lnTo>
                  <a:pt x="766763" y="744258"/>
                </a:lnTo>
                <a:lnTo>
                  <a:pt x="755877" y="749924"/>
                </a:lnTo>
                <a:lnTo>
                  <a:pt x="746126" y="755364"/>
                </a:lnTo>
                <a:lnTo>
                  <a:pt x="736374" y="761030"/>
                </a:lnTo>
                <a:lnTo>
                  <a:pt x="727983" y="766697"/>
                </a:lnTo>
                <a:lnTo>
                  <a:pt x="719819" y="772590"/>
                </a:lnTo>
                <a:lnTo>
                  <a:pt x="712788" y="778709"/>
                </a:lnTo>
                <a:lnTo>
                  <a:pt x="709386" y="781656"/>
                </a:lnTo>
                <a:lnTo>
                  <a:pt x="706211" y="784602"/>
                </a:lnTo>
                <a:lnTo>
                  <a:pt x="703490" y="788002"/>
                </a:lnTo>
                <a:lnTo>
                  <a:pt x="700542" y="790948"/>
                </a:lnTo>
                <a:lnTo>
                  <a:pt x="698047" y="794122"/>
                </a:lnTo>
                <a:lnTo>
                  <a:pt x="696006" y="797295"/>
                </a:lnTo>
                <a:lnTo>
                  <a:pt x="693738" y="800695"/>
                </a:lnTo>
                <a:lnTo>
                  <a:pt x="692151" y="803868"/>
                </a:lnTo>
                <a:lnTo>
                  <a:pt x="690563" y="807041"/>
                </a:lnTo>
                <a:lnTo>
                  <a:pt x="689202" y="810441"/>
                </a:lnTo>
                <a:lnTo>
                  <a:pt x="686935" y="812481"/>
                </a:lnTo>
                <a:lnTo>
                  <a:pt x="685574" y="814747"/>
                </a:lnTo>
                <a:lnTo>
                  <a:pt x="684893" y="815654"/>
                </a:lnTo>
                <a:lnTo>
                  <a:pt x="684667" y="817014"/>
                </a:lnTo>
                <a:lnTo>
                  <a:pt x="684440" y="818147"/>
                </a:lnTo>
                <a:lnTo>
                  <a:pt x="684213" y="819507"/>
                </a:lnTo>
                <a:lnTo>
                  <a:pt x="684213" y="1354137"/>
                </a:lnTo>
                <a:lnTo>
                  <a:pt x="193036" y="1354137"/>
                </a:lnTo>
                <a:lnTo>
                  <a:pt x="179272" y="971549"/>
                </a:lnTo>
                <a:lnTo>
                  <a:pt x="165708" y="1354137"/>
                </a:lnTo>
                <a:lnTo>
                  <a:pt x="26069" y="1354137"/>
                </a:lnTo>
                <a:lnTo>
                  <a:pt x="23576" y="1353910"/>
                </a:lnTo>
                <a:lnTo>
                  <a:pt x="20855" y="1353683"/>
                </a:lnTo>
                <a:lnTo>
                  <a:pt x="16095" y="1352775"/>
                </a:lnTo>
                <a:lnTo>
                  <a:pt x="11561" y="1351640"/>
                </a:lnTo>
                <a:lnTo>
                  <a:pt x="9748" y="1350505"/>
                </a:lnTo>
                <a:lnTo>
                  <a:pt x="7707" y="1349824"/>
                </a:lnTo>
                <a:lnTo>
                  <a:pt x="6121" y="1348689"/>
                </a:lnTo>
                <a:lnTo>
                  <a:pt x="4761" y="1347554"/>
                </a:lnTo>
                <a:lnTo>
                  <a:pt x="3174" y="1346419"/>
                </a:lnTo>
                <a:lnTo>
                  <a:pt x="2040" y="1345057"/>
                </a:lnTo>
                <a:lnTo>
                  <a:pt x="1360" y="1343695"/>
                </a:lnTo>
                <a:lnTo>
                  <a:pt x="680" y="1342333"/>
                </a:lnTo>
                <a:lnTo>
                  <a:pt x="453" y="1340744"/>
                </a:lnTo>
                <a:lnTo>
                  <a:pt x="0" y="1339155"/>
                </a:lnTo>
                <a:lnTo>
                  <a:pt x="0" y="807729"/>
                </a:lnTo>
                <a:lnTo>
                  <a:pt x="0" y="806367"/>
                </a:lnTo>
                <a:lnTo>
                  <a:pt x="453" y="805459"/>
                </a:lnTo>
                <a:lnTo>
                  <a:pt x="1360" y="803189"/>
                </a:lnTo>
                <a:lnTo>
                  <a:pt x="2720" y="801146"/>
                </a:lnTo>
                <a:lnTo>
                  <a:pt x="4761" y="799330"/>
                </a:lnTo>
                <a:lnTo>
                  <a:pt x="5894" y="796379"/>
                </a:lnTo>
                <a:lnTo>
                  <a:pt x="7481" y="793201"/>
                </a:lnTo>
                <a:lnTo>
                  <a:pt x="9294" y="790477"/>
                </a:lnTo>
                <a:lnTo>
                  <a:pt x="10881" y="787753"/>
                </a:lnTo>
                <a:lnTo>
                  <a:pt x="13148" y="784801"/>
                </a:lnTo>
                <a:lnTo>
                  <a:pt x="15415" y="781850"/>
                </a:lnTo>
                <a:lnTo>
                  <a:pt x="17908" y="779126"/>
                </a:lnTo>
                <a:lnTo>
                  <a:pt x="20629" y="776402"/>
                </a:lnTo>
                <a:lnTo>
                  <a:pt x="26523" y="770727"/>
                </a:lnTo>
                <a:lnTo>
                  <a:pt x="33323" y="765506"/>
                </a:lnTo>
                <a:lnTo>
                  <a:pt x="40804" y="760285"/>
                </a:lnTo>
                <a:lnTo>
                  <a:pt x="48738" y="755063"/>
                </a:lnTo>
                <a:lnTo>
                  <a:pt x="57579" y="750069"/>
                </a:lnTo>
                <a:lnTo>
                  <a:pt x="66873" y="745075"/>
                </a:lnTo>
                <a:lnTo>
                  <a:pt x="77074" y="740308"/>
                </a:lnTo>
                <a:lnTo>
                  <a:pt x="87728" y="735541"/>
                </a:lnTo>
                <a:lnTo>
                  <a:pt x="98382" y="730547"/>
                </a:lnTo>
                <a:lnTo>
                  <a:pt x="110170" y="726006"/>
                </a:lnTo>
                <a:lnTo>
                  <a:pt x="122184" y="721693"/>
                </a:lnTo>
                <a:lnTo>
                  <a:pt x="134652" y="717380"/>
                </a:lnTo>
                <a:lnTo>
                  <a:pt x="147573" y="713294"/>
                </a:lnTo>
                <a:lnTo>
                  <a:pt x="160721" y="709208"/>
                </a:lnTo>
                <a:lnTo>
                  <a:pt x="174322" y="705122"/>
                </a:lnTo>
                <a:lnTo>
                  <a:pt x="188377" y="701263"/>
                </a:lnTo>
                <a:lnTo>
                  <a:pt x="202658" y="697630"/>
                </a:lnTo>
                <a:lnTo>
                  <a:pt x="216940" y="693998"/>
                </a:lnTo>
                <a:lnTo>
                  <a:pt x="231901" y="690366"/>
                </a:lnTo>
                <a:lnTo>
                  <a:pt x="246862" y="687188"/>
                </a:lnTo>
                <a:lnTo>
                  <a:pt x="261824" y="683783"/>
                </a:lnTo>
                <a:lnTo>
                  <a:pt x="277012" y="680832"/>
                </a:lnTo>
                <a:lnTo>
                  <a:pt x="307841" y="674703"/>
                </a:lnTo>
                <a:lnTo>
                  <a:pt x="338897" y="669481"/>
                </a:lnTo>
                <a:lnTo>
                  <a:pt x="369953" y="664714"/>
                </a:lnTo>
                <a:lnTo>
                  <a:pt x="459948" y="898986"/>
                </a:lnTo>
                <a:lnTo>
                  <a:pt x="498485" y="756425"/>
                </a:lnTo>
                <a:lnTo>
                  <a:pt x="449520" y="727368"/>
                </a:lnTo>
                <a:lnTo>
                  <a:pt x="476723" y="658812"/>
                </a:lnTo>
                <a:close/>
                <a:moveTo>
                  <a:pt x="1981777" y="644525"/>
                </a:moveTo>
                <a:lnTo>
                  <a:pt x="2069750" y="644525"/>
                </a:lnTo>
                <a:lnTo>
                  <a:pt x="2096959" y="712516"/>
                </a:lnTo>
                <a:lnTo>
                  <a:pt x="2047757" y="741753"/>
                </a:lnTo>
                <a:lnTo>
                  <a:pt x="2086529" y="883854"/>
                </a:lnTo>
                <a:lnTo>
                  <a:pt x="2178357" y="649964"/>
                </a:lnTo>
                <a:lnTo>
                  <a:pt x="2209420" y="654724"/>
                </a:lnTo>
                <a:lnTo>
                  <a:pt x="2240256" y="660390"/>
                </a:lnTo>
                <a:lnTo>
                  <a:pt x="2271092" y="666056"/>
                </a:lnTo>
                <a:lnTo>
                  <a:pt x="2286284" y="669229"/>
                </a:lnTo>
                <a:lnTo>
                  <a:pt x="2301248" y="672402"/>
                </a:lnTo>
                <a:lnTo>
                  <a:pt x="2316213" y="675801"/>
                </a:lnTo>
                <a:lnTo>
                  <a:pt x="2330724" y="679201"/>
                </a:lnTo>
                <a:lnTo>
                  <a:pt x="2345235" y="683053"/>
                </a:lnTo>
                <a:lnTo>
                  <a:pt x="2359293" y="686680"/>
                </a:lnTo>
                <a:lnTo>
                  <a:pt x="2373124" y="690533"/>
                </a:lnTo>
                <a:lnTo>
                  <a:pt x="2386501" y="694385"/>
                </a:lnTo>
                <a:lnTo>
                  <a:pt x="2399879" y="698691"/>
                </a:lnTo>
                <a:lnTo>
                  <a:pt x="2412576" y="702771"/>
                </a:lnTo>
                <a:lnTo>
                  <a:pt x="2425273" y="707077"/>
                </a:lnTo>
                <a:lnTo>
                  <a:pt x="2437063" y="711610"/>
                </a:lnTo>
                <a:lnTo>
                  <a:pt x="2448400" y="716143"/>
                </a:lnTo>
                <a:lnTo>
                  <a:pt x="2459510" y="720675"/>
                </a:lnTo>
                <a:lnTo>
                  <a:pt x="2469940" y="725435"/>
                </a:lnTo>
                <a:lnTo>
                  <a:pt x="2479916" y="730194"/>
                </a:lnTo>
                <a:lnTo>
                  <a:pt x="2489213" y="735180"/>
                </a:lnTo>
                <a:lnTo>
                  <a:pt x="2497829" y="740393"/>
                </a:lnTo>
                <a:lnTo>
                  <a:pt x="2505991" y="745605"/>
                </a:lnTo>
                <a:lnTo>
                  <a:pt x="2513247" y="750818"/>
                </a:lnTo>
                <a:lnTo>
                  <a:pt x="2520049" y="756257"/>
                </a:lnTo>
                <a:lnTo>
                  <a:pt x="2525944" y="761697"/>
                </a:lnTo>
                <a:lnTo>
                  <a:pt x="2528665" y="764416"/>
                </a:lnTo>
                <a:lnTo>
                  <a:pt x="2531159" y="767363"/>
                </a:lnTo>
                <a:lnTo>
                  <a:pt x="2533426" y="770082"/>
                </a:lnTo>
                <a:lnTo>
                  <a:pt x="2535467" y="772802"/>
                </a:lnTo>
                <a:lnTo>
                  <a:pt x="2537508" y="775975"/>
                </a:lnTo>
                <a:lnTo>
                  <a:pt x="2538868" y="778695"/>
                </a:lnTo>
                <a:lnTo>
                  <a:pt x="2540455" y="781641"/>
                </a:lnTo>
                <a:lnTo>
                  <a:pt x="2541815" y="784361"/>
                </a:lnTo>
                <a:lnTo>
                  <a:pt x="2543856" y="786400"/>
                </a:lnTo>
                <a:lnTo>
                  <a:pt x="2545217" y="788440"/>
                </a:lnTo>
                <a:lnTo>
                  <a:pt x="2546123" y="790480"/>
                </a:lnTo>
                <a:lnTo>
                  <a:pt x="2546350" y="791840"/>
                </a:lnTo>
                <a:lnTo>
                  <a:pt x="2546350" y="792746"/>
                </a:lnTo>
                <a:lnTo>
                  <a:pt x="2546350" y="1323758"/>
                </a:lnTo>
                <a:lnTo>
                  <a:pt x="2546350" y="1325118"/>
                </a:lnTo>
                <a:lnTo>
                  <a:pt x="2545670" y="1326705"/>
                </a:lnTo>
                <a:lnTo>
                  <a:pt x="2545217" y="1328064"/>
                </a:lnTo>
                <a:lnTo>
                  <a:pt x="2544310" y="1329424"/>
                </a:lnTo>
                <a:lnTo>
                  <a:pt x="2543176" y="1330784"/>
                </a:lnTo>
                <a:lnTo>
                  <a:pt x="2542042" y="1332144"/>
                </a:lnTo>
                <a:lnTo>
                  <a:pt x="2540455" y="1333050"/>
                </a:lnTo>
                <a:lnTo>
                  <a:pt x="2538641" y="1333957"/>
                </a:lnTo>
                <a:lnTo>
                  <a:pt x="2537054" y="1335090"/>
                </a:lnTo>
                <a:lnTo>
                  <a:pt x="2535013" y="1335770"/>
                </a:lnTo>
                <a:lnTo>
                  <a:pt x="2530479" y="1337357"/>
                </a:lnTo>
                <a:lnTo>
                  <a:pt x="2525490" y="1338037"/>
                </a:lnTo>
                <a:lnTo>
                  <a:pt x="2522996" y="1338263"/>
                </a:lnTo>
                <a:lnTo>
                  <a:pt x="2520276" y="1338263"/>
                </a:lnTo>
                <a:lnTo>
                  <a:pt x="2380604" y="1338263"/>
                </a:lnTo>
                <a:lnTo>
                  <a:pt x="2367197" y="957263"/>
                </a:lnTo>
                <a:lnTo>
                  <a:pt x="2353389" y="1338263"/>
                </a:lnTo>
                <a:lnTo>
                  <a:pt x="1800226" y="1338263"/>
                </a:lnTo>
                <a:lnTo>
                  <a:pt x="1800226" y="819507"/>
                </a:lnTo>
                <a:lnTo>
                  <a:pt x="1799999" y="818147"/>
                </a:lnTo>
                <a:lnTo>
                  <a:pt x="1799773" y="817014"/>
                </a:lnTo>
                <a:lnTo>
                  <a:pt x="1799546" y="815654"/>
                </a:lnTo>
                <a:lnTo>
                  <a:pt x="1798865" y="814747"/>
                </a:lnTo>
                <a:lnTo>
                  <a:pt x="1797278" y="812481"/>
                </a:lnTo>
                <a:lnTo>
                  <a:pt x="1795237" y="810441"/>
                </a:lnTo>
                <a:lnTo>
                  <a:pt x="1794103" y="807041"/>
                </a:lnTo>
                <a:lnTo>
                  <a:pt x="1792515" y="803868"/>
                </a:lnTo>
                <a:lnTo>
                  <a:pt x="1790474" y="800695"/>
                </a:lnTo>
                <a:lnTo>
                  <a:pt x="1788433" y="797295"/>
                </a:lnTo>
                <a:lnTo>
                  <a:pt x="1786165" y="794122"/>
                </a:lnTo>
                <a:lnTo>
                  <a:pt x="1783898" y="790948"/>
                </a:lnTo>
                <a:lnTo>
                  <a:pt x="1781176" y="788002"/>
                </a:lnTo>
                <a:lnTo>
                  <a:pt x="1778455" y="784602"/>
                </a:lnTo>
                <a:lnTo>
                  <a:pt x="1775053" y="781656"/>
                </a:lnTo>
                <a:lnTo>
                  <a:pt x="1771878" y="778709"/>
                </a:lnTo>
                <a:lnTo>
                  <a:pt x="1764621" y="772590"/>
                </a:lnTo>
                <a:lnTo>
                  <a:pt x="1756910" y="766697"/>
                </a:lnTo>
                <a:lnTo>
                  <a:pt x="1748292" y="761030"/>
                </a:lnTo>
                <a:lnTo>
                  <a:pt x="1738994" y="755364"/>
                </a:lnTo>
                <a:lnTo>
                  <a:pt x="1728789" y="749924"/>
                </a:lnTo>
                <a:lnTo>
                  <a:pt x="1718357" y="744258"/>
                </a:lnTo>
                <a:lnTo>
                  <a:pt x="1707244" y="739045"/>
                </a:lnTo>
                <a:lnTo>
                  <a:pt x="1695224" y="733832"/>
                </a:lnTo>
                <a:lnTo>
                  <a:pt x="1682978" y="728619"/>
                </a:lnTo>
                <a:lnTo>
                  <a:pt x="1670278" y="723859"/>
                </a:lnTo>
                <a:lnTo>
                  <a:pt x="1656898" y="719099"/>
                </a:lnTo>
                <a:lnTo>
                  <a:pt x="1643290" y="714340"/>
                </a:lnTo>
                <a:lnTo>
                  <a:pt x="1629230" y="709807"/>
                </a:lnTo>
                <a:lnTo>
                  <a:pt x="1624147" y="708322"/>
                </a:lnTo>
                <a:lnTo>
                  <a:pt x="1626934" y="707304"/>
                </a:lnTo>
                <a:lnTo>
                  <a:pt x="1639632" y="702998"/>
                </a:lnTo>
                <a:lnTo>
                  <a:pt x="1652556" y="698691"/>
                </a:lnTo>
                <a:lnTo>
                  <a:pt x="1665480" y="694612"/>
                </a:lnTo>
                <a:lnTo>
                  <a:pt x="1679084" y="690533"/>
                </a:lnTo>
                <a:lnTo>
                  <a:pt x="1693368" y="686906"/>
                </a:lnTo>
                <a:lnTo>
                  <a:pt x="1707426" y="683053"/>
                </a:lnTo>
                <a:lnTo>
                  <a:pt x="1722164" y="679427"/>
                </a:lnTo>
                <a:lnTo>
                  <a:pt x="1736675" y="676028"/>
                </a:lnTo>
                <a:lnTo>
                  <a:pt x="1751639" y="672628"/>
                </a:lnTo>
                <a:lnTo>
                  <a:pt x="1766831" y="669455"/>
                </a:lnTo>
                <a:lnTo>
                  <a:pt x="1781795" y="666056"/>
                </a:lnTo>
                <a:lnTo>
                  <a:pt x="1812631" y="660390"/>
                </a:lnTo>
                <a:lnTo>
                  <a:pt x="1843694" y="654950"/>
                </a:lnTo>
                <a:lnTo>
                  <a:pt x="1874757" y="650191"/>
                </a:lnTo>
                <a:lnTo>
                  <a:pt x="1964772" y="883854"/>
                </a:lnTo>
                <a:lnTo>
                  <a:pt x="2003543" y="741753"/>
                </a:lnTo>
                <a:lnTo>
                  <a:pt x="1954342" y="712516"/>
                </a:lnTo>
                <a:lnTo>
                  <a:pt x="1981777" y="644525"/>
                </a:lnTo>
                <a:close/>
                <a:moveTo>
                  <a:pt x="1248456" y="69850"/>
                </a:moveTo>
                <a:lnTo>
                  <a:pt x="1255033" y="70077"/>
                </a:lnTo>
                <a:lnTo>
                  <a:pt x="1261609" y="70304"/>
                </a:lnTo>
                <a:lnTo>
                  <a:pt x="1268186" y="70984"/>
                </a:lnTo>
                <a:lnTo>
                  <a:pt x="1274536" y="71665"/>
                </a:lnTo>
                <a:lnTo>
                  <a:pt x="1281113" y="72346"/>
                </a:lnTo>
                <a:lnTo>
                  <a:pt x="1287463" y="73707"/>
                </a:lnTo>
                <a:lnTo>
                  <a:pt x="1293813" y="74841"/>
                </a:lnTo>
                <a:lnTo>
                  <a:pt x="1299936" y="76429"/>
                </a:lnTo>
                <a:lnTo>
                  <a:pt x="1306059" y="78017"/>
                </a:lnTo>
                <a:lnTo>
                  <a:pt x="1312409" y="80059"/>
                </a:lnTo>
                <a:lnTo>
                  <a:pt x="1318533" y="82101"/>
                </a:lnTo>
                <a:lnTo>
                  <a:pt x="1324429" y="84369"/>
                </a:lnTo>
                <a:lnTo>
                  <a:pt x="1330325" y="86638"/>
                </a:lnTo>
                <a:lnTo>
                  <a:pt x="1335995" y="89134"/>
                </a:lnTo>
                <a:lnTo>
                  <a:pt x="1342118" y="91856"/>
                </a:lnTo>
                <a:lnTo>
                  <a:pt x="1347788" y="94579"/>
                </a:lnTo>
                <a:lnTo>
                  <a:pt x="1353458" y="97982"/>
                </a:lnTo>
                <a:lnTo>
                  <a:pt x="1359127" y="100931"/>
                </a:lnTo>
                <a:lnTo>
                  <a:pt x="1364570" y="104561"/>
                </a:lnTo>
                <a:lnTo>
                  <a:pt x="1370240" y="107964"/>
                </a:lnTo>
                <a:lnTo>
                  <a:pt x="1375456" y="111820"/>
                </a:lnTo>
                <a:lnTo>
                  <a:pt x="1380672" y="115677"/>
                </a:lnTo>
                <a:lnTo>
                  <a:pt x="1386115" y="119534"/>
                </a:lnTo>
                <a:lnTo>
                  <a:pt x="1391104" y="123844"/>
                </a:lnTo>
                <a:lnTo>
                  <a:pt x="1396093" y="128155"/>
                </a:lnTo>
                <a:lnTo>
                  <a:pt x="1400856" y="132465"/>
                </a:lnTo>
                <a:lnTo>
                  <a:pt x="1406072" y="137230"/>
                </a:lnTo>
                <a:lnTo>
                  <a:pt x="1410834" y="141767"/>
                </a:lnTo>
                <a:lnTo>
                  <a:pt x="1415370" y="146985"/>
                </a:lnTo>
                <a:lnTo>
                  <a:pt x="1419906" y="151976"/>
                </a:lnTo>
                <a:lnTo>
                  <a:pt x="1424442" y="156967"/>
                </a:lnTo>
                <a:lnTo>
                  <a:pt x="1428751" y="162185"/>
                </a:lnTo>
                <a:lnTo>
                  <a:pt x="1433060" y="167630"/>
                </a:lnTo>
                <a:lnTo>
                  <a:pt x="1437369" y="173075"/>
                </a:lnTo>
                <a:lnTo>
                  <a:pt x="1441224" y="178973"/>
                </a:lnTo>
                <a:lnTo>
                  <a:pt x="1445079" y="184645"/>
                </a:lnTo>
                <a:lnTo>
                  <a:pt x="1449161" y="190543"/>
                </a:lnTo>
                <a:lnTo>
                  <a:pt x="1452790" y="196669"/>
                </a:lnTo>
                <a:lnTo>
                  <a:pt x="1456419" y="202567"/>
                </a:lnTo>
                <a:lnTo>
                  <a:pt x="1460047" y="208920"/>
                </a:lnTo>
                <a:lnTo>
                  <a:pt x="1463222" y="215272"/>
                </a:lnTo>
                <a:lnTo>
                  <a:pt x="1466624" y="221624"/>
                </a:lnTo>
                <a:lnTo>
                  <a:pt x="1469572" y="228203"/>
                </a:lnTo>
                <a:lnTo>
                  <a:pt x="1472520" y="235010"/>
                </a:lnTo>
                <a:lnTo>
                  <a:pt x="1475695" y="241589"/>
                </a:lnTo>
                <a:lnTo>
                  <a:pt x="1478417" y="248395"/>
                </a:lnTo>
                <a:lnTo>
                  <a:pt x="1480911" y="255428"/>
                </a:lnTo>
                <a:lnTo>
                  <a:pt x="1483406" y="262460"/>
                </a:lnTo>
                <a:lnTo>
                  <a:pt x="1485674" y="269493"/>
                </a:lnTo>
                <a:lnTo>
                  <a:pt x="1487942" y="276753"/>
                </a:lnTo>
                <a:lnTo>
                  <a:pt x="1489983" y="284013"/>
                </a:lnTo>
                <a:lnTo>
                  <a:pt x="1492024" y="291273"/>
                </a:lnTo>
                <a:lnTo>
                  <a:pt x="1493838" y="298986"/>
                </a:lnTo>
                <a:lnTo>
                  <a:pt x="1495426" y="306473"/>
                </a:lnTo>
                <a:lnTo>
                  <a:pt x="1496786" y="313959"/>
                </a:lnTo>
                <a:lnTo>
                  <a:pt x="1498374" y="321673"/>
                </a:lnTo>
                <a:lnTo>
                  <a:pt x="1499281" y="329386"/>
                </a:lnTo>
                <a:lnTo>
                  <a:pt x="1500415" y="337100"/>
                </a:lnTo>
                <a:lnTo>
                  <a:pt x="1500809" y="340447"/>
                </a:lnTo>
                <a:lnTo>
                  <a:pt x="1501799" y="339950"/>
                </a:lnTo>
                <a:lnTo>
                  <a:pt x="1502922" y="339725"/>
                </a:lnTo>
                <a:lnTo>
                  <a:pt x="1504045" y="339725"/>
                </a:lnTo>
                <a:lnTo>
                  <a:pt x="1505392" y="339725"/>
                </a:lnTo>
                <a:lnTo>
                  <a:pt x="1506291" y="339950"/>
                </a:lnTo>
                <a:lnTo>
                  <a:pt x="1508761" y="341076"/>
                </a:lnTo>
                <a:lnTo>
                  <a:pt x="1510782" y="342427"/>
                </a:lnTo>
                <a:lnTo>
                  <a:pt x="1513028" y="344678"/>
                </a:lnTo>
                <a:lnTo>
                  <a:pt x="1515049" y="347380"/>
                </a:lnTo>
                <a:lnTo>
                  <a:pt x="1516846" y="350306"/>
                </a:lnTo>
                <a:lnTo>
                  <a:pt x="1518642" y="353909"/>
                </a:lnTo>
                <a:lnTo>
                  <a:pt x="1520214" y="357736"/>
                </a:lnTo>
                <a:lnTo>
                  <a:pt x="1521786" y="362239"/>
                </a:lnTo>
                <a:lnTo>
                  <a:pt x="1523134" y="367192"/>
                </a:lnTo>
                <a:lnTo>
                  <a:pt x="1524257" y="372145"/>
                </a:lnTo>
                <a:lnTo>
                  <a:pt x="1525380" y="377548"/>
                </a:lnTo>
                <a:lnTo>
                  <a:pt x="1526053" y="383176"/>
                </a:lnTo>
                <a:lnTo>
                  <a:pt x="1526503" y="389030"/>
                </a:lnTo>
                <a:lnTo>
                  <a:pt x="1526727" y="395334"/>
                </a:lnTo>
                <a:lnTo>
                  <a:pt x="1527176" y="401637"/>
                </a:lnTo>
                <a:lnTo>
                  <a:pt x="1526727" y="407941"/>
                </a:lnTo>
                <a:lnTo>
                  <a:pt x="1526503" y="414245"/>
                </a:lnTo>
                <a:lnTo>
                  <a:pt x="1526053" y="419873"/>
                </a:lnTo>
                <a:lnTo>
                  <a:pt x="1525380" y="425727"/>
                </a:lnTo>
                <a:lnTo>
                  <a:pt x="1524257" y="430905"/>
                </a:lnTo>
                <a:lnTo>
                  <a:pt x="1523134" y="436308"/>
                </a:lnTo>
                <a:lnTo>
                  <a:pt x="1521786" y="441036"/>
                </a:lnTo>
                <a:lnTo>
                  <a:pt x="1520214" y="445314"/>
                </a:lnTo>
                <a:lnTo>
                  <a:pt x="1518642" y="449366"/>
                </a:lnTo>
                <a:lnTo>
                  <a:pt x="1516846" y="452743"/>
                </a:lnTo>
                <a:lnTo>
                  <a:pt x="1515049" y="456120"/>
                </a:lnTo>
                <a:lnTo>
                  <a:pt x="1513028" y="458597"/>
                </a:lnTo>
                <a:lnTo>
                  <a:pt x="1510782" y="460623"/>
                </a:lnTo>
                <a:lnTo>
                  <a:pt x="1508761" y="462199"/>
                </a:lnTo>
                <a:lnTo>
                  <a:pt x="1506291" y="463100"/>
                </a:lnTo>
                <a:lnTo>
                  <a:pt x="1505392" y="463325"/>
                </a:lnTo>
                <a:lnTo>
                  <a:pt x="1504045" y="463550"/>
                </a:lnTo>
                <a:lnTo>
                  <a:pt x="1502922" y="463325"/>
                </a:lnTo>
                <a:lnTo>
                  <a:pt x="1501799" y="463100"/>
                </a:lnTo>
                <a:lnTo>
                  <a:pt x="1499553" y="462199"/>
                </a:lnTo>
                <a:lnTo>
                  <a:pt x="1497308" y="460623"/>
                </a:lnTo>
                <a:lnTo>
                  <a:pt x="1496170" y="459597"/>
                </a:lnTo>
                <a:lnTo>
                  <a:pt x="1495426" y="463692"/>
                </a:lnTo>
                <a:lnTo>
                  <a:pt x="1493838" y="471405"/>
                </a:lnTo>
                <a:lnTo>
                  <a:pt x="1492024" y="478892"/>
                </a:lnTo>
                <a:lnTo>
                  <a:pt x="1489983" y="486152"/>
                </a:lnTo>
                <a:lnTo>
                  <a:pt x="1487942" y="493638"/>
                </a:lnTo>
                <a:lnTo>
                  <a:pt x="1485674" y="500671"/>
                </a:lnTo>
                <a:lnTo>
                  <a:pt x="1483406" y="507704"/>
                </a:lnTo>
                <a:lnTo>
                  <a:pt x="1480911" y="514737"/>
                </a:lnTo>
                <a:lnTo>
                  <a:pt x="1478417" y="521770"/>
                </a:lnTo>
                <a:lnTo>
                  <a:pt x="1475695" y="528576"/>
                </a:lnTo>
                <a:lnTo>
                  <a:pt x="1472520" y="535155"/>
                </a:lnTo>
                <a:lnTo>
                  <a:pt x="1469572" y="541961"/>
                </a:lnTo>
                <a:lnTo>
                  <a:pt x="1466624" y="548540"/>
                </a:lnTo>
                <a:lnTo>
                  <a:pt x="1463222" y="554893"/>
                </a:lnTo>
                <a:lnTo>
                  <a:pt x="1460047" y="561245"/>
                </a:lnTo>
                <a:lnTo>
                  <a:pt x="1456419" y="567597"/>
                </a:lnTo>
                <a:lnTo>
                  <a:pt x="1452790" y="573496"/>
                </a:lnTo>
                <a:lnTo>
                  <a:pt x="1449161" y="579621"/>
                </a:lnTo>
                <a:lnTo>
                  <a:pt x="1445079" y="585520"/>
                </a:lnTo>
                <a:lnTo>
                  <a:pt x="1441224" y="591192"/>
                </a:lnTo>
                <a:lnTo>
                  <a:pt x="1437369" y="597090"/>
                </a:lnTo>
                <a:lnTo>
                  <a:pt x="1433060" y="602535"/>
                </a:lnTo>
                <a:lnTo>
                  <a:pt x="1428751" y="607980"/>
                </a:lnTo>
                <a:lnTo>
                  <a:pt x="1424442" y="613198"/>
                </a:lnTo>
                <a:lnTo>
                  <a:pt x="1419906" y="618189"/>
                </a:lnTo>
                <a:lnTo>
                  <a:pt x="1415370" y="623407"/>
                </a:lnTo>
                <a:lnTo>
                  <a:pt x="1410834" y="628171"/>
                </a:lnTo>
                <a:lnTo>
                  <a:pt x="1406072" y="632935"/>
                </a:lnTo>
                <a:lnTo>
                  <a:pt x="1400856" y="637699"/>
                </a:lnTo>
                <a:lnTo>
                  <a:pt x="1396093" y="642010"/>
                </a:lnTo>
                <a:lnTo>
                  <a:pt x="1391104" y="646320"/>
                </a:lnTo>
                <a:lnTo>
                  <a:pt x="1386115" y="650631"/>
                </a:lnTo>
                <a:lnTo>
                  <a:pt x="1380672" y="654714"/>
                </a:lnTo>
                <a:lnTo>
                  <a:pt x="1375456" y="658344"/>
                </a:lnTo>
                <a:lnTo>
                  <a:pt x="1370240" y="662201"/>
                </a:lnTo>
                <a:lnTo>
                  <a:pt x="1364570" y="665831"/>
                </a:lnTo>
                <a:lnTo>
                  <a:pt x="1359127" y="669007"/>
                </a:lnTo>
                <a:lnTo>
                  <a:pt x="1353458" y="672410"/>
                </a:lnTo>
                <a:lnTo>
                  <a:pt x="1347788" y="675359"/>
                </a:lnTo>
                <a:lnTo>
                  <a:pt x="1342118" y="678309"/>
                </a:lnTo>
                <a:lnTo>
                  <a:pt x="1335995" y="681031"/>
                </a:lnTo>
                <a:lnTo>
                  <a:pt x="1330325" y="683753"/>
                </a:lnTo>
                <a:lnTo>
                  <a:pt x="1324429" y="686022"/>
                </a:lnTo>
                <a:lnTo>
                  <a:pt x="1318533" y="688291"/>
                </a:lnTo>
                <a:lnTo>
                  <a:pt x="1312409" y="690333"/>
                </a:lnTo>
                <a:lnTo>
                  <a:pt x="1306059" y="692148"/>
                </a:lnTo>
                <a:lnTo>
                  <a:pt x="1299936" y="693736"/>
                </a:lnTo>
                <a:lnTo>
                  <a:pt x="1293813" y="695324"/>
                </a:lnTo>
                <a:lnTo>
                  <a:pt x="1287463" y="696458"/>
                </a:lnTo>
                <a:lnTo>
                  <a:pt x="1281113" y="697592"/>
                </a:lnTo>
                <a:lnTo>
                  <a:pt x="1274536" y="698500"/>
                </a:lnTo>
                <a:lnTo>
                  <a:pt x="1268186" y="699407"/>
                </a:lnTo>
                <a:lnTo>
                  <a:pt x="1261609" y="699861"/>
                </a:lnTo>
                <a:lnTo>
                  <a:pt x="1255033" y="700088"/>
                </a:lnTo>
                <a:lnTo>
                  <a:pt x="1248456" y="700088"/>
                </a:lnTo>
                <a:lnTo>
                  <a:pt x="1241879" y="700088"/>
                </a:lnTo>
                <a:lnTo>
                  <a:pt x="1235529" y="699861"/>
                </a:lnTo>
                <a:lnTo>
                  <a:pt x="1228952" y="699407"/>
                </a:lnTo>
                <a:lnTo>
                  <a:pt x="1222602" y="698500"/>
                </a:lnTo>
                <a:lnTo>
                  <a:pt x="1216252" y="697592"/>
                </a:lnTo>
                <a:lnTo>
                  <a:pt x="1209675" y="696458"/>
                </a:lnTo>
                <a:lnTo>
                  <a:pt x="1203325" y="695324"/>
                </a:lnTo>
                <a:lnTo>
                  <a:pt x="1197429" y="693736"/>
                </a:lnTo>
                <a:lnTo>
                  <a:pt x="1191079" y="692148"/>
                </a:lnTo>
                <a:lnTo>
                  <a:pt x="1184956" y="690333"/>
                </a:lnTo>
                <a:lnTo>
                  <a:pt x="1178832" y="688291"/>
                </a:lnTo>
                <a:lnTo>
                  <a:pt x="1172936" y="686022"/>
                </a:lnTo>
                <a:lnTo>
                  <a:pt x="1166813" y="683753"/>
                </a:lnTo>
                <a:lnTo>
                  <a:pt x="1160916" y="681031"/>
                </a:lnTo>
                <a:lnTo>
                  <a:pt x="1155247" y="678309"/>
                </a:lnTo>
                <a:lnTo>
                  <a:pt x="1149350" y="675359"/>
                </a:lnTo>
                <a:lnTo>
                  <a:pt x="1143907" y="672410"/>
                </a:lnTo>
                <a:lnTo>
                  <a:pt x="1138011" y="669007"/>
                </a:lnTo>
                <a:lnTo>
                  <a:pt x="1132568" y="665831"/>
                </a:lnTo>
                <a:lnTo>
                  <a:pt x="1127125" y="662201"/>
                </a:lnTo>
                <a:lnTo>
                  <a:pt x="1121682" y="658344"/>
                </a:lnTo>
                <a:lnTo>
                  <a:pt x="1116240" y="654714"/>
                </a:lnTo>
                <a:lnTo>
                  <a:pt x="1111250" y="650631"/>
                </a:lnTo>
                <a:lnTo>
                  <a:pt x="1106034" y="646320"/>
                </a:lnTo>
                <a:lnTo>
                  <a:pt x="1101272" y="642010"/>
                </a:lnTo>
                <a:lnTo>
                  <a:pt x="1096056" y="637699"/>
                </a:lnTo>
                <a:lnTo>
                  <a:pt x="1091293" y="632935"/>
                </a:lnTo>
                <a:lnTo>
                  <a:pt x="1086531" y="628171"/>
                </a:lnTo>
                <a:lnTo>
                  <a:pt x="1081768" y="623407"/>
                </a:lnTo>
                <a:lnTo>
                  <a:pt x="1077232" y="618189"/>
                </a:lnTo>
                <a:lnTo>
                  <a:pt x="1072697" y="613198"/>
                </a:lnTo>
                <a:lnTo>
                  <a:pt x="1068388" y="607980"/>
                </a:lnTo>
                <a:lnTo>
                  <a:pt x="1064079" y="602535"/>
                </a:lnTo>
                <a:lnTo>
                  <a:pt x="1059997" y="597090"/>
                </a:lnTo>
                <a:lnTo>
                  <a:pt x="1055688" y="591192"/>
                </a:lnTo>
                <a:lnTo>
                  <a:pt x="1052059" y="585520"/>
                </a:lnTo>
                <a:lnTo>
                  <a:pt x="1048204" y="579621"/>
                </a:lnTo>
                <a:lnTo>
                  <a:pt x="1044348" y="573496"/>
                </a:lnTo>
                <a:lnTo>
                  <a:pt x="1040947" y="567597"/>
                </a:lnTo>
                <a:lnTo>
                  <a:pt x="1037318" y="561245"/>
                </a:lnTo>
                <a:lnTo>
                  <a:pt x="1033916" y="554893"/>
                </a:lnTo>
                <a:lnTo>
                  <a:pt x="1030514" y="548540"/>
                </a:lnTo>
                <a:lnTo>
                  <a:pt x="1027566" y="541961"/>
                </a:lnTo>
                <a:lnTo>
                  <a:pt x="1024391" y="535155"/>
                </a:lnTo>
                <a:lnTo>
                  <a:pt x="1021670" y="528576"/>
                </a:lnTo>
                <a:lnTo>
                  <a:pt x="1018948" y="521770"/>
                </a:lnTo>
                <a:lnTo>
                  <a:pt x="1016227" y="514737"/>
                </a:lnTo>
                <a:lnTo>
                  <a:pt x="1013959" y="507704"/>
                </a:lnTo>
                <a:lnTo>
                  <a:pt x="1011238" y="500671"/>
                </a:lnTo>
                <a:lnTo>
                  <a:pt x="1008970" y="493638"/>
                </a:lnTo>
                <a:lnTo>
                  <a:pt x="1007155" y="486152"/>
                </a:lnTo>
                <a:lnTo>
                  <a:pt x="1005341" y="478892"/>
                </a:lnTo>
                <a:lnTo>
                  <a:pt x="1003527" y="471405"/>
                </a:lnTo>
                <a:lnTo>
                  <a:pt x="1001713" y="463692"/>
                </a:lnTo>
                <a:lnTo>
                  <a:pt x="1001178" y="460749"/>
                </a:lnTo>
                <a:lnTo>
                  <a:pt x="999308" y="462199"/>
                </a:lnTo>
                <a:lnTo>
                  <a:pt x="997052" y="463100"/>
                </a:lnTo>
                <a:lnTo>
                  <a:pt x="995698" y="463325"/>
                </a:lnTo>
                <a:lnTo>
                  <a:pt x="994569" y="463550"/>
                </a:lnTo>
                <a:lnTo>
                  <a:pt x="993215" y="463325"/>
                </a:lnTo>
                <a:lnTo>
                  <a:pt x="992312" y="463100"/>
                </a:lnTo>
                <a:lnTo>
                  <a:pt x="990056" y="462199"/>
                </a:lnTo>
                <a:lnTo>
                  <a:pt x="987799" y="460623"/>
                </a:lnTo>
                <a:lnTo>
                  <a:pt x="985768" y="458597"/>
                </a:lnTo>
                <a:lnTo>
                  <a:pt x="983737" y="456120"/>
                </a:lnTo>
                <a:lnTo>
                  <a:pt x="981706" y="452743"/>
                </a:lnTo>
                <a:lnTo>
                  <a:pt x="979900" y="449366"/>
                </a:lnTo>
                <a:lnTo>
                  <a:pt x="978095" y="445314"/>
                </a:lnTo>
                <a:lnTo>
                  <a:pt x="976741" y="441036"/>
                </a:lnTo>
                <a:lnTo>
                  <a:pt x="975387" y="436308"/>
                </a:lnTo>
                <a:lnTo>
                  <a:pt x="974484" y="430905"/>
                </a:lnTo>
                <a:lnTo>
                  <a:pt x="973356" y="425727"/>
                </a:lnTo>
                <a:lnTo>
                  <a:pt x="972679" y="419873"/>
                </a:lnTo>
                <a:lnTo>
                  <a:pt x="971776" y="414245"/>
                </a:lnTo>
                <a:lnTo>
                  <a:pt x="971550" y="407941"/>
                </a:lnTo>
                <a:lnTo>
                  <a:pt x="971550" y="401637"/>
                </a:lnTo>
                <a:lnTo>
                  <a:pt x="971550" y="395334"/>
                </a:lnTo>
                <a:lnTo>
                  <a:pt x="971776" y="389030"/>
                </a:lnTo>
                <a:lnTo>
                  <a:pt x="972679" y="383176"/>
                </a:lnTo>
                <a:lnTo>
                  <a:pt x="973356" y="377548"/>
                </a:lnTo>
                <a:lnTo>
                  <a:pt x="974484" y="372145"/>
                </a:lnTo>
                <a:lnTo>
                  <a:pt x="975387" y="367192"/>
                </a:lnTo>
                <a:lnTo>
                  <a:pt x="976741" y="362239"/>
                </a:lnTo>
                <a:lnTo>
                  <a:pt x="978095" y="357736"/>
                </a:lnTo>
                <a:lnTo>
                  <a:pt x="979900" y="353909"/>
                </a:lnTo>
                <a:lnTo>
                  <a:pt x="981706" y="350306"/>
                </a:lnTo>
                <a:lnTo>
                  <a:pt x="983737" y="347380"/>
                </a:lnTo>
                <a:lnTo>
                  <a:pt x="985768" y="344678"/>
                </a:lnTo>
                <a:lnTo>
                  <a:pt x="987799" y="342427"/>
                </a:lnTo>
                <a:lnTo>
                  <a:pt x="990056" y="341076"/>
                </a:lnTo>
                <a:lnTo>
                  <a:pt x="992312" y="339950"/>
                </a:lnTo>
                <a:lnTo>
                  <a:pt x="993215" y="339725"/>
                </a:lnTo>
                <a:lnTo>
                  <a:pt x="994569" y="339725"/>
                </a:lnTo>
                <a:lnTo>
                  <a:pt x="995698" y="339725"/>
                </a:lnTo>
                <a:lnTo>
                  <a:pt x="996322" y="339829"/>
                </a:lnTo>
                <a:lnTo>
                  <a:pt x="996723" y="337100"/>
                </a:lnTo>
                <a:lnTo>
                  <a:pt x="997630" y="329386"/>
                </a:lnTo>
                <a:lnTo>
                  <a:pt x="998991" y="321673"/>
                </a:lnTo>
                <a:lnTo>
                  <a:pt x="1000352" y="313959"/>
                </a:lnTo>
                <a:lnTo>
                  <a:pt x="1001713" y="306473"/>
                </a:lnTo>
                <a:lnTo>
                  <a:pt x="1003527" y="298986"/>
                </a:lnTo>
                <a:lnTo>
                  <a:pt x="1005341" y="291273"/>
                </a:lnTo>
                <a:lnTo>
                  <a:pt x="1007155" y="284013"/>
                </a:lnTo>
                <a:lnTo>
                  <a:pt x="1008970" y="276753"/>
                </a:lnTo>
                <a:lnTo>
                  <a:pt x="1011238" y="269493"/>
                </a:lnTo>
                <a:lnTo>
                  <a:pt x="1013959" y="262460"/>
                </a:lnTo>
                <a:lnTo>
                  <a:pt x="1016227" y="255428"/>
                </a:lnTo>
                <a:lnTo>
                  <a:pt x="1018948" y="248395"/>
                </a:lnTo>
                <a:lnTo>
                  <a:pt x="1021670" y="241589"/>
                </a:lnTo>
                <a:lnTo>
                  <a:pt x="1024391" y="235010"/>
                </a:lnTo>
                <a:lnTo>
                  <a:pt x="1027566" y="228203"/>
                </a:lnTo>
                <a:lnTo>
                  <a:pt x="1030514" y="221624"/>
                </a:lnTo>
                <a:lnTo>
                  <a:pt x="1033916" y="215272"/>
                </a:lnTo>
                <a:lnTo>
                  <a:pt x="1037318" y="208920"/>
                </a:lnTo>
                <a:lnTo>
                  <a:pt x="1040947" y="202567"/>
                </a:lnTo>
                <a:lnTo>
                  <a:pt x="1044348" y="196669"/>
                </a:lnTo>
                <a:lnTo>
                  <a:pt x="1048204" y="190543"/>
                </a:lnTo>
                <a:lnTo>
                  <a:pt x="1052059" y="184645"/>
                </a:lnTo>
                <a:lnTo>
                  <a:pt x="1055688" y="178973"/>
                </a:lnTo>
                <a:lnTo>
                  <a:pt x="1059997" y="173075"/>
                </a:lnTo>
                <a:lnTo>
                  <a:pt x="1064079" y="167630"/>
                </a:lnTo>
                <a:lnTo>
                  <a:pt x="1068388" y="162185"/>
                </a:lnTo>
                <a:lnTo>
                  <a:pt x="1072697" y="156967"/>
                </a:lnTo>
                <a:lnTo>
                  <a:pt x="1077232" y="151976"/>
                </a:lnTo>
                <a:lnTo>
                  <a:pt x="1081768" y="146985"/>
                </a:lnTo>
                <a:lnTo>
                  <a:pt x="1086531" y="141767"/>
                </a:lnTo>
                <a:lnTo>
                  <a:pt x="1091293" y="137230"/>
                </a:lnTo>
                <a:lnTo>
                  <a:pt x="1096056" y="132465"/>
                </a:lnTo>
                <a:lnTo>
                  <a:pt x="1101272" y="128155"/>
                </a:lnTo>
                <a:lnTo>
                  <a:pt x="1106034" y="123844"/>
                </a:lnTo>
                <a:lnTo>
                  <a:pt x="1111250" y="119534"/>
                </a:lnTo>
                <a:lnTo>
                  <a:pt x="1116240" y="115677"/>
                </a:lnTo>
                <a:lnTo>
                  <a:pt x="1121682" y="111820"/>
                </a:lnTo>
                <a:lnTo>
                  <a:pt x="1127125" y="107964"/>
                </a:lnTo>
                <a:lnTo>
                  <a:pt x="1132568" y="104561"/>
                </a:lnTo>
                <a:lnTo>
                  <a:pt x="1138011" y="100931"/>
                </a:lnTo>
                <a:lnTo>
                  <a:pt x="1143907" y="97982"/>
                </a:lnTo>
                <a:lnTo>
                  <a:pt x="1149350" y="94579"/>
                </a:lnTo>
                <a:lnTo>
                  <a:pt x="1155247" y="91856"/>
                </a:lnTo>
                <a:lnTo>
                  <a:pt x="1160916" y="89134"/>
                </a:lnTo>
                <a:lnTo>
                  <a:pt x="1166813" y="86638"/>
                </a:lnTo>
                <a:lnTo>
                  <a:pt x="1172936" y="84369"/>
                </a:lnTo>
                <a:lnTo>
                  <a:pt x="1178832" y="82101"/>
                </a:lnTo>
                <a:lnTo>
                  <a:pt x="1184956" y="80059"/>
                </a:lnTo>
                <a:lnTo>
                  <a:pt x="1191079" y="78017"/>
                </a:lnTo>
                <a:lnTo>
                  <a:pt x="1197429" y="76429"/>
                </a:lnTo>
                <a:lnTo>
                  <a:pt x="1203325" y="74841"/>
                </a:lnTo>
                <a:lnTo>
                  <a:pt x="1209675" y="73707"/>
                </a:lnTo>
                <a:lnTo>
                  <a:pt x="1216252" y="72346"/>
                </a:lnTo>
                <a:lnTo>
                  <a:pt x="1222602" y="71665"/>
                </a:lnTo>
                <a:lnTo>
                  <a:pt x="1228952" y="70984"/>
                </a:lnTo>
                <a:lnTo>
                  <a:pt x="1235529" y="70304"/>
                </a:lnTo>
                <a:lnTo>
                  <a:pt x="1241879" y="70077"/>
                </a:lnTo>
                <a:lnTo>
                  <a:pt x="1248456" y="69850"/>
                </a:lnTo>
                <a:close/>
                <a:moveTo>
                  <a:pt x="513333" y="14287"/>
                </a:moveTo>
                <a:lnTo>
                  <a:pt x="519907" y="14287"/>
                </a:lnTo>
                <a:lnTo>
                  <a:pt x="526481" y="14287"/>
                </a:lnTo>
                <a:lnTo>
                  <a:pt x="533055" y="14514"/>
                </a:lnTo>
                <a:lnTo>
                  <a:pt x="539629" y="14968"/>
                </a:lnTo>
                <a:lnTo>
                  <a:pt x="545976" y="15875"/>
                </a:lnTo>
                <a:lnTo>
                  <a:pt x="552550" y="16783"/>
                </a:lnTo>
                <a:lnTo>
                  <a:pt x="558670" y="17917"/>
                </a:lnTo>
                <a:lnTo>
                  <a:pt x="565017" y="19051"/>
                </a:lnTo>
                <a:lnTo>
                  <a:pt x="571365" y="20639"/>
                </a:lnTo>
                <a:lnTo>
                  <a:pt x="577485" y="22454"/>
                </a:lnTo>
                <a:lnTo>
                  <a:pt x="583379" y="24042"/>
                </a:lnTo>
                <a:lnTo>
                  <a:pt x="589499" y="26084"/>
                </a:lnTo>
                <a:lnTo>
                  <a:pt x="595620" y="28353"/>
                </a:lnTo>
                <a:lnTo>
                  <a:pt x="601740" y="30621"/>
                </a:lnTo>
                <a:lnTo>
                  <a:pt x="607408" y="33571"/>
                </a:lnTo>
                <a:lnTo>
                  <a:pt x="613301" y="36066"/>
                </a:lnTo>
                <a:lnTo>
                  <a:pt x="618969" y="39016"/>
                </a:lnTo>
                <a:lnTo>
                  <a:pt x="624862" y="41965"/>
                </a:lnTo>
                <a:lnTo>
                  <a:pt x="630303" y="45368"/>
                </a:lnTo>
                <a:lnTo>
                  <a:pt x="635970" y="48544"/>
                </a:lnTo>
                <a:lnTo>
                  <a:pt x="641184" y="52174"/>
                </a:lnTo>
                <a:lnTo>
                  <a:pt x="646851" y="56031"/>
                </a:lnTo>
                <a:lnTo>
                  <a:pt x="652065" y="59887"/>
                </a:lnTo>
                <a:lnTo>
                  <a:pt x="657052" y="63744"/>
                </a:lnTo>
                <a:lnTo>
                  <a:pt x="662492" y="68055"/>
                </a:lnTo>
                <a:lnTo>
                  <a:pt x="667479" y="72365"/>
                </a:lnTo>
                <a:lnTo>
                  <a:pt x="672239" y="76902"/>
                </a:lnTo>
                <a:lnTo>
                  <a:pt x="677227" y="81440"/>
                </a:lnTo>
                <a:lnTo>
                  <a:pt x="681760" y="86204"/>
                </a:lnTo>
                <a:lnTo>
                  <a:pt x="686521" y="90968"/>
                </a:lnTo>
                <a:lnTo>
                  <a:pt x="691281" y="96186"/>
                </a:lnTo>
                <a:lnTo>
                  <a:pt x="695815" y="101177"/>
                </a:lnTo>
                <a:lnTo>
                  <a:pt x="699895" y="106395"/>
                </a:lnTo>
                <a:lnTo>
                  <a:pt x="704202" y="112067"/>
                </a:lnTo>
                <a:lnTo>
                  <a:pt x="708509" y="117512"/>
                </a:lnTo>
                <a:lnTo>
                  <a:pt x="712589" y="123183"/>
                </a:lnTo>
                <a:lnTo>
                  <a:pt x="716443" y="128855"/>
                </a:lnTo>
                <a:lnTo>
                  <a:pt x="720523" y="134754"/>
                </a:lnTo>
                <a:lnTo>
                  <a:pt x="723924" y="140652"/>
                </a:lnTo>
                <a:lnTo>
                  <a:pt x="727777" y="146778"/>
                </a:lnTo>
                <a:lnTo>
                  <a:pt x="730951" y="153130"/>
                </a:lnTo>
                <a:lnTo>
                  <a:pt x="734578" y="159482"/>
                </a:lnTo>
                <a:lnTo>
                  <a:pt x="737751" y="166061"/>
                </a:lnTo>
                <a:lnTo>
                  <a:pt x="740925" y="172640"/>
                </a:lnTo>
                <a:lnTo>
                  <a:pt x="743872" y="179220"/>
                </a:lnTo>
                <a:lnTo>
                  <a:pt x="746592" y="186026"/>
                </a:lnTo>
                <a:lnTo>
                  <a:pt x="749539" y="192832"/>
                </a:lnTo>
                <a:lnTo>
                  <a:pt x="752259" y="199638"/>
                </a:lnTo>
                <a:lnTo>
                  <a:pt x="754753" y="206671"/>
                </a:lnTo>
                <a:lnTo>
                  <a:pt x="757020" y="213704"/>
                </a:lnTo>
                <a:lnTo>
                  <a:pt x="759287" y="220963"/>
                </a:lnTo>
                <a:lnTo>
                  <a:pt x="761327" y="228450"/>
                </a:lnTo>
                <a:lnTo>
                  <a:pt x="763367" y="235710"/>
                </a:lnTo>
                <a:lnTo>
                  <a:pt x="765180" y="242969"/>
                </a:lnTo>
                <a:lnTo>
                  <a:pt x="766540" y="250683"/>
                </a:lnTo>
                <a:lnTo>
                  <a:pt x="768127" y="258170"/>
                </a:lnTo>
                <a:lnTo>
                  <a:pt x="769261" y="265656"/>
                </a:lnTo>
                <a:lnTo>
                  <a:pt x="770621" y="273597"/>
                </a:lnTo>
                <a:lnTo>
                  <a:pt x="771528" y="281310"/>
                </a:lnTo>
                <a:lnTo>
                  <a:pt x="771841" y="283505"/>
                </a:lnTo>
                <a:lnTo>
                  <a:pt x="773361" y="282802"/>
                </a:lnTo>
                <a:lnTo>
                  <a:pt x="774259" y="282574"/>
                </a:lnTo>
                <a:lnTo>
                  <a:pt x="775606" y="282574"/>
                </a:lnTo>
                <a:lnTo>
                  <a:pt x="776729" y="282574"/>
                </a:lnTo>
                <a:lnTo>
                  <a:pt x="777852" y="282802"/>
                </a:lnTo>
                <a:lnTo>
                  <a:pt x="780098" y="283945"/>
                </a:lnTo>
                <a:lnTo>
                  <a:pt x="782344" y="285315"/>
                </a:lnTo>
                <a:lnTo>
                  <a:pt x="784589" y="287371"/>
                </a:lnTo>
                <a:lnTo>
                  <a:pt x="786611" y="289884"/>
                </a:lnTo>
                <a:lnTo>
                  <a:pt x="788407" y="293311"/>
                </a:lnTo>
                <a:lnTo>
                  <a:pt x="789979" y="296737"/>
                </a:lnTo>
                <a:lnTo>
                  <a:pt x="791776" y="300849"/>
                </a:lnTo>
                <a:lnTo>
                  <a:pt x="793348" y="305189"/>
                </a:lnTo>
                <a:lnTo>
                  <a:pt x="794471" y="309987"/>
                </a:lnTo>
                <a:lnTo>
                  <a:pt x="795818" y="315469"/>
                </a:lnTo>
                <a:lnTo>
                  <a:pt x="796492" y="320723"/>
                </a:lnTo>
                <a:lnTo>
                  <a:pt x="797390" y="326663"/>
                </a:lnTo>
                <a:lnTo>
                  <a:pt x="798064" y="332602"/>
                </a:lnTo>
                <a:lnTo>
                  <a:pt x="798289" y="338770"/>
                </a:lnTo>
                <a:lnTo>
                  <a:pt x="798513" y="345166"/>
                </a:lnTo>
                <a:lnTo>
                  <a:pt x="798289" y="351563"/>
                </a:lnTo>
                <a:lnTo>
                  <a:pt x="798064" y="357730"/>
                </a:lnTo>
                <a:lnTo>
                  <a:pt x="797390" y="363898"/>
                </a:lnTo>
                <a:lnTo>
                  <a:pt x="796492" y="369609"/>
                </a:lnTo>
                <a:lnTo>
                  <a:pt x="795818" y="375092"/>
                </a:lnTo>
                <a:lnTo>
                  <a:pt x="794471" y="380117"/>
                </a:lnTo>
                <a:lnTo>
                  <a:pt x="793348" y="385143"/>
                </a:lnTo>
                <a:lnTo>
                  <a:pt x="791776" y="389712"/>
                </a:lnTo>
                <a:lnTo>
                  <a:pt x="789979" y="393595"/>
                </a:lnTo>
                <a:lnTo>
                  <a:pt x="788407" y="397250"/>
                </a:lnTo>
                <a:lnTo>
                  <a:pt x="786611" y="400220"/>
                </a:lnTo>
                <a:lnTo>
                  <a:pt x="784589" y="403190"/>
                </a:lnTo>
                <a:lnTo>
                  <a:pt x="782344" y="405017"/>
                </a:lnTo>
                <a:lnTo>
                  <a:pt x="780098" y="406616"/>
                </a:lnTo>
                <a:lnTo>
                  <a:pt x="777852" y="407758"/>
                </a:lnTo>
                <a:lnTo>
                  <a:pt x="776729" y="407987"/>
                </a:lnTo>
                <a:lnTo>
                  <a:pt x="775606" y="407987"/>
                </a:lnTo>
                <a:lnTo>
                  <a:pt x="774259" y="407987"/>
                </a:lnTo>
                <a:lnTo>
                  <a:pt x="773361" y="407758"/>
                </a:lnTo>
                <a:lnTo>
                  <a:pt x="770890" y="406616"/>
                </a:lnTo>
                <a:lnTo>
                  <a:pt x="768869" y="405017"/>
                </a:lnTo>
                <a:lnTo>
                  <a:pt x="767445" y="403859"/>
                </a:lnTo>
                <a:lnTo>
                  <a:pt x="766540" y="408129"/>
                </a:lnTo>
                <a:lnTo>
                  <a:pt x="765180" y="415616"/>
                </a:lnTo>
                <a:lnTo>
                  <a:pt x="763367" y="423102"/>
                </a:lnTo>
                <a:lnTo>
                  <a:pt x="761327" y="430362"/>
                </a:lnTo>
                <a:lnTo>
                  <a:pt x="759287" y="437622"/>
                </a:lnTo>
                <a:lnTo>
                  <a:pt x="757020" y="444655"/>
                </a:lnTo>
                <a:lnTo>
                  <a:pt x="754753" y="452141"/>
                </a:lnTo>
                <a:lnTo>
                  <a:pt x="752259" y="458947"/>
                </a:lnTo>
                <a:lnTo>
                  <a:pt x="749539" y="465980"/>
                </a:lnTo>
                <a:lnTo>
                  <a:pt x="746592" y="472786"/>
                </a:lnTo>
                <a:lnTo>
                  <a:pt x="743872" y="479592"/>
                </a:lnTo>
                <a:lnTo>
                  <a:pt x="740925" y="486171"/>
                </a:lnTo>
                <a:lnTo>
                  <a:pt x="737751" y="492751"/>
                </a:lnTo>
                <a:lnTo>
                  <a:pt x="734578" y="499330"/>
                </a:lnTo>
                <a:lnTo>
                  <a:pt x="730951" y="505682"/>
                </a:lnTo>
                <a:lnTo>
                  <a:pt x="727777" y="511581"/>
                </a:lnTo>
                <a:lnTo>
                  <a:pt x="723924" y="517933"/>
                </a:lnTo>
                <a:lnTo>
                  <a:pt x="720523" y="523831"/>
                </a:lnTo>
                <a:lnTo>
                  <a:pt x="716443" y="529730"/>
                </a:lnTo>
                <a:lnTo>
                  <a:pt x="712589" y="535629"/>
                </a:lnTo>
                <a:lnTo>
                  <a:pt x="708509" y="541300"/>
                </a:lnTo>
                <a:lnTo>
                  <a:pt x="704202" y="546745"/>
                </a:lnTo>
                <a:lnTo>
                  <a:pt x="699895" y="551963"/>
                </a:lnTo>
                <a:lnTo>
                  <a:pt x="695815" y="557408"/>
                </a:lnTo>
                <a:lnTo>
                  <a:pt x="691281" y="562626"/>
                </a:lnTo>
                <a:lnTo>
                  <a:pt x="686521" y="567617"/>
                </a:lnTo>
                <a:lnTo>
                  <a:pt x="681760" y="572608"/>
                </a:lnTo>
                <a:lnTo>
                  <a:pt x="677227" y="577372"/>
                </a:lnTo>
                <a:lnTo>
                  <a:pt x="672239" y="581909"/>
                </a:lnTo>
                <a:lnTo>
                  <a:pt x="667479" y="586447"/>
                </a:lnTo>
                <a:lnTo>
                  <a:pt x="662492" y="590757"/>
                </a:lnTo>
                <a:lnTo>
                  <a:pt x="657052" y="594841"/>
                </a:lnTo>
                <a:lnTo>
                  <a:pt x="652065" y="598698"/>
                </a:lnTo>
                <a:lnTo>
                  <a:pt x="646851" y="602781"/>
                </a:lnTo>
                <a:lnTo>
                  <a:pt x="641184" y="606411"/>
                </a:lnTo>
                <a:lnTo>
                  <a:pt x="635970" y="609814"/>
                </a:lnTo>
                <a:lnTo>
                  <a:pt x="630303" y="613444"/>
                </a:lnTo>
                <a:lnTo>
                  <a:pt x="624862" y="616620"/>
                </a:lnTo>
                <a:lnTo>
                  <a:pt x="618969" y="619796"/>
                </a:lnTo>
                <a:lnTo>
                  <a:pt x="613301" y="622519"/>
                </a:lnTo>
                <a:lnTo>
                  <a:pt x="607408" y="625241"/>
                </a:lnTo>
                <a:lnTo>
                  <a:pt x="601740" y="627737"/>
                </a:lnTo>
                <a:lnTo>
                  <a:pt x="595620" y="630232"/>
                </a:lnTo>
                <a:lnTo>
                  <a:pt x="589499" y="632501"/>
                </a:lnTo>
                <a:lnTo>
                  <a:pt x="583379" y="634543"/>
                </a:lnTo>
                <a:lnTo>
                  <a:pt x="577485" y="636358"/>
                </a:lnTo>
                <a:lnTo>
                  <a:pt x="571365" y="638173"/>
                </a:lnTo>
                <a:lnTo>
                  <a:pt x="565017" y="639307"/>
                </a:lnTo>
                <a:lnTo>
                  <a:pt x="558670" y="640895"/>
                </a:lnTo>
                <a:lnTo>
                  <a:pt x="552550" y="642029"/>
                </a:lnTo>
                <a:lnTo>
                  <a:pt x="545976" y="642710"/>
                </a:lnTo>
                <a:lnTo>
                  <a:pt x="539629" y="643391"/>
                </a:lnTo>
                <a:lnTo>
                  <a:pt x="533055" y="644071"/>
                </a:lnTo>
                <a:lnTo>
                  <a:pt x="526481" y="644525"/>
                </a:lnTo>
                <a:lnTo>
                  <a:pt x="519907" y="644525"/>
                </a:lnTo>
                <a:lnTo>
                  <a:pt x="513333" y="644525"/>
                </a:lnTo>
                <a:lnTo>
                  <a:pt x="506759" y="644071"/>
                </a:lnTo>
                <a:lnTo>
                  <a:pt x="500186" y="643391"/>
                </a:lnTo>
                <a:lnTo>
                  <a:pt x="493838" y="642710"/>
                </a:lnTo>
                <a:lnTo>
                  <a:pt x="487264" y="642029"/>
                </a:lnTo>
                <a:lnTo>
                  <a:pt x="481144" y="640895"/>
                </a:lnTo>
                <a:lnTo>
                  <a:pt x="474797" y="639307"/>
                </a:lnTo>
                <a:lnTo>
                  <a:pt x="468450" y="638173"/>
                </a:lnTo>
                <a:lnTo>
                  <a:pt x="462329" y="636358"/>
                </a:lnTo>
                <a:lnTo>
                  <a:pt x="456435" y="634543"/>
                </a:lnTo>
                <a:lnTo>
                  <a:pt x="450315" y="632501"/>
                </a:lnTo>
                <a:lnTo>
                  <a:pt x="444194" y="630232"/>
                </a:lnTo>
                <a:lnTo>
                  <a:pt x="438301" y="627737"/>
                </a:lnTo>
                <a:lnTo>
                  <a:pt x="432407" y="625241"/>
                </a:lnTo>
                <a:lnTo>
                  <a:pt x="426513" y="622519"/>
                </a:lnTo>
                <a:lnTo>
                  <a:pt x="420846" y="619796"/>
                </a:lnTo>
                <a:lnTo>
                  <a:pt x="414952" y="616620"/>
                </a:lnTo>
                <a:lnTo>
                  <a:pt x="409512" y="613444"/>
                </a:lnTo>
                <a:lnTo>
                  <a:pt x="403844" y="609814"/>
                </a:lnTo>
                <a:lnTo>
                  <a:pt x="398631" y="606411"/>
                </a:lnTo>
                <a:lnTo>
                  <a:pt x="392963" y="602781"/>
                </a:lnTo>
                <a:lnTo>
                  <a:pt x="387750" y="598698"/>
                </a:lnTo>
                <a:lnTo>
                  <a:pt x="382763" y="594841"/>
                </a:lnTo>
                <a:lnTo>
                  <a:pt x="377322" y="590757"/>
                </a:lnTo>
                <a:lnTo>
                  <a:pt x="372335" y="586447"/>
                </a:lnTo>
                <a:lnTo>
                  <a:pt x="367575" y="581909"/>
                </a:lnTo>
                <a:lnTo>
                  <a:pt x="362588" y="577372"/>
                </a:lnTo>
                <a:lnTo>
                  <a:pt x="358054" y="572608"/>
                </a:lnTo>
                <a:lnTo>
                  <a:pt x="353294" y="567617"/>
                </a:lnTo>
                <a:lnTo>
                  <a:pt x="348760" y="562626"/>
                </a:lnTo>
                <a:lnTo>
                  <a:pt x="344000" y="557408"/>
                </a:lnTo>
                <a:lnTo>
                  <a:pt x="339919" y="551963"/>
                </a:lnTo>
                <a:lnTo>
                  <a:pt x="335612" y="546745"/>
                </a:lnTo>
                <a:lnTo>
                  <a:pt x="331305" y="541300"/>
                </a:lnTo>
                <a:lnTo>
                  <a:pt x="327225" y="535629"/>
                </a:lnTo>
                <a:lnTo>
                  <a:pt x="323371" y="529730"/>
                </a:lnTo>
                <a:lnTo>
                  <a:pt x="319291" y="523831"/>
                </a:lnTo>
                <a:lnTo>
                  <a:pt x="315891" y="517933"/>
                </a:lnTo>
                <a:lnTo>
                  <a:pt x="312037" y="511581"/>
                </a:lnTo>
                <a:lnTo>
                  <a:pt x="308863" y="505682"/>
                </a:lnTo>
                <a:lnTo>
                  <a:pt x="305236" y="499330"/>
                </a:lnTo>
                <a:lnTo>
                  <a:pt x="302063" y="492751"/>
                </a:lnTo>
                <a:lnTo>
                  <a:pt x="298889" y="486171"/>
                </a:lnTo>
                <a:lnTo>
                  <a:pt x="295942" y="479592"/>
                </a:lnTo>
                <a:lnTo>
                  <a:pt x="293222" y="472786"/>
                </a:lnTo>
                <a:lnTo>
                  <a:pt x="290275" y="465980"/>
                </a:lnTo>
                <a:lnTo>
                  <a:pt x="287555" y="458947"/>
                </a:lnTo>
                <a:lnTo>
                  <a:pt x="285061" y="452141"/>
                </a:lnTo>
                <a:lnTo>
                  <a:pt x="282795" y="444655"/>
                </a:lnTo>
                <a:lnTo>
                  <a:pt x="280528" y="437622"/>
                </a:lnTo>
                <a:lnTo>
                  <a:pt x="278488" y="430362"/>
                </a:lnTo>
                <a:lnTo>
                  <a:pt x="276447" y="423102"/>
                </a:lnTo>
                <a:lnTo>
                  <a:pt x="274861" y="415616"/>
                </a:lnTo>
                <a:lnTo>
                  <a:pt x="273274" y="408129"/>
                </a:lnTo>
                <a:lnTo>
                  <a:pt x="272602" y="404960"/>
                </a:lnTo>
                <a:lnTo>
                  <a:pt x="272532" y="405017"/>
                </a:lnTo>
                <a:lnTo>
                  <a:pt x="270286" y="406616"/>
                </a:lnTo>
                <a:lnTo>
                  <a:pt x="268041" y="407758"/>
                </a:lnTo>
                <a:lnTo>
                  <a:pt x="267142" y="407987"/>
                </a:lnTo>
                <a:lnTo>
                  <a:pt x="265795" y="407987"/>
                </a:lnTo>
                <a:lnTo>
                  <a:pt x="264672" y="407987"/>
                </a:lnTo>
                <a:lnTo>
                  <a:pt x="263549" y="407758"/>
                </a:lnTo>
                <a:lnTo>
                  <a:pt x="261303" y="406616"/>
                </a:lnTo>
                <a:lnTo>
                  <a:pt x="259058" y="405017"/>
                </a:lnTo>
                <a:lnTo>
                  <a:pt x="256812" y="403190"/>
                </a:lnTo>
                <a:lnTo>
                  <a:pt x="254791" y="400220"/>
                </a:lnTo>
                <a:lnTo>
                  <a:pt x="252994" y="397250"/>
                </a:lnTo>
                <a:lnTo>
                  <a:pt x="251422" y="393595"/>
                </a:lnTo>
                <a:lnTo>
                  <a:pt x="249625" y="389712"/>
                </a:lnTo>
                <a:lnTo>
                  <a:pt x="248053" y="385143"/>
                </a:lnTo>
                <a:lnTo>
                  <a:pt x="246930" y="380117"/>
                </a:lnTo>
                <a:lnTo>
                  <a:pt x="245583" y="375092"/>
                </a:lnTo>
                <a:lnTo>
                  <a:pt x="244909" y="369609"/>
                </a:lnTo>
                <a:lnTo>
                  <a:pt x="243786" y="363898"/>
                </a:lnTo>
                <a:lnTo>
                  <a:pt x="243337" y="357730"/>
                </a:lnTo>
                <a:lnTo>
                  <a:pt x="243113" y="351563"/>
                </a:lnTo>
                <a:lnTo>
                  <a:pt x="242888" y="345166"/>
                </a:lnTo>
                <a:lnTo>
                  <a:pt x="243113" y="338770"/>
                </a:lnTo>
                <a:lnTo>
                  <a:pt x="243337" y="332602"/>
                </a:lnTo>
                <a:lnTo>
                  <a:pt x="243786" y="326663"/>
                </a:lnTo>
                <a:lnTo>
                  <a:pt x="244909" y="320723"/>
                </a:lnTo>
                <a:lnTo>
                  <a:pt x="245583" y="315469"/>
                </a:lnTo>
                <a:lnTo>
                  <a:pt x="246930" y="309987"/>
                </a:lnTo>
                <a:lnTo>
                  <a:pt x="248053" y="305189"/>
                </a:lnTo>
                <a:lnTo>
                  <a:pt x="249625" y="300849"/>
                </a:lnTo>
                <a:lnTo>
                  <a:pt x="251422" y="296737"/>
                </a:lnTo>
                <a:lnTo>
                  <a:pt x="252994" y="293311"/>
                </a:lnTo>
                <a:lnTo>
                  <a:pt x="254791" y="289884"/>
                </a:lnTo>
                <a:lnTo>
                  <a:pt x="256812" y="287371"/>
                </a:lnTo>
                <a:lnTo>
                  <a:pt x="259058" y="285315"/>
                </a:lnTo>
                <a:lnTo>
                  <a:pt x="261303" y="283945"/>
                </a:lnTo>
                <a:lnTo>
                  <a:pt x="263549" y="282802"/>
                </a:lnTo>
                <a:lnTo>
                  <a:pt x="264672" y="282574"/>
                </a:lnTo>
                <a:lnTo>
                  <a:pt x="265795" y="282574"/>
                </a:lnTo>
                <a:lnTo>
                  <a:pt x="267142" y="282574"/>
                </a:lnTo>
                <a:lnTo>
                  <a:pt x="268041" y="282802"/>
                </a:lnTo>
                <a:lnTo>
                  <a:pt x="268071" y="282818"/>
                </a:lnTo>
                <a:lnTo>
                  <a:pt x="268287" y="281310"/>
                </a:lnTo>
                <a:lnTo>
                  <a:pt x="269193" y="273597"/>
                </a:lnTo>
                <a:lnTo>
                  <a:pt x="270554" y="265656"/>
                </a:lnTo>
                <a:lnTo>
                  <a:pt x="271687" y="258170"/>
                </a:lnTo>
                <a:lnTo>
                  <a:pt x="273274" y="250683"/>
                </a:lnTo>
                <a:lnTo>
                  <a:pt x="274861" y="242969"/>
                </a:lnTo>
                <a:lnTo>
                  <a:pt x="276447" y="235710"/>
                </a:lnTo>
                <a:lnTo>
                  <a:pt x="278488" y="228450"/>
                </a:lnTo>
                <a:lnTo>
                  <a:pt x="280528" y="220963"/>
                </a:lnTo>
                <a:lnTo>
                  <a:pt x="282795" y="213704"/>
                </a:lnTo>
                <a:lnTo>
                  <a:pt x="285061" y="206671"/>
                </a:lnTo>
                <a:lnTo>
                  <a:pt x="287555" y="199638"/>
                </a:lnTo>
                <a:lnTo>
                  <a:pt x="290275" y="192832"/>
                </a:lnTo>
                <a:lnTo>
                  <a:pt x="293222" y="186026"/>
                </a:lnTo>
                <a:lnTo>
                  <a:pt x="295942" y="179220"/>
                </a:lnTo>
                <a:lnTo>
                  <a:pt x="298889" y="172640"/>
                </a:lnTo>
                <a:lnTo>
                  <a:pt x="302063" y="166061"/>
                </a:lnTo>
                <a:lnTo>
                  <a:pt x="305236" y="159482"/>
                </a:lnTo>
                <a:lnTo>
                  <a:pt x="308863" y="153130"/>
                </a:lnTo>
                <a:lnTo>
                  <a:pt x="312037" y="146778"/>
                </a:lnTo>
                <a:lnTo>
                  <a:pt x="315891" y="140652"/>
                </a:lnTo>
                <a:lnTo>
                  <a:pt x="319291" y="134754"/>
                </a:lnTo>
                <a:lnTo>
                  <a:pt x="323371" y="128855"/>
                </a:lnTo>
                <a:lnTo>
                  <a:pt x="327225" y="123183"/>
                </a:lnTo>
                <a:lnTo>
                  <a:pt x="331305" y="117512"/>
                </a:lnTo>
                <a:lnTo>
                  <a:pt x="335612" y="112067"/>
                </a:lnTo>
                <a:lnTo>
                  <a:pt x="339919" y="106395"/>
                </a:lnTo>
                <a:lnTo>
                  <a:pt x="344000" y="101177"/>
                </a:lnTo>
                <a:lnTo>
                  <a:pt x="348760" y="96186"/>
                </a:lnTo>
                <a:lnTo>
                  <a:pt x="353294" y="90968"/>
                </a:lnTo>
                <a:lnTo>
                  <a:pt x="358054" y="86204"/>
                </a:lnTo>
                <a:lnTo>
                  <a:pt x="362588" y="81440"/>
                </a:lnTo>
                <a:lnTo>
                  <a:pt x="367575" y="76902"/>
                </a:lnTo>
                <a:lnTo>
                  <a:pt x="372335" y="72365"/>
                </a:lnTo>
                <a:lnTo>
                  <a:pt x="377322" y="68055"/>
                </a:lnTo>
                <a:lnTo>
                  <a:pt x="382763" y="63744"/>
                </a:lnTo>
                <a:lnTo>
                  <a:pt x="387750" y="59887"/>
                </a:lnTo>
                <a:lnTo>
                  <a:pt x="392963" y="56031"/>
                </a:lnTo>
                <a:lnTo>
                  <a:pt x="398631" y="52174"/>
                </a:lnTo>
                <a:lnTo>
                  <a:pt x="403844" y="48544"/>
                </a:lnTo>
                <a:lnTo>
                  <a:pt x="409512" y="45368"/>
                </a:lnTo>
                <a:lnTo>
                  <a:pt x="414952" y="41965"/>
                </a:lnTo>
                <a:lnTo>
                  <a:pt x="420846" y="39016"/>
                </a:lnTo>
                <a:lnTo>
                  <a:pt x="426513" y="36066"/>
                </a:lnTo>
                <a:lnTo>
                  <a:pt x="432407" y="33571"/>
                </a:lnTo>
                <a:lnTo>
                  <a:pt x="438301" y="30621"/>
                </a:lnTo>
                <a:lnTo>
                  <a:pt x="444194" y="28353"/>
                </a:lnTo>
                <a:lnTo>
                  <a:pt x="450315" y="26084"/>
                </a:lnTo>
                <a:lnTo>
                  <a:pt x="456435" y="24042"/>
                </a:lnTo>
                <a:lnTo>
                  <a:pt x="462329" y="22454"/>
                </a:lnTo>
                <a:lnTo>
                  <a:pt x="468450" y="20639"/>
                </a:lnTo>
                <a:lnTo>
                  <a:pt x="474797" y="19051"/>
                </a:lnTo>
                <a:lnTo>
                  <a:pt x="481144" y="17917"/>
                </a:lnTo>
                <a:lnTo>
                  <a:pt x="487264" y="16783"/>
                </a:lnTo>
                <a:lnTo>
                  <a:pt x="493838" y="15875"/>
                </a:lnTo>
                <a:lnTo>
                  <a:pt x="500186" y="14968"/>
                </a:lnTo>
                <a:lnTo>
                  <a:pt x="506759" y="14514"/>
                </a:lnTo>
                <a:lnTo>
                  <a:pt x="513333" y="14287"/>
                </a:lnTo>
                <a:close/>
                <a:moveTo>
                  <a:pt x="2026444" y="0"/>
                </a:moveTo>
                <a:lnTo>
                  <a:pt x="2033018" y="227"/>
                </a:lnTo>
                <a:lnTo>
                  <a:pt x="2039592" y="454"/>
                </a:lnTo>
                <a:lnTo>
                  <a:pt x="2046166" y="1134"/>
                </a:lnTo>
                <a:lnTo>
                  <a:pt x="2052740" y="1814"/>
                </a:lnTo>
                <a:lnTo>
                  <a:pt x="2059087" y="2948"/>
                </a:lnTo>
                <a:lnTo>
                  <a:pt x="2065434" y="3855"/>
                </a:lnTo>
                <a:lnTo>
                  <a:pt x="2071555" y="5216"/>
                </a:lnTo>
                <a:lnTo>
                  <a:pt x="2077902" y="6577"/>
                </a:lnTo>
                <a:lnTo>
                  <a:pt x="2084022" y="8164"/>
                </a:lnTo>
                <a:lnTo>
                  <a:pt x="2090369" y="10205"/>
                </a:lnTo>
                <a:lnTo>
                  <a:pt x="2096263" y="12246"/>
                </a:lnTo>
                <a:lnTo>
                  <a:pt x="2102384" y="14514"/>
                </a:lnTo>
                <a:lnTo>
                  <a:pt x="2108278" y="16782"/>
                </a:lnTo>
                <a:lnTo>
                  <a:pt x="2114171" y="19277"/>
                </a:lnTo>
                <a:lnTo>
                  <a:pt x="2120065" y="21998"/>
                </a:lnTo>
                <a:lnTo>
                  <a:pt x="2125506" y="24946"/>
                </a:lnTo>
                <a:lnTo>
                  <a:pt x="2131399" y="28121"/>
                </a:lnTo>
                <a:lnTo>
                  <a:pt x="2137067" y="31296"/>
                </a:lnTo>
                <a:lnTo>
                  <a:pt x="2142507" y="34698"/>
                </a:lnTo>
                <a:lnTo>
                  <a:pt x="2147947" y="38100"/>
                </a:lnTo>
                <a:lnTo>
                  <a:pt x="2153388" y="41955"/>
                </a:lnTo>
                <a:lnTo>
                  <a:pt x="2158602" y="45811"/>
                </a:lnTo>
                <a:lnTo>
                  <a:pt x="2164042" y="49893"/>
                </a:lnTo>
                <a:lnTo>
                  <a:pt x="2169029" y="53975"/>
                </a:lnTo>
                <a:lnTo>
                  <a:pt x="2174016" y="58284"/>
                </a:lnTo>
                <a:lnTo>
                  <a:pt x="2179003" y="62593"/>
                </a:lnTo>
                <a:lnTo>
                  <a:pt x="2183764" y="67355"/>
                </a:lnTo>
                <a:lnTo>
                  <a:pt x="2188751" y="71891"/>
                </a:lnTo>
                <a:lnTo>
                  <a:pt x="2193284" y="77107"/>
                </a:lnTo>
                <a:lnTo>
                  <a:pt x="2197818" y="82096"/>
                </a:lnTo>
                <a:lnTo>
                  <a:pt x="2202352" y="87086"/>
                </a:lnTo>
                <a:lnTo>
                  <a:pt x="2206659" y="92529"/>
                </a:lnTo>
                <a:lnTo>
                  <a:pt x="2210966" y="97745"/>
                </a:lnTo>
                <a:lnTo>
                  <a:pt x="2215046" y="103188"/>
                </a:lnTo>
                <a:lnTo>
                  <a:pt x="2219127" y="109084"/>
                </a:lnTo>
                <a:lnTo>
                  <a:pt x="2223207" y="114980"/>
                </a:lnTo>
                <a:lnTo>
                  <a:pt x="2227061" y="120650"/>
                </a:lnTo>
                <a:lnTo>
                  <a:pt x="2230687" y="126773"/>
                </a:lnTo>
                <a:lnTo>
                  <a:pt x="2234314" y="132896"/>
                </a:lnTo>
                <a:lnTo>
                  <a:pt x="2237941" y="139020"/>
                </a:lnTo>
                <a:lnTo>
                  <a:pt x="2241115" y="145370"/>
                </a:lnTo>
                <a:lnTo>
                  <a:pt x="2244515" y="151720"/>
                </a:lnTo>
                <a:lnTo>
                  <a:pt x="2247462" y="158297"/>
                </a:lnTo>
                <a:lnTo>
                  <a:pt x="2250409" y="165100"/>
                </a:lnTo>
                <a:lnTo>
                  <a:pt x="2253583" y="171677"/>
                </a:lnTo>
                <a:lnTo>
                  <a:pt x="2256303" y="178480"/>
                </a:lnTo>
                <a:lnTo>
                  <a:pt x="2258796" y="185511"/>
                </a:lnTo>
                <a:lnTo>
                  <a:pt x="2261290" y="192541"/>
                </a:lnTo>
                <a:lnTo>
                  <a:pt x="2263557" y="199798"/>
                </a:lnTo>
                <a:lnTo>
                  <a:pt x="2265824" y="206829"/>
                </a:lnTo>
                <a:lnTo>
                  <a:pt x="2267864" y="214086"/>
                </a:lnTo>
                <a:lnTo>
                  <a:pt x="2269904" y="221343"/>
                </a:lnTo>
                <a:lnTo>
                  <a:pt x="2271717" y="229054"/>
                </a:lnTo>
                <a:lnTo>
                  <a:pt x="2273078" y="236538"/>
                </a:lnTo>
                <a:lnTo>
                  <a:pt x="2274664" y="244022"/>
                </a:lnTo>
                <a:lnTo>
                  <a:pt x="2276251" y="251732"/>
                </a:lnTo>
                <a:lnTo>
                  <a:pt x="2277158" y="259443"/>
                </a:lnTo>
                <a:lnTo>
                  <a:pt x="2278518" y="267154"/>
                </a:lnTo>
                <a:lnTo>
                  <a:pt x="2278638" y="268548"/>
                </a:lnTo>
                <a:lnTo>
                  <a:pt x="2279424" y="268288"/>
                </a:lnTo>
                <a:lnTo>
                  <a:pt x="2280331" y="268288"/>
                </a:lnTo>
                <a:lnTo>
                  <a:pt x="2281692" y="268288"/>
                </a:lnTo>
                <a:lnTo>
                  <a:pt x="2282826" y="268738"/>
                </a:lnTo>
                <a:lnTo>
                  <a:pt x="2285093" y="269639"/>
                </a:lnTo>
                <a:lnTo>
                  <a:pt x="2287361" y="271215"/>
                </a:lnTo>
                <a:lnTo>
                  <a:pt x="2289402" y="273466"/>
                </a:lnTo>
                <a:lnTo>
                  <a:pt x="2291443" y="275943"/>
                </a:lnTo>
                <a:lnTo>
                  <a:pt x="2293485" y="278869"/>
                </a:lnTo>
                <a:lnTo>
                  <a:pt x="2295299" y="282472"/>
                </a:lnTo>
                <a:lnTo>
                  <a:pt x="2296660" y="286524"/>
                </a:lnTo>
                <a:lnTo>
                  <a:pt x="2298247" y="291027"/>
                </a:lnTo>
                <a:lnTo>
                  <a:pt x="2299608" y="295755"/>
                </a:lnTo>
                <a:lnTo>
                  <a:pt x="2300742" y="300708"/>
                </a:lnTo>
                <a:lnTo>
                  <a:pt x="2301876" y="306111"/>
                </a:lnTo>
                <a:lnTo>
                  <a:pt x="2302556" y="311964"/>
                </a:lnTo>
                <a:lnTo>
                  <a:pt x="2303010" y="317818"/>
                </a:lnTo>
                <a:lnTo>
                  <a:pt x="2303236" y="323897"/>
                </a:lnTo>
                <a:lnTo>
                  <a:pt x="2303463" y="330200"/>
                </a:lnTo>
                <a:lnTo>
                  <a:pt x="2303236" y="336504"/>
                </a:lnTo>
                <a:lnTo>
                  <a:pt x="2303010" y="342808"/>
                </a:lnTo>
                <a:lnTo>
                  <a:pt x="2302556" y="348662"/>
                </a:lnTo>
                <a:lnTo>
                  <a:pt x="2301876" y="354290"/>
                </a:lnTo>
                <a:lnTo>
                  <a:pt x="2300742" y="359918"/>
                </a:lnTo>
                <a:lnTo>
                  <a:pt x="2299608" y="364871"/>
                </a:lnTo>
                <a:lnTo>
                  <a:pt x="2298247" y="369599"/>
                </a:lnTo>
                <a:lnTo>
                  <a:pt x="2296660" y="373877"/>
                </a:lnTo>
                <a:lnTo>
                  <a:pt x="2295299" y="377929"/>
                </a:lnTo>
                <a:lnTo>
                  <a:pt x="2293485" y="381306"/>
                </a:lnTo>
                <a:lnTo>
                  <a:pt x="2291443" y="384683"/>
                </a:lnTo>
                <a:lnTo>
                  <a:pt x="2289402" y="387160"/>
                </a:lnTo>
                <a:lnTo>
                  <a:pt x="2287361" y="389411"/>
                </a:lnTo>
                <a:lnTo>
                  <a:pt x="2285093" y="390987"/>
                </a:lnTo>
                <a:lnTo>
                  <a:pt x="2282826" y="391663"/>
                </a:lnTo>
                <a:lnTo>
                  <a:pt x="2281692" y="391888"/>
                </a:lnTo>
                <a:lnTo>
                  <a:pt x="2280331" y="392113"/>
                </a:lnTo>
                <a:lnTo>
                  <a:pt x="2279424" y="391888"/>
                </a:lnTo>
                <a:lnTo>
                  <a:pt x="2278063" y="391663"/>
                </a:lnTo>
                <a:lnTo>
                  <a:pt x="2275795" y="390987"/>
                </a:lnTo>
                <a:lnTo>
                  <a:pt x="2273928" y="389690"/>
                </a:lnTo>
                <a:lnTo>
                  <a:pt x="2273078" y="393700"/>
                </a:lnTo>
                <a:lnTo>
                  <a:pt x="2271717" y="401411"/>
                </a:lnTo>
                <a:lnTo>
                  <a:pt x="2269904" y="408895"/>
                </a:lnTo>
                <a:lnTo>
                  <a:pt x="2267864" y="416152"/>
                </a:lnTo>
                <a:lnTo>
                  <a:pt x="2265824" y="423636"/>
                </a:lnTo>
                <a:lnTo>
                  <a:pt x="2263557" y="430666"/>
                </a:lnTo>
                <a:lnTo>
                  <a:pt x="2261290" y="437697"/>
                </a:lnTo>
                <a:lnTo>
                  <a:pt x="2258796" y="444727"/>
                </a:lnTo>
                <a:lnTo>
                  <a:pt x="2256303" y="451757"/>
                </a:lnTo>
                <a:lnTo>
                  <a:pt x="2253583" y="458561"/>
                </a:lnTo>
                <a:lnTo>
                  <a:pt x="2250409" y="465138"/>
                </a:lnTo>
                <a:lnTo>
                  <a:pt x="2247462" y="471941"/>
                </a:lnTo>
                <a:lnTo>
                  <a:pt x="2244515" y="478518"/>
                </a:lnTo>
                <a:lnTo>
                  <a:pt x="2241115" y="484868"/>
                </a:lnTo>
                <a:lnTo>
                  <a:pt x="2237941" y="491218"/>
                </a:lnTo>
                <a:lnTo>
                  <a:pt x="2234314" y="497568"/>
                </a:lnTo>
                <a:lnTo>
                  <a:pt x="2230687" y="503691"/>
                </a:lnTo>
                <a:lnTo>
                  <a:pt x="2227061" y="509588"/>
                </a:lnTo>
                <a:lnTo>
                  <a:pt x="2223207" y="515484"/>
                </a:lnTo>
                <a:lnTo>
                  <a:pt x="2219127" y="521154"/>
                </a:lnTo>
                <a:lnTo>
                  <a:pt x="2215046" y="527050"/>
                </a:lnTo>
                <a:lnTo>
                  <a:pt x="2210966" y="532720"/>
                </a:lnTo>
                <a:lnTo>
                  <a:pt x="2206659" y="537936"/>
                </a:lnTo>
                <a:lnTo>
                  <a:pt x="2202352" y="543152"/>
                </a:lnTo>
                <a:lnTo>
                  <a:pt x="2197818" y="548368"/>
                </a:lnTo>
                <a:lnTo>
                  <a:pt x="2193284" y="553357"/>
                </a:lnTo>
                <a:lnTo>
                  <a:pt x="2188751" y="558347"/>
                </a:lnTo>
                <a:lnTo>
                  <a:pt x="2183764" y="562882"/>
                </a:lnTo>
                <a:lnTo>
                  <a:pt x="2179003" y="567645"/>
                </a:lnTo>
                <a:lnTo>
                  <a:pt x="2174016" y="571954"/>
                </a:lnTo>
                <a:lnTo>
                  <a:pt x="2169029" y="576263"/>
                </a:lnTo>
                <a:lnTo>
                  <a:pt x="2164042" y="580572"/>
                </a:lnTo>
                <a:lnTo>
                  <a:pt x="2158602" y="584654"/>
                </a:lnTo>
                <a:lnTo>
                  <a:pt x="2153388" y="588283"/>
                </a:lnTo>
                <a:lnTo>
                  <a:pt x="2147947" y="592138"/>
                </a:lnTo>
                <a:lnTo>
                  <a:pt x="2142507" y="595766"/>
                </a:lnTo>
                <a:lnTo>
                  <a:pt x="2137067" y="598941"/>
                </a:lnTo>
                <a:lnTo>
                  <a:pt x="2131399" y="602343"/>
                </a:lnTo>
                <a:lnTo>
                  <a:pt x="2125506" y="605291"/>
                </a:lnTo>
                <a:lnTo>
                  <a:pt x="2120065" y="608240"/>
                </a:lnTo>
                <a:lnTo>
                  <a:pt x="2114171" y="611188"/>
                </a:lnTo>
                <a:lnTo>
                  <a:pt x="2108278" y="613683"/>
                </a:lnTo>
                <a:lnTo>
                  <a:pt x="2102384" y="615950"/>
                </a:lnTo>
                <a:lnTo>
                  <a:pt x="2096263" y="618218"/>
                </a:lnTo>
                <a:lnTo>
                  <a:pt x="2090369" y="620259"/>
                </a:lnTo>
                <a:lnTo>
                  <a:pt x="2084022" y="622300"/>
                </a:lnTo>
                <a:lnTo>
                  <a:pt x="2077902" y="623661"/>
                </a:lnTo>
                <a:lnTo>
                  <a:pt x="2071555" y="625249"/>
                </a:lnTo>
                <a:lnTo>
                  <a:pt x="2065434" y="626609"/>
                </a:lnTo>
                <a:lnTo>
                  <a:pt x="2059087" y="627743"/>
                </a:lnTo>
                <a:lnTo>
                  <a:pt x="2052740" y="628424"/>
                </a:lnTo>
                <a:lnTo>
                  <a:pt x="2046166" y="629331"/>
                </a:lnTo>
                <a:lnTo>
                  <a:pt x="2039592" y="629784"/>
                </a:lnTo>
                <a:lnTo>
                  <a:pt x="2033018" y="630011"/>
                </a:lnTo>
                <a:lnTo>
                  <a:pt x="2026444" y="630238"/>
                </a:lnTo>
                <a:lnTo>
                  <a:pt x="2019870" y="630011"/>
                </a:lnTo>
                <a:lnTo>
                  <a:pt x="2013297" y="629784"/>
                </a:lnTo>
                <a:lnTo>
                  <a:pt x="2006949" y="629331"/>
                </a:lnTo>
                <a:lnTo>
                  <a:pt x="2000602" y="628424"/>
                </a:lnTo>
                <a:lnTo>
                  <a:pt x="1994255" y="627743"/>
                </a:lnTo>
                <a:lnTo>
                  <a:pt x="1987681" y="626609"/>
                </a:lnTo>
                <a:lnTo>
                  <a:pt x="1981334" y="625249"/>
                </a:lnTo>
                <a:lnTo>
                  <a:pt x="1975213" y="623661"/>
                </a:lnTo>
                <a:lnTo>
                  <a:pt x="1968866" y="622300"/>
                </a:lnTo>
                <a:lnTo>
                  <a:pt x="1962972" y="620259"/>
                </a:lnTo>
                <a:lnTo>
                  <a:pt x="1956852" y="618218"/>
                </a:lnTo>
                <a:lnTo>
                  <a:pt x="1950731" y="615950"/>
                </a:lnTo>
                <a:lnTo>
                  <a:pt x="1944838" y="613683"/>
                </a:lnTo>
                <a:lnTo>
                  <a:pt x="1938944" y="611188"/>
                </a:lnTo>
                <a:lnTo>
                  <a:pt x="1933050" y="608240"/>
                </a:lnTo>
                <a:lnTo>
                  <a:pt x="1927383" y="605291"/>
                </a:lnTo>
                <a:lnTo>
                  <a:pt x="1921716" y="602343"/>
                </a:lnTo>
                <a:lnTo>
                  <a:pt x="1916049" y="598941"/>
                </a:lnTo>
                <a:lnTo>
                  <a:pt x="1910381" y="595766"/>
                </a:lnTo>
                <a:lnTo>
                  <a:pt x="1905168" y="592138"/>
                </a:lnTo>
                <a:lnTo>
                  <a:pt x="1899954" y="588283"/>
                </a:lnTo>
                <a:lnTo>
                  <a:pt x="1894514" y="584654"/>
                </a:lnTo>
                <a:lnTo>
                  <a:pt x="1889300" y="580572"/>
                </a:lnTo>
                <a:lnTo>
                  <a:pt x="1884313" y="576263"/>
                </a:lnTo>
                <a:lnTo>
                  <a:pt x="1879099" y="571954"/>
                </a:lnTo>
                <a:lnTo>
                  <a:pt x="1874112" y="567645"/>
                </a:lnTo>
                <a:lnTo>
                  <a:pt x="1869352" y="562882"/>
                </a:lnTo>
                <a:lnTo>
                  <a:pt x="1864591" y="558347"/>
                </a:lnTo>
                <a:lnTo>
                  <a:pt x="1859831" y="553357"/>
                </a:lnTo>
                <a:lnTo>
                  <a:pt x="1855297" y="548368"/>
                </a:lnTo>
                <a:lnTo>
                  <a:pt x="1850763" y="543152"/>
                </a:lnTo>
                <a:lnTo>
                  <a:pt x="1846456" y="537936"/>
                </a:lnTo>
                <a:lnTo>
                  <a:pt x="1842149" y="532720"/>
                </a:lnTo>
                <a:lnTo>
                  <a:pt x="1838069" y="527050"/>
                </a:lnTo>
                <a:lnTo>
                  <a:pt x="1833989" y="521154"/>
                </a:lnTo>
                <a:lnTo>
                  <a:pt x="1829908" y="515484"/>
                </a:lnTo>
                <a:lnTo>
                  <a:pt x="1826281" y="509588"/>
                </a:lnTo>
                <a:lnTo>
                  <a:pt x="1822428" y="503691"/>
                </a:lnTo>
                <a:lnTo>
                  <a:pt x="1818801" y="497568"/>
                </a:lnTo>
                <a:lnTo>
                  <a:pt x="1815400" y="491218"/>
                </a:lnTo>
                <a:lnTo>
                  <a:pt x="1811774" y="484868"/>
                </a:lnTo>
                <a:lnTo>
                  <a:pt x="1808827" y="478518"/>
                </a:lnTo>
                <a:lnTo>
                  <a:pt x="1805426" y="471941"/>
                </a:lnTo>
                <a:lnTo>
                  <a:pt x="1802479" y="465138"/>
                </a:lnTo>
                <a:lnTo>
                  <a:pt x="1799759" y="458561"/>
                </a:lnTo>
                <a:lnTo>
                  <a:pt x="1797039" y="451757"/>
                </a:lnTo>
                <a:lnTo>
                  <a:pt x="1794545" y="444727"/>
                </a:lnTo>
                <a:lnTo>
                  <a:pt x="1791825" y="437697"/>
                </a:lnTo>
                <a:lnTo>
                  <a:pt x="1789332" y="430666"/>
                </a:lnTo>
                <a:lnTo>
                  <a:pt x="1787292" y="423636"/>
                </a:lnTo>
                <a:lnTo>
                  <a:pt x="1785025" y="416152"/>
                </a:lnTo>
                <a:lnTo>
                  <a:pt x="1783438" y="408895"/>
                </a:lnTo>
                <a:lnTo>
                  <a:pt x="1781624" y="401411"/>
                </a:lnTo>
                <a:lnTo>
                  <a:pt x="1779811" y="393700"/>
                </a:lnTo>
                <a:lnTo>
                  <a:pt x="1778682" y="388377"/>
                </a:lnTo>
                <a:lnTo>
                  <a:pt x="1777853" y="389411"/>
                </a:lnTo>
                <a:lnTo>
                  <a:pt x="1775596" y="390987"/>
                </a:lnTo>
                <a:lnTo>
                  <a:pt x="1773114" y="391663"/>
                </a:lnTo>
                <a:lnTo>
                  <a:pt x="1771986" y="391888"/>
                </a:lnTo>
                <a:lnTo>
                  <a:pt x="1770632" y="392113"/>
                </a:lnTo>
                <a:lnTo>
                  <a:pt x="1769729" y="391888"/>
                </a:lnTo>
                <a:lnTo>
                  <a:pt x="1768375" y="391663"/>
                </a:lnTo>
                <a:lnTo>
                  <a:pt x="1766118" y="390987"/>
                </a:lnTo>
                <a:lnTo>
                  <a:pt x="1763861" y="389411"/>
                </a:lnTo>
                <a:lnTo>
                  <a:pt x="1761830" y="387160"/>
                </a:lnTo>
                <a:lnTo>
                  <a:pt x="1760025" y="384683"/>
                </a:lnTo>
                <a:lnTo>
                  <a:pt x="1757994" y="381306"/>
                </a:lnTo>
                <a:lnTo>
                  <a:pt x="1756188" y="377929"/>
                </a:lnTo>
                <a:lnTo>
                  <a:pt x="1754609" y="373877"/>
                </a:lnTo>
                <a:lnTo>
                  <a:pt x="1753029" y="369599"/>
                </a:lnTo>
                <a:lnTo>
                  <a:pt x="1751675" y="364871"/>
                </a:lnTo>
                <a:lnTo>
                  <a:pt x="1750546" y="359918"/>
                </a:lnTo>
                <a:lnTo>
                  <a:pt x="1749644" y="354290"/>
                </a:lnTo>
                <a:lnTo>
                  <a:pt x="1748967" y="348662"/>
                </a:lnTo>
                <a:lnTo>
                  <a:pt x="1748290" y="342808"/>
                </a:lnTo>
                <a:lnTo>
                  <a:pt x="1747838" y="336504"/>
                </a:lnTo>
                <a:lnTo>
                  <a:pt x="1747838" y="330200"/>
                </a:lnTo>
                <a:lnTo>
                  <a:pt x="1747838" y="323897"/>
                </a:lnTo>
                <a:lnTo>
                  <a:pt x="1748290" y="317818"/>
                </a:lnTo>
                <a:lnTo>
                  <a:pt x="1748967" y="311964"/>
                </a:lnTo>
                <a:lnTo>
                  <a:pt x="1749644" y="306111"/>
                </a:lnTo>
                <a:lnTo>
                  <a:pt x="1750546" y="300708"/>
                </a:lnTo>
                <a:lnTo>
                  <a:pt x="1751675" y="295755"/>
                </a:lnTo>
                <a:lnTo>
                  <a:pt x="1753029" y="291027"/>
                </a:lnTo>
                <a:lnTo>
                  <a:pt x="1754609" y="286524"/>
                </a:lnTo>
                <a:lnTo>
                  <a:pt x="1756188" y="282472"/>
                </a:lnTo>
                <a:lnTo>
                  <a:pt x="1757994" y="278869"/>
                </a:lnTo>
                <a:lnTo>
                  <a:pt x="1760025" y="275943"/>
                </a:lnTo>
                <a:lnTo>
                  <a:pt x="1761830" y="273466"/>
                </a:lnTo>
                <a:lnTo>
                  <a:pt x="1763861" y="271215"/>
                </a:lnTo>
                <a:lnTo>
                  <a:pt x="1766118" y="269639"/>
                </a:lnTo>
                <a:lnTo>
                  <a:pt x="1768375" y="268738"/>
                </a:lnTo>
                <a:lnTo>
                  <a:pt x="1769729" y="268288"/>
                </a:lnTo>
                <a:lnTo>
                  <a:pt x="1770632" y="268288"/>
                </a:lnTo>
                <a:lnTo>
                  <a:pt x="1771986" y="268288"/>
                </a:lnTo>
                <a:lnTo>
                  <a:pt x="1773114" y="268738"/>
                </a:lnTo>
                <a:lnTo>
                  <a:pt x="1774524" y="269250"/>
                </a:lnTo>
                <a:lnTo>
                  <a:pt x="1774824" y="267154"/>
                </a:lnTo>
                <a:lnTo>
                  <a:pt x="1775731" y="259443"/>
                </a:lnTo>
                <a:lnTo>
                  <a:pt x="1777091" y="251732"/>
                </a:lnTo>
                <a:lnTo>
                  <a:pt x="1778224" y="244022"/>
                </a:lnTo>
                <a:lnTo>
                  <a:pt x="1779811" y="236538"/>
                </a:lnTo>
                <a:lnTo>
                  <a:pt x="1781624" y="229054"/>
                </a:lnTo>
                <a:lnTo>
                  <a:pt x="1783438" y="221343"/>
                </a:lnTo>
                <a:lnTo>
                  <a:pt x="1785025" y="214086"/>
                </a:lnTo>
                <a:lnTo>
                  <a:pt x="1787292" y="206829"/>
                </a:lnTo>
                <a:lnTo>
                  <a:pt x="1789332" y="199798"/>
                </a:lnTo>
                <a:lnTo>
                  <a:pt x="1791825" y="192541"/>
                </a:lnTo>
                <a:lnTo>
                  <a:pt x="1794545" y="185511"/>
                </a:lnTo>
                <a:lnTo>
                  <a:pt x="1797039" y="178480"/>
                </a:lnTo>
                <a:lnTo>
                  <a:pt x="1799759" y="171677"/>
                </a:lnTo>
                <a:lnTo>
                  <a:pt x="1802479" y="165100"/>
                </a:lnTo>
                <a:lnTo>
                  <a:pt x="1805426" y="158297"/>
                </a:lnTo>
                <a:lnTo>
                  <a:pt x="1808827" y="151720"/>
                </a:lnTo>
                <a:lnTo>
                  <a:pt x="1811774" y="145370"/>
                </a:lnTo>
                <a:lnTo>
                  <a:pt x="1815400" y="139020"/>
                </a:lnTo>
                <a:lnTo>
                  <a:pt x="1818801" y="132896"/>
                </a:lnTo>
                <a:lnTo>
                  <a:pt x="1822428" y="126773"/>
                </a:lnTo>
                <a:lnTo>
                  <a:pt x="1826281" y="120650"/>
                </a:lnTo>
                <a:lnTo>
                  <a:pt x="1829908" y="114980"/>
                </a:lnTo>
                <a:lnTo>
                  <a:pt x="1833989" y="109084"/>
                </a:lnTo>
                <a:lnTo>
                  <a:pt x="1838069" y="103188"/>
                </a:lnTo>
                <a:lnTo>
                  <a:pt x="1842149" y="97745"/>
                </a:lnTo>
                <a:lnTo>
                  <a:pt x="1846456" y="92529"/>
                </a:lnTo>
                <a:lnTo>
                  <a:pt x="1850763" y="87086"/>
                </a:lnTo>
                <a:lnTo>
                  <a:pt x="1855297" y="82096"/>
                </a:lnTo>
                <a:lnTo>
                  <a:pt x="1859831" y="77107"/>
                </a:lnTo>
                <a:lnTo>
                  <a:pt x="1864591" y="71891"/>
                </a:lnTo>
                <a:lnTo>
                  <a:pt x="1869352" y="67355"/>
                </a:lnTo>
                <a:lnTo>
                  <a:pt x="1874112" y="62593"/>
                </a:lnTo>
                <a:lnTo>
                  <a:pt x="1879099" y="58284"/>
                </a:lnTo>
                <a:lnTo>
                  <a:pt x="1884313" y="53975"/>
                </a:lnTo>
                <a:lnTo>
                  <a:pt x="1889300" y="49893"/>
                </a:lnTo>
                <a:lnTo>
                  <a:pt x="1894514" y="45811"/>
                </a:lnTo>
                <a:lnTo>
                  <a:pt x="1899954" y="41955"/>
                </a:lnTo>
                <a:lnTo>
                  <a:pt x="1905168" y="38100"/>
                </a:lnTo>
                <a:lnTo>
                  <a:pt x="1910381" y="34698"/>
                </a:lnTo>
                <a:lnTo>
                  <a:pt x="1916049" y="31296"/>
                </a:lnTo>
                <a:lnTo>
                  <a:pt x="1921716" y="28121"/>
                </a:lnTo>
                <a:lnTo>
                  <a:pt x="1927383" y="24946"/>
                </a:lnTo>
                <a:lnTo>
                  <a:pt x="1933050" y="21998"/>
                </a:lnTo>
                <a:lnTo>
                  <a:pt x="1938944" y="19277"/>
                </a:lnTo>
                <a:lnTo>
                  <a:pt x="1944838" y="16782"/>
                </a:lnTo>
                <a:lnTo>
                  <a:pt x="1950731" y="14514"/>
                </a:lnTo>
                <a:lnTo>
                  <a:pt x="1956852" y="12246"/>
                </a:lnTo>
                <a:lnTo>
                  <a:pt x="1962972" y="10205"/>
                </a:lnTo>
                <a:lnTo>
                  <a:pt x="1968866" y="8164"/>
                </a:lnTo>
                <a:lnTo>
                  <a:pt x="1975213" y="6577"/>
                </a:lnTo>
                <a:lnTo>
                  <a:pt x="1981334" y="5216"/>
                </a:lnTo>
                <a:lnTo>
                  <a:pt x="1987681" y="3855"/>
                </a:lnTo>
                <a:lnTo>
                  <a:pt x="1994255" y="2948"/>
                </a:lnTo>
                <a:lnTo>
                  <a:pt x="2000602" y="1814"/>
                </a:lnTo>
                <a:lnTo>
                  <a:pt x="2006949" y="1134"/>
                </a:lnTo>
                <a:lnTo>
                  <a:pt x="2013297" y="454"/>
                </a:lnTo>
                <a:lnTo>
                  <a:pt x="2019870" y="227"/>
                </a:lnTo>
                <a:lnTo>
                  <a:pt x="2026444" y="0"/>
                </a:lnTo>
                <a:close/>
              </a:path>
            </a:pathLst>
          </a:custGeom>
          <a:solidFill>
            <a:srgbClr val="0067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03500" y="3859138"/>
            <a:ext cx="1225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Work together</a:t>
            </a:r>
          </a:p>
          <a:p>
            <a:pPr algn="ctr"/>
            <a:endParaRPr 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Curved Down Arrow 22"/>
          <p:cNvSpPr/>
          <p:nvPr/>
        </p:nvSpPr>
        <p:spPr bwMode="auto">
          <a:xfrm>
            <a:off x="2184400" y="3528938"/>
            <a:ext cx="2019300" cy="393700"/>
          </a:xfrm>
          <a:prstGeom prst="curvedDownArrow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Curved Down Arrow 23"/>
          <p:cNvSpPr/>
          <p:nvPr/>
        </p:nvSpPr>
        <p:spPr bwMode="auto">
          <a:xfrm rot="10800000">
            <a:off x="2159000" y="4075038"/>
            <a:ext cx="2019300" cy="393700"/>
          </a:xfrm>
          <a:prstGeom prst="curvedDownArrow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Curved Down Arrow 25"/>
          <p:cNvSpPr/>
          <p:nvPr/>
        </p:nvSpPr>
        <p:spPr bwMode="auto">
          <a:xfrm>
            <a:off x="5613400" y="3490838"/>
            <a:ext cx="2019300" cy="393700"/>
          </a:xfrm>
          <a:prstGeom prst="curvedDownArrow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Curved Down Arrow 26"/>
          <p:cNvSpPr/>
          <p:nvPr/>
        </p:nvSpPr>
        <p:spPr bwMode="auto">
          <a:xfrm rot="10800000">
            <a:off x="5588000" y="4036938"/>
            <a:ext cx="2019300" cy="393700"/>
          </a:xfrm>
          <a:prstGeom prst="curvedDownArrow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63800" y="2982838"/>
            <a:ext cx="15327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Knowledge transfer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Task assignment 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Development guidance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29300" y="2779638"/>
            <a:ext cx="1532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Training and Knowledge transfer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Task assignment 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Development guidance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91000" y="3046338"/>
            <a:ext cx="1574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On-job Knowledge learning</a:t>
            </a:r>
          </a:p>
          <a:p>
            <a:pPr>
              <a:buFont typeface="Arial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Developing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30900" y="4468738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Developed assets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Questions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69200" y="3059038"/>
            <a:ext cx="148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Knowledge learning</a:t>
            </a:r>
          </a:p>
          <a:p>
            <a:pPr>
              <a:buFont typeface="Arial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Practice &amp; Developing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63800" y="4494138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Developed assets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Questions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890513" y="4908430"/>
            <a:ext cx="2260121" cy="1104181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Done List:</a:t>
            </a:r>
          </a:p>
          <a:p>
            <a:r>
              <a:rPr lang="en-US" b="0" dirty="0" smtClean="0">
                <a:solidFill>
                  <a:srgbClr val="0067AC"/>
                </a:solidFill>
              </a:rPr>
              <a:t>1. Setup the Dev environment;</a:t>
            </a:r>
          </a:p>
          <a:p>
            <a:r>
              <a:rPr lang="en-US" b="0" dirty="0" smtClean="0">
                <a:solidFill>
                  <a:srgbClr val="0067AC"/>
                </a:solidFill>
              </a:rPr>
              <a:t>2. Setup the Dev testing environment;</a:t>
            </a:r>
          </a:p>
          <a:p>
            <a:r>
              <a:rPr lang="en-US" b="0" dirty="0" smtClean="0">
                <a:solidFill>
                  <a:srgbClr val="0067AC"/>
                </a:solidFill>
              </a:rPr>
              <a:t>3. Working on initial assignment;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96875"/>
            <a:ext cx="7315200" cy="790480"/>
          </a:xfrm>
        </p:spPr>
        <p:txBody>
          <a:bodyPr/>
          <a:lstStyle/>
          <a:p>
            <a:pPr eaLnBrk="1" hangingPunct="1"/>
            <a:r>
              <a:rPr lang="zh-CN" altLang="en-US" sz="4400" dirty="0" smtClean="0">
                <a:latin typeface="Franklin Gothic Demi" pitchFamily="34" charset="0"/>
              </a:rPr>
              <a:t>其他</a:t>
            </a:r>
            <a:endParaRPr lang="en-US" altLang="en-US" sz="4400" dirty="0" smtClean="0">
              <a:latin typeface="Franklin Gothic Demi" pitchFamily="34" charset="0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2184400" y="1435100"/>
          <a:ext cx="5867400" cy="1993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369457484"/>
              </p:ext>
            </p:extLst>
          </p:nvPr>
        </p:nvGraphicFramePr>
        <p:xfrm>
          <a:off x="1841500" y="3797300"/>
          <a:ext cx="5867400" cy="1993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矩形 9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999" y="2311400"/>
            <a:ext cx="5942463" cy="1905758"/>
          </a:xfrm>
          <a:solidFill>
            <a:srgbClr val="0067AC"/>
          </a:solidFill>
        </p:spPr>
        <p:txBody>
          <a:bodyPr/>
          <a:lstStyle/>
          <a:p>
            <a:pPr algn="ctr" eaLnBrk="1" hangingPunct="1"/>
            <a:r>
              <a:rPr lang="zh-CN" altLang="en-US" sz="4800" dirty="0" smtClean="0">
                <a:latin typeface="Franklin Gothic Demi" pitchFamily="34" charset="0"/>
              </a:rPr>
              <a:t>提问环节</a:t>
            </a:r>
            <a:endParaRPr lang="en-US" altLang="en-US" sz="4800" dirty="0" smtClean="0">
              <a:latin typeface="Franklin Gothic Demi" pitchFamily="34" charset="0"/>
            </a:endParaRPr>
          </a:p>
        </p:txBody>
      </p:sp>
      <p:sp>
        <p:nvSpPr>
          <p:cNvPr id="5" name="KSO_Shape"/>
          <p:cNvSpPr>
            <a:spLocks/>
          </p:cNvSpPr>
          <p:nvPr/>
        </p:nvSpPr>
        <p:spPr bwMode="auto">
          <a:xfrm>
            <a:off x="2439093" y="2694450"/>
            <a:ext cx="1147765" cy="855085"/>
          </a:xfrm>
          <a:custGeom>
            <a:avLst/>
            <a:gdLst>
              <a:gd name="T0" fmla="*/ 606640 w 2238376"/>
              <a:gd name="T1" fmla="*/ 1030848 h 1668463"/>
              <a:gd name="T2" fmla="*/ 650936 w 2238376"/>
              <a:gd name="T3" fmla="*/ 1070037 h 1668463"/>
              <a:gd name="T4" fmla="*/ 686049 w 2238376"/>
              <a:gd name="T5" fmla="*/ 1023010 h 1668463"/>
              <a:gd name="T6" fmla="*/ 630408 w 2238376"/>
              <a:gd name="T7" fmla="*/ 499769 h 1668463"/>
              <a:gd name="T8" fmla="*/ 503192 w 2238376"/>
              <a:gd name="T9" fmla="*/ 570309 h 1668463"/>
              <a:gd name="T10" fmla="*/ 469970 w 2238376"/>
              <a:gd name="T11" fmla="*/ 709497 h 1668463"/>
              <a:gd name="T12" fmla="*/ 521019 w 2238376"/>
              <a:gd name="T13" fmla="*/ 769497 h 1668463"/>
              <a:gd name="T14" fmla="*/ 555321 w 2238376"/>
              <a:gd name="T15" fmla="*/ 723822 h 1668463"/>
              <a:gd name="T16" fmla="*/ 549379 w 2238376"/>
              <a:gd name="T17" fmla="*/ 646525 h 1668463"/>
              <a:gd name="T18" fmla="*/ 603669 w 2238376"/>
              <a:gd name="T19" fmla="*/ 585444 h 1668463"/>
              <a:gd name="T20" fmla="*/ 689290 w 2238376"/>
              <a:gd name="T21" fmla="*/ 583282 h 1668463"/>
              <a:gd name="T22" fmla="*/ 746550 w 2238376"/>
              <a:gd name="T23" fmla="*/ 642201 h 1668463"/>
              <a:gd name="T24" fmla="*/ 740338 w 2238376"/>
              <a:gd name="T25" fmla="*/ 725713 h 1668463"/>
              <a:gd name="T26" fmla="*/ 674435 w 2238376"/>
              <a:gd name="T27" fmla="*/ 777065 h 1668463"/>
              <a:gd name="T28" fmla="*/ 613392 w 2238376"/>
              <a:gd name="T29" fmla="*/ 800849 h 1668463"/>
              <a:gd name="T30" fmla="*/ 628518 w 2238376"/>
              <a:gd name="T31" fmla="*/ 959767 h 1668463"/>
              <a:gd name="T32" fmla="*/ 681727 w 2238376"/>
              <a:gd name="T33" fmla="*/ 940848 h 1668463"/>
              <a:gd name="T34" fmla="*/ 767349 w 2238376"/>
              <a:gd name="T35" fmla="*/ 811660 h 1668463"/>
              <a:gd name="T36" fmla="*/ 829200 w 2238376"/>
              <a:gd name="T37" fmla="*/ 700849 h 1668463"/>
              <a:gd name="T38" fmla="*/ 789226 w 2238376"/>
              <a:gd name="T39" fmla="*/ 563552 h 1668463"/>
              <a:gd name="T40" fmla="*/ 658498 w 2238376"/>
              <a:gd name="T41" fmla="*/ 499228 h 1668463"/>
              <a:gd name="T42" fmla="*/ 1429976 w 2238376"/>
              <a:gd name="T43" fmla="*/ 440510 h 1668463"/>
              <a:gd name="T44" fmla="*/ 1473994 w 2238376"/>
              <a:gd name="T45" fmla="*/ 488615 h 1668463"/>
              <a:gd name="T46" fmla="*/ 1518283 w 2238376"/>
              <a:gd name="T47" fmla="*/ 440510 h 1668463"/>
              <a:gd name="T48" fmla="*/ 652556 w 2238376"/>
              <a:gd name="T49" fmla="*/ 313553 h 1668463"/>
              <a:gd name="T50" fmla="*/ 912120 w 2238376"/>
              <a:gd name="T51" fmla="*/ 354094 h 1668463"/>
              <a:gd name="T52" fmla="*/ 1117395 w 2238376"/>
              <a:gd name="T53" fmla="*/ 455985 h 1668463"/>
              <a:gd name="T54" fmla="*/ 1244071 w 2238376"/>
              <a:gd name="T55" fmla="*/ 603552 h 1668463"/>
              <a:gd name="T56" fmla="*/ 1269190 w 2238376"/>
              <a:gd name="T57" fmla="*/ 770038 h 1668463"/>
              <a:gd name="T58" fmla="*/ 1208959 w 2238376"/>
              <a:gd name="T59" fmla="*/ 906795 h 1668463"/>
              <a:gd name="T60" fmla="*/ 1057434 w 2238376"/>
              <a:gd name="T61" fmla="*/ 1035983 h 1668463"/>
              <a:gd name="T62" fmla="*/ 734937 w 2238376"/>
              <a:gd name="T63" fmla="*/ 1204631 h 1668463"/>
              <a:gd name="T64" fmla="*/ 505353 w 2238376"/>
              <a:gd name="T65" fmla="*/ 1352468 h 1668463"/>
              <a:gd name="T66" fmla="*/ 229583 w 2238376"/>
              <a:gd name="T67" fmla="*/ 1418414 h 1668463"/>
              <a:gd name="T68" fmla="*/ 339783 w 2238376"/>
              <a:gd name="T69" fmla="*/ 1328144 h 1668463"/>
              <a:gd name="T70" fmla="*/ 431887 w 2238376"/>
              <a:gd name="T71" fmla="*/ 1153280 h 1668463"/>
              <a:gd name="T72" fmla="*/ 153956 w 2238376"/>
              <a:gd name="T73" fmla="*/ 995983 h 1668463"/>
              <a:gd name="T74" fmla="*/ 36464 w 2238376"/>
              <a:gd name="T75" fmla="*/ 864903 h 1668463"/>
              <a:gd name="T76" fmla="*/ 0 w 2238376"/>
              <a:gd name="T77" fmla="*/ 726525 h 1668463"/>
              <a:gd name="T78" fmla="*/ 56180 w 2238376"/>
              <a:gd name="T79" fmla="*/ 556525 h 1668463"/>
              <a:gd name="T80" fmla="*/ 208516 w 2238376"/>
              <a:gd name="T81" fmla="*/ 420850 h 1668463"/>
              <a:gd name="T82" fmla="*/ 432156 w 2238376"/>
              <a:gd name="T83" fmla="*/ 335174 h 1668463"/>
              <a:gd name="T84" fmla="*/ 1461032 w 2238376"/>
              <a:gd name="T85" fmla="*/ 136207 h 1668463"/>
              <a:gd name="T86" fmla="*/ 1432947 w 2238376"/>
              <a:gd name="T87" fmla="*/ 348084 h 1668463"/>
              <a:gd name="T88" fmla="*/ 1490198 w 2238376"/>
              <a:gd name="T89" fmla="*/ 374298 h 1668463"/>
              <a:gd name="T90" fmla="*/ 1513153 w 2238376"/>
              <a:gd name="T91" fmla="*/ 159719 h 1668463"/>
              <a:gd name="T92" fmla="*/ 1485877 w 2238376"/>
              <a:gd name="T93" fmla="*/ 1621 h 1668463"/>
              <a:gd name="T94" fmla="*/ 1743778 w 2238376"/>
              <a:gd name="T95" fmla="*/ 74049 h 1668463"/>
              <a:gd name="T96" fmla="*/ 1858820 w 2238376"/>
              <a:gd name="T97" fmla="*/ 171880 h 1668463"/>
              <a:gd name="T98" fmla="*/ 1904730 w 2238376"/>
              <a:gd name="T99" fmla="*/ 295385 h 1668463"/>
              <a:gd name="T100" fmla="*/ 1834516 w 2238376"/>
              <a:gd name="T101" fmla="*/ 463481 h 1668463"/>
              <a:gd name="T102" fmla="*/ 1601460 w 2238376"/>
              <a:gd name="T103" fmla="*/ 587256 h 1668463"/>
              <a:gd name="T104" fmla="*/ 1635486 w 2238376"/>
              <a:gd name="T105" fmla="*/ 722382 h 1668463"/>
              <a:gd name="T106" fmla="*/ 1740808 w 2238376"/>
              <a:gd name="T107" fmla="*/ 811294 h 1668463"/>
              <a:gd name="T108" fmla="*/ 1505320 w 2238376"/>
              <a:gd name="T109" fmla="*/ 749407 h 1668463"/>
              <a:gd name="T110" fmla="*/ 1419444 w 2238376"/>
              <a:gd name="T111" fmla="*/ 586445 h 1668463"/>
              <a:gd name="T112" fmla="*/ 1350850 w 2238376"/>
              <a:gd name="T113" fmla="*/ 445104 h 1668463"/>
              <a:gd name="T114" fmla="*/ 1165593 w 2238376"/>
              <a:gd name="T115" fmla="*/ 293223 h 1668463"/>
              <a:gd name="T116" fmla="*/ 1061623 w 2238376"/>
              <a:gd name="T117" fmla="*/ 123775 h 1668463"/>
              <a:gd name="T118" fmla="*/ 1321144 w 2238376"/>
              <a:gd name="T119" fmla="*/ 9188 h 166846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238376" h="1668463">
                <a:moveTo>
                  <a:pt x="760090" y="1165810"/>
                </a:moveTo>
                <a:lnTo>
                  <a:pt x="755329" y="1166127"/>
                </a:lnTo>
                <a:lnTo>
                  <a:pt x="750569" y="1167081"/>
                </a:lnTo>
                <a:lnTo>
                  <a:pt x="746126" y="1168034"/>
                </a:lnTo>
                <a:lnTo>
                  <a:pt x="742000" y="1169622"/>
                </a:lnTo>
                <a:lnTo>
                  <a:pt x="737874" y="1171529"/>
                </a:lnTo>
                <a:lnTo>
                  <a:pt x="733748" y="1173753"/>
                </a:lnTo>
                <a:lnTo>
                  <a:pt x="730257" y="1176295"/>
                </a:lnTo>
                <a:lnTo>
                  <a:pt x="726766" y="1179472"/>
                </a:lnTo>
                <a:lnTo>
                  <a:pt x="723910" y="1182649"/>
                </a:lnTo>
                <a:lnTo>
                  <a:pt x="721054" y="1186145"/>
                </a:lnTo>
                <a:lnTo>
                  <a:pt x="718832" y="1189957"/>
                </a:lnTo>
                <a:lnTo>
                  <a:pt x="716611" y="1193770"/>
                </a:lnTo>
                <a:lnTo>
                  <a:pt x="715024" y="1198536"/>
                </a:lnTo>
                <a:lnTo>
                  <a:pt x="714072" y="1202667"/>
                </a:lnTo>
                <a:lnTo>
                  <a:pt x="713120" y="1207115"/>
                </a:lnTo>
                <a:lnTo>
                  <a:pt x="712802" y="1211881"/>
                </a:lnTo>
                <a:lnTo>
                  <a:pt x="713120" y="1216647"/>
                </a:lnTo>
                <a:lnTo>
                  <a:pt x="714072" y="1221095"/>
                </a:lnTo>
                <a:lnTo>
                  <a:pt x="715024" y="1225543"/>
                </a:lnTo>
                <a:lnTo>
                  <a:pt x="716611" y="1229674"/>
                </a:lnTo>
                <a:lnTo>
                  <a:pt x="718832" y="1233804"/>
                </a:lnTo>
                <a:lnTo>
                  <a:pt x="721054" y="1237617"/>
                </a:lnTo>
                <a:lnTo>
                  <a:pt x="723910" y="1241112"/>
                </a:lnTo>
                <a:lnTo>
                  <a:pt x="726766" y="1244607"/>
                </a:lnTo>
                <a:lnTo>
                  <a:pt x="730257" y="1247467"/>
                </a:lnTo>
                <a:lnTo>
                  <a:pt x="733748" y="1250327"/>
                </a:lnTo>
                <a:lnTo>
                  <a:pt x="737874" y="1252551"/>
                </a:lnTo>
                <a:lnTo>
                  <a:pt x="742000" y="1254457"/>
                </a:lnTo>
                <a:lnTo>
                  <a:pt x="746126" y="1256046"/>
                </a:lnTo>
                <a:lnTo>
                  <a:pt x="750569" y="1256999"/>
                </a:lnTo>
                <a:lnTo>
                  <a:pt x="755329" y="1257952"/>
                </a:lnTo>
                <a:lnTo>
                  <a:pt x="760090" y="1257952"/>
                </a:lnTo>
                <a:lnTo>
                  <a:pt x="764850" y="1257952"/>
                </a:lnTo>
                <a:lnTo>
                  <a:pt x="769611" y="1256999"/>
                </a:lnTo>
                <a:lnTo>
                  <a:pt x="774054" y="1256046"/>
                </a:lnTo>
                <a:lnTo>
                  <a:pt x="778497" y="1254457"/>
                </a:lnTo>
                <a:lnTo>
                  <a:pt x="782623" y="1252551"/>
                </a:lnTo>
                <a:lnTo>
                  <a:pt x="786431" y="1250327"/>
                </a:lnTo>
                <a:lnTo>
                  <a:pt x="789922" y="1247467"/>
                </a:lnTo>
                <a:lnTo>
                  <a:pt x="793413" y="1244607"/>
                </a:lnTo>
                <a:lnTo>
                  <a:pt x="796269" y="1241112"/>
                </a:lnTo>
                <a:lnTo>
                  <a:pt x="799126" y="1237617"/>
                </a:lnTo>
                <a:lnTo>
                  <a:pt x="801665" y="1233804"/>
                </a:lnTo>
                <a:lnTo>
                  <a:pt x="803569" y="1229674"/>
                </a:lnTo>
                <a:lnTo>
                  <a:pt x="805156" y="1225543"/>
                </a:lnTo>
                <a:lnTo>
                  <a:pt x="806108" y="1221095"/>
                </a:lnTo>
                <a:lnTo>
                  <a:pt x="807060" y="1216647"/>
                </a:lnTo>
                <a:lnTo>
                  <a:pt x="807377" y="1211881"/>
                </a:lnTo>
                <a:lnTo>
                  <a:pt x="807060" y="1207115"/>
                </a:lnTo>
                <a:lnTo>
                  <a:pt x="806108" y="1202667"/>
                </a:lnTo>
                <a:lnTo>
                  <a:pt x="805156" y="1198536"/>
                </a:lnTo>
                <a:lnTo>
                  <a:pt x="803569" y="1193770"/>
                </a:lnTo>
                <a:lnTo>
                  <a:pt x="801665" y="1189957"/>
                </a:lnTo>
                <a:lnTo>
                  <a:pt x="799126" y="1186145"/>
                </a:lnTo>
                <a:lnTo>
                  <a:pt x="796269" y="1182649"/>
                </a:lnTo>
                <a:lnTo>
                  <a:pt x="793413" y="1179472"/>
                </a:lnTo>
                <a:lnTo>
                  <a:pt x="789922" y="1176295"/>
                </a:lnTo>
                <a:lnTo>
                  <a:pt x="786431" y="1173753"/>
                </a:lnTo>
                <a:lnTo>
                  <a:pt x="782623" y="1171529"/>
                </a:lnTo>
                <a:lnTo>
                  <a:pt x="778497" y="1169622"/>
                </a:lnTo>
                <a:lnTo>
                  <a:pt x="774054" y="1168034"/>
                </a:lnTo>
                <a:lnTo>
                  <a:pt x="769611" y="1167081"/>
                </a:lnTo>
                <a:lnTo>
                  <a:pt x="764850" y="1166127"/>
                </a:lnTo>
                <a:lnTo>
                  <a:pt x="760090" y="1165810"/>
                </a:lnTo>
                <a:close/>
                <a:moveTo>
                  <a:pt x="762311" y="586583"/>
                </a:moveTo>
                <a:lnTo>
                  <a:pt x="751521" y="586900"/>
                </a:lnTo>
                <a:lnTo>
                  <a:pt x="740730" y="587536"/>
                </a:lnTo>
                <a:lnTo>
                  <a:pt x="729940" y="588807"/>
                </a:lnTo>
                <a:lnTo>
                  <a:pt x="719150" y="590713"/>
                </a:lnTo>
                <a:lnTo>
                  <a:pt x="708994" y="592937"/>
                </a:lnTo>
                <a:lnTo>
                  <a:pt x="698838" y="596115"/>
                </a:lnTo>
                <a:lnTo>
                  <a:pt x="689000" y="598974"/>
                </a:lnTo>
                <a:lnTo>
                  <a:pt x="679162" y="602787"/>
                </a:lnTo>
                <a:lnTo>
                  <a:pt x="669641" y="606917"/>
                </a:lnTo>
                <a:lnTo>
                  <a:pt x="660754" y="612001"/>
                </a:lnTo>
                <a:lnTo>
                  <a:pt x="651551" y="616767"/>
                </a:lnTo>
                <a:lnTo>
                  <a:pt x="642982" y="622169"/>
                </a:lnTo>
                <a:lnTo>
                  <a:pt x="634731" y="628206"/>
                </a:lnTo>
                <a:lnTo>
                  <a:pt x="626479" y="634243"/>
                </a:lnTo>
                <a:lnTo>
                  <a:pt x="618862" y="640915"/>
                </a:lnTo>
                <a:lnTo>
                  <a:pt x="611245" y="647905"/>
                </a:lnTo>
                <a:lnTo>
                  <a:pt x="603946" y="654895"/>
                </a:lnTo>
                <a:lnTo>
                  <a:pt x="597599" y="662521"/>
                </a:lnTo>
                <a:lnTo>
                  <a:pt x="591251" y="670464"/>
                </a:lnTo>
                <a:lnTo>
                  <a:pt x="585221" y="678725"/>
                </a:lnTo>
                <a:lnTo>
                  <a:pt x="579509" y="687304"/>
                </a:lnTo>
                <a:lnTo>
                  <a:pt x="574431" y="696200"/>
                </a:lnTo>
                <a:lnTo>
                  <a:pt x="569671" y="705097"/>
                </a:lnTo>
                <a:lnTo>
                  <a:pt x="565545" y="714311"/>
                </a:lnTo>
                <a:lnTo>
                  <a:pt x="561737" y="723843"/>
                </a:lnTo>
                <a:lnTo>
                  <a:pt x="558245" y="733693"/>
                </a:lnTo>
                <a:lnTo>
                  <a:pt x="555389" y="743543"/>
                </a:lnTo>
                <a:lnTo>
                  <a:pt x="553168" y="753710"/>
                </a:lnTo>
                <a:lnTo>
                  <a:pt x="551263" y="763878"/>
                </a:lnTo>
                <a:lnTo>
                  <a:pt x="549677" y="774680"/>
                </a:lnTo>
                <a:lnTo>
                  <a:pt x="548725" y="785166"/>
                </a:lnTo>
                <a:lnTo>
                  <a:pt x="548407" y="795651"/>
                </a:lnTo>
                <a:lnTo>
                  <a:pt x="548725" y="805501"/>
                </a:lnTo>
                <a:lnTo>
                  <a:pt x="549677" y="815033"/>
                </a:lnTo>
                <a:lnTo>
                  <a:pt x="550629" y="824565"/>
                </a:lnTo>
                <a:lnTo>
                  <a:pt x="552215" y="834096"/>
                </a:lnTo>
                <a:lnTo>
                  <a:pt x="554120" y="842993"/>
                </a:lnTo>
                <a:lnTo>
                  <a:pt x="556659" y="852207"/>
                </a:lnTo>
                <a:lnTo>
                  <a:pt x="559515" y="860786"/>
                </a:lnTo>
                <a:lnTo>
                  <a:pt x="562371" y="869683"/>
                </a:lnTo>
                <a:lnTo>
                  <a:pt x="563641" y="872542"/>
                </a:lnTo>
                <a:lnTo>
                  <a:pt x="564593" y="875720"/>
                </a:lnTo>
                <a:lnTo>
                  <a:pt x="567449" y="881439"/>
                </a:lnTo>
                <a:lnTo>
                  <a:pt x="567449" y="881756"/>
                </a:lnTo>
                <a:lnTo>
                  <a:pt x="570940" y="886522"/>
                </a:lnTo>
                <a:lnTo>
                  <a:pt x="574431" y="891288"/>
                </a:lnTo>
                <a:lnTo>
                  <a:pt x="579192" y="894783"/>
                </a:lnTo>
                <a:lnTo>
                  <a:pt x="583952" y="898279"/>
                </a:lnTo>
                <a:lnTo>
                  <a:pt x="589347" y="901138"/>
                </a:lnTo>
                <a:lnTo>
                  <a:pt x="595060" y="903362"/>
                </a:lnTo>
                <a:lnTo>
                  <a:pt x="601090" y="904315"/>
                </a:lnTo>
                <a:lnTo>
                  <a:pt x="607437" y="904633"/>
                </a:lnTo>
                <a:lnTo>
                  <a:pt x="612198" y="904633"/>
                </a:lnTo>
                <a:lnTo>
                  <a:pt x="616958" y="903998"/>
                </a:lnTo>
                <a:lnTo>
                  <a:pt x="621084" y="902727"/>
                </a:lnTo>
                <a:lnTo>
                  <a:pt x="625527" y="901456"/>
                </a:lnTo>
                <a:lnTo>
                  <a:pt x="629335" y="899549"/>
                </a:lnTo>
                <a:lnTo>
                  <a:pt x="633144" y="897325"/>
                </a:lnTo>
                <a:lnTo>
                  <a:pt x="636952" y="894466"/>
                </a:lnTo>
                <a:lnTo>
                  <a:pt x="639808" y="891606"/>
                </a:lnTo>
                <a:lnTo>
                  <a:pt x="642982" y="888429"/>
                </a:lnTo>
                <a:lnTo>
                  <a:pt x="645521" y="884934"/>
                </a:lnTo>
                <a:lnTo>
                  <a:pt x="647742" y="881439"/>
                </a:lnTo>
                <a:lnTo>
                  <a:pt x="649647" y="877626"/>
                </a:lnTo>
                <a:lnTo>
                  <a:pt x="651233" y="873495"/>
                </a:lnTo>
                <a:lnTo>
                  <a:pt x="652503" y="868729"/>
                </a:lnTo>
                <a:lnTo>
                  <a:pt x="653138" y="864281"/>
                </a:lnTo>
                <a:lnTo>
                  <a:pt x="653455" y="859833"/>
                </a:lnTo>
                <a:lnTo>
                  <a:pt x="653138" y="855067"/>
                </a:lnTo>
                <a:lnTo>
                  <a:pt x="652503" y="850936"/>
                </a:lnTo>
                <a:lnTo>
                  <a:pt x="651233" y="846488"/>
                </a:lnTo>
                <a:lnTo>
                  <a:pt x="649647" y="842675"/>
                </a:lnTo>
                <a:lnTo>
                  <a:pt x="649647" y="842358"/>
                </a:lnTo>
                <a:lnTo>
                  <a:pt x="647425" y="836638"/>
                </a:lnTo>
                <a:lnTo>
                  <a:pt x="645521" y="831237"/>
                </a:lnTo>
                <a:lnTo>
                  <a:pt x="644251" y="825835"/>
                </a:lnTo>
                <a:lnTo>
                  <a:pt x="642665" y="820116"/>
                </a:lnTo>
                <a:lnTo>
                  <a:pt x="641713" y="814079"/>
                </a:lnTo>
                <a:lnTo>
                  <a:pt x="641078" y="808042"/>
                </a:lnTo>
                <a:lnTo>
                  <a:pt x="640443" y="801688"/>
                </a:lnTo>
                <a:lnTo>
                  <a:pt x="640443" y="795651"/>
                </a:lnTo>
                <a:lnTo>
                  <a:pt x="640443" y="789614"/>
                </a:lnTo>
                <a:lnTo>
                  <a:pt x="641078" y="783577"/>
                </a:lnTo>
                <a:lnTo>
                  <a:pt x="641713" y="777540"/>
                </a:lnTo>
                <a:lnTo>
                  <a:pt x="642665" y="771821"/>
                </a:lnTo>
                <a:lnTo>
                  <a:pt x="644251" y="765784"/>
                </a:lnTo>
                <a:lnTo>
                  <a:pt x="645521" y="760065"/>
                </a:lnTo>
                <a:lnTo>
                  <a:pt x="647742" y="754981"/>
                </a:lnTo>
                <a:lnTo>
                  <a:pt x="649647" y="749262"/>
                </a:lnTo>
                <a:lnTo>
                  <a:pt x="652503" y="743860"/>
                </a:lnTo>
                <a:lnTo>
                  <a:pt x="655042" y="739094"/>
                </a:lnTo>
                <a:lnTo>
                  <a:pt x="658215" y="733693"/>
                </a:lnTo>
                <a:lnTo>
                  <a:pt x="661072" y="729245"/>
                </a:lnTo>
                <a:lnTo>
                  <a:pt x="664563" y="724161"/>
                </a:lnTo>
                <a:lnTo>
                  <a:pt x="668371" y="719713"/>
                </a:lnTo>
                <a:lnTo>
                  <a:pt x="672180" y="715582"/>
                </a:lnTo>
                <a:lnTo>
                  <a:pt x="676305" y="711452"/>
                </a:lnTo>
                <a:lnTo>
                  <a:pt x="680431" y="707321"/>
                </a:lnTo>
                <a:lnTo>
                  <a:pt x="684874" y="703826"/>
                </a:lnTo>
                <a:lnTo>
                  <a:pt x="689317" y="700013"/>
                </a:lnTo>
                <a:lnTo>
                  <a:pt x="694078" y="696518"/>
                </a:lnTo>
                <a:lnTo>
                  <a:pt x="699156" y="693659"/>
                </a:lnTo>
                <a:lnTo>
                  <a:pt x="704233" y="691117"/>
                </a:lnTo>
                <a:lnTo>
                  <a:pt x="709311" y="688257"/>
                </a:lnTo>
                <a:lnTo>
                  <a:pt x="714707" y="685715"/>
                </a:lnTo>
                <a:lnTo>
                  <a:pt x="720419" y="683809"/>
                </a:lnTo>
                <a:lnTo>
                  <a:pt x="726132" y="681902"/>
                </a:lnTo>
                <a:lnTo>
                  <a:pt x="732162" y="679996"/>
                </a:lnTo>
                <a:lnTo>
                  <a:pt x="737874" y="678725"/>
                </a:lnTo>
                <a:lnTo>
                  <a:pt x="743904" y="677772"/>
                </a:lnTo>
                <a:lnTo>
                  <a:pt x="749934" y="677136"/>
                </a:lnTo>
                <a:lnTo>
                  <a:pt x="756281" y="676501"/>
                </a:lnTo>
                <a:lnTo>
                  <a:pt x="762311" y="676183"/>
                </a:lnTo>
                <a:lnTo>
                  <a:pt x="768659" y="676501"/>
                </a:lnTo>
                <a:lnTo>
                  <a:pt x="774689" y="677136"/>
                </a:lnTo>
                <a:lnTo>
                  <a:pt x="781353" y="677772"/>
                </a:lnTo>
                <a:lnTo>
                  <a:pt x="787383" y="678725"/>
                </a:lnTo>
                <a:lnTo>
                  <a:pt x="793096" y="679996"/>
                </a:lnTo>
                <a:lnTo>
                  <a:pt x="799126" y="681902"/>
                </a:lnTo>
                <a:lnTo>
                  <a:pt x="804838" y="683809"/>
                </a:lnTo>
                <a:lnTo>
                  <a:pt x="809916" y="685715"/>
                </a:lnTo>
                <a:lnTo>
                  <a:pt x="815629" y="688257"/>
                </a:lnTo>
                <a:lnTo>
                  <a:pt x="821024" y="691117"/>
                </a:lnTo>
                <a:lnTo>
                  <a:pt x="825784" y="693659"/>
                </a:lnTo>
                <a:lnTo>
                  <a:pt x="830862" y="696518"/>
                </a:lnTo>
                <a:lnTo>
                  <a:pt x="835623" y="700013"/>
                </a:lnTo>
                <a:lnTo>
                  <a:pt x="840066" y="703826"/>
                </a:lnTo>
                <a:lnTo>
                  <a:pt x="844826" y="707321"/>
                </a:lnTo>
                <a:lnTo>
                  <a:pt x="848952" y="711452"/>
                </a:lnTo>
                <a:lnTo>
                  <a:pt x="853078" y="715582"/>
                </a:lnTo>
                <a:lnTo>
                  <a:pt x="856886" y="719713"/>
                </a:lnTo>
                <a:lnTo>
                  <a:pt x="860695" y="724161"/>
                </a:lnTo>
                <a:lnTo>
                  <a:pt x="863868" y="729245"/>
                </a:lnTo>
                <a:lnTo>
                  <a:pt x="867042" y="733693"/>
                </a:lnTo>
                <a:lnTo>
                  <a:pt x="869898" y="739094"/>
                </a:lnTo>
                <a:lnTo>
                  <a:pt x="872754" y="743860"/>
                </a:lnTo>
                <a:lnTo>
                  <a:pt x="874976" y="749262"/>
                </a:lnTo>
                <a:lnTo>
                  <a:pt x="877197" y="754981"/>
                </a:lnTo>
                <a:lnTo>
                  <a:pt x="879102" y="760065"/>
                </a:lnTo>
                <a:lnTo>
                  <a:pt x="881006" y="765784"/>
                </a:lnTo>
                <a:lnTo>
                  <a:pt x="882275" y="771821"/>
                </a:lnTo>
                <a:lnTo>
                  <a:pt x="883227" y="777540"/>
                </a:lnTo>
                <a:lnTo>
                  <a:pt x="884180" y="783577"/>
                </a:lnTo>
                <a:lnTo>
                  <a:pt x="884497" y="789614"/>
                </a:lnTo>
                <a:lnTo>
                  <a:pt x="884814" y="795651"/>
                </a:lnTo>
                <a:lnTo>
                  <a:pt x="884497" y="802323"/>
                </a:lnTo>
                <a:lnTo>
                  <a:pt x="884180" y="808360"/>
                </a:lnTo>
                <a:lnTo>
                  <a:pt x="883227" y="814397"/>
                </a:lnTo>
                <a:lnTo>
                  <a:pt x="882275" y="820116"/>
                </a:lnTo>
                <a:lnTo>
                  <a:pt x="881006" y="826153"/>
                </a:lnTo>
                <a:lnTo>
                  <a:pt x="879102" y="831872"/>
                </a:lnTo>
                <a:lnTo>
                  <a:pt x="877197" y="837274"/>
                </a:lnTo>
                <a:lnTo>
                  <a:pt x="874976" y="842675"/>
                </a:lnTo>
                <a:lnTo>
                  <a:pt x="872754" y="848077"/>
                </a:lnTo>
                <a:lnTo>
                  <a:pt x="869898" y="853160"/>
                </a:lnTo>
                <a:lnTo>
                  <a:pt x="867042" y="858562"/>
                </a:lnTo>
                <a:lnTo>
                  <a:pt x="863551" y="863646"/>
                </a:lnTo>
                <a:lnTo>
                  <a:pt x="860377" y="868094"/>
                </a:lnTo>
                <a:lnTo>
                  <a:pt x="856886" y="872542"/>
                </a:lnTo>
                <a:lnTo>
                  <a:pt x="852760" y="876990"/>
                </a:lnTo>
                <a:lnTo>
                  <a:pt x="848952" y="881439"/>
                </a:lnTo>
                <a:lnTo>
                  <a:pt x="844509" y="885569"/>
                </a:lnTo>
                <a:lnTo>
                  <a:pt x="840066" y="889382"/>
                </a:lnTo>
                <a:lnTo>
                  <a:pt x="835305" y="892877"/>
                </a:lnTo>
                <a:lnTo>
                  <a:pt x="830862" y="896372"/>
                </a:lnTo>
                <a:lnTo>
                  <a:pt x="825784" y="899549"/>
                </a:lnTo>
                <a:lnTo>
                  <a:pt x="820707" y="902409"/>
                </a:lnTo>
                <a:lnTo>
                  <a:pt x="815311" y="905269"/>
                </a:lnTo>
                <a:lnTo>
                  <a:pt x="809916" y="907811"/>
                </a:lnTo>
                <a:lnTo>
                  <a:pt x="804203" y="910035"/>
                </a:lnTo>
                <a:lnTo>
                  <a:pt x="798491" y="911941"/>
                </a:lnTo>
                <a:lnTo>
                  <a:pt x="792461" y="913530"/>
                </a:lnTo>
                <a:lnTo>
                  <a:pt x="787066" y="915118"/>
                </a:lnTo>
                <a:lnTo>
                  <a:pt x="780719" y="916072"/>
                </a:lnTo>
                <a:lnTo>
                  <a:pt x="774689" y="917025"/>
                </a:lnTo>
                <a:lnTo>
                  <a:pt x="768341" y="917343"/>
                </a:lnTo>
                <a:lnTo>
                  <a:pt x="762311" y="917660"/>
                </a:lnTo>
                <a:lnTo>
                  <a:pt x="759772" y="917343"/>
                </a:lnTo>
                <a:lnTo>
                  <a:pt x="755329" y="917660"/>
                </a:lnTo>
                <a:lnTo>
                  <a:pt x="750886" y="918296"/>
                </a:lnTo>
                <a:lnTo>
                  <a:pt x="746443" y="919567"/>
                </a:lnTo>
                <a:lnTo>
                  <a:pt x="742317" y="921155"/>
                </a:lnTo>
                <a:lnTo>
                  <a:pt x="738509" y="923062"/>
                </a:lnTo>
                <a:lnTo>
                  <a:pt x="734701" y="925286"/>
                </a:lnTo>
                <a:lnTo>
                  <a:pt x="731527" y="927828"/>
                </a:lnTo>
                <a:lnTo>
                  <a:pt x="728353" y="931005"/>
                </a:lnTo>
                <a:lnTo>
                  <a:pt x="725180" y="933865"/>
                </a:lnTo>
                <a:lnTo>
                  <a:pt x="722641" y="937677"/>
                </a:lnTo>
                <a:lnTo>
                  <a:pt x="720736" y="941490"/>
                </a:lnTo>
                <a:lnTo>
                  <a:pt x="718832" y="945303"/>
                </a:lnTo>
                <a:lnTo>
                  <a:pt x="717245" y="949434"/>
                </a:lnTo>
                <a:lnTo>
                  <a:pt x="716293" y="953882"/>
                </a:lnTo>
                <a:lnTo>
                  <a:pt x="715659" y="958648"/>
                </a:lnTo>
                <a:lnTo>
                  <a:pt x="715024" y="963096"/>
                </a:lnTo>
                <a:lnTo>
                  <a:pt x="715024" y="1088283"/>
                </a:lnTo>
                <a:lnTo>
                  <a:pt x="715659" y="1092731"/>
                </a:lnTo>
                <a:lnTo>
                  <a:pt x="716293" y="1097497"/>
                </a:lnTo>
                <a:lnTo>
                  <a:pt x="717245" y="1101945"/>
                </a:lnTo>
                <a:lnTo>
                  <a:pt x="718832" y="1106076"/>
                </a:lnTo>
                <a:lnTo>
                  <a:pt x="720736" y="1109889"/>
                </a:lnTo>
                <a:lnTo>
                  <a:pt x="722641" y="1113701"/>
                </a:lnTo>
                <a:lnTo>
                  <a:pt x="725180" y="1117514"/>
                </a:lnTo>
                <a:lnTo>
                  <a:pt x="728353" y="1120374"/>
                </a:lnTo>
                <a:lnTo>
                  <a:pt x="731527" y="1123551"/>
                </a:lnTo>
                <a:lnTo>
                  <a:pt x="734701" y="1126093"/>
                </a:lnTo>
                <a:lnTo>
                  <a:pt x="738509" y="1128317"/>
                </a:lnTo>
                <a:lnTo>
                  <a:pt x="742317" y="1130224"/>
                </a:lnTo>
                <a:lnTo>
                  <a:pt x="746443" y="1131812"/>
                </a:lnTo>
                <a:lnTo>
                  <a:pt x="750886" y="1133083"/>
                </a:lnTo>
                <a:lnTo>
                  <a:pt x="755329" y="1133719"/>
                </a:lnTo>
                <a:lnTo>
                  <a:pt x="759772" y="1134036"/>
                </a:lnTo>
                <a:lnTo>
                  <a:pt x="764215" y="1133719"/>
                </a:lnTo>
                <a:lnTo>
                  <a:pt x="768659" y="1133083"/>
                </a:lnTo>
                <a:lnTo>
                  <a:pt x="773419" y="1131812"/>
                </a:lnTo>
                <a:lnTo>
                  <a:pt x="777227" y="1130224"/>
                </a:lnTo>
                <a:lnTo>
                  <a:pt x="781353" y="1128317"/>
                </a:lnTo>
                <a:lnTo>
                  <a:pt x="784527" y="1126093"/>
                </a:lnTo>
                <a:lnTo>
                  <a:pt x="788335" y="1123551"/>
                </a:lnTo>
                <a:lnTo>
                  <a:pt x="791509" y="1120374"/>
                </a:lnTo>
                <a:lnTo>
                  <a:pt x="794365" y="1117514"/>
                </a:lnTo>
                <a:lnTo>
                  <a:pt x="796904" y="1113701"/>
                </a:lnTo>
                <a:lnTo>
                  <a:pt x="799126" y="1109889"/>
                </a:lnTo>
                <a:lnTo>
                  <a:pt x="801030" y="1106076"/>
                </a:lnTo>
                <a:lnTo>
                  <a:pt x="802299" y="1101945"/>
                </a:lnTo>
                <a:lnTo>
                  <a:pt x="803569" y="1097497"/>
                </a:lnTo>
                <a:lnTo>
                  <a:pt x="804203" y="1092731"/>
                </a:lnTo>
                <a:lnTo>
                  <a:pt x="804838" y="1088283"/>
                </a:lnTo>
                <a:lnTo>
                  <a:pt x="804838" y="1000906"/>
                </a:lnTo>
                <a:lnTo>
                  <a:pt x="813725" y="999000"/>
                </a:lnTo>
                <a:lnTo>
                  <a:pt x="822293" y="996458"/>
                </a:lnTo>
                <a:lnTo>
                  <a:pt x="831497" y="993598"/>
                </a:lnTo>
                <a:lnTo>
                  <a:pt x="840066" y="990739"/>
                </a:lnTo>
                <a:lnTo>
                  <a:pt x="848635" y="987244"/>
                </a:lnTo>
                <a:lnTo>
                  <a:pt x="856886" y="983431"/>
                </a:lnTo>
                <a:lnTo>
                  <a:pt x="864820" y="979300"/>
                </a:lnTo>
                <a:lnTo>
                  <a:pt x="872754" y="975170"/>
                </a:lnTo>
                <a:lnTo>
                  <a:pt x="880371" y="970086"/>
                </a:lnTo>
                <a:lnTo>
                  <a:pt x="887671" y="965320"/>
                </a:lnTo>
                <a:lnTo>
                  <a:pt x="894970" y="959919"/>
                </a:lnTo>
                <a:lnTo>
                  <a:pt x="901635" y="954200"/>
                </a:lnTo>
                <a:lnTo>
                  <a:pt x="908617" y="948163"/>
                </a:lnTo>
                <a:lnTo>
                  <a:pt x="914964" y="942126"/>
                </a:lnTo>
                <a:lnTo>
                  <a:pt x="921311" y="935771"/>
                </a:lnTo>
                <a:lnTo>
                  <a:pt x="927024" y="929416"/>
                </a:lnTo>
                <a:lnTo>
                  <a:pt x="932736" y="922109"/>
                </a:lnTo>
                <a:lnTo>
                  <a:pt x="938132" y="915436"/>
                </a:lnTo>
                <a:lnTo>
                  <a:pt x="942892" y="907811"/>
                </a:lnTo>
                <a:lnTo>
                  <a:pt x="947970" y="900185"/>
                </a:lnTo>
                <a:lnTo>
                  <a:pt x="952096" y="892559"/>
                </a:lnTo>
                <a:lnTo>
                  <a:pt x="956221" y="884616"/>
                </a:lnTo>
                <a:lnTo>
                  <a:pt x="960030" y="876355"/>
                </a:lnTo>
                <a:lnTo>
                  <a:pt x="963521" y="868094"/>
                </a:lnTo>
                <a:lnTo>
                  <a:pt x="966377" y="859515"/>
                </a:lnTo>
                <a:lnTo>
                  <a:pt x="968916" y="850619"/>
                </a:lnTo>
                <a:lnTo>
                  <a:pt x="971455" y="842040"/>
                </a:lnTo>
                <a:lnTo>
                  <a:pt x="973359" y="832826"/>
                </a:lnTo>
                <a:lnTo>
                  <a:pt x="974311" y="823929"/>
                </a:lnTo>
                <a:lnTo>
                  <a:pt x="975581" y="814715"/>
                </a:lnTo>
                <a:lnTo>
                  <a:pt x="976215" y="805183"/>
                </a:lnTo>
                <a:lnTo>
                  <a:pt x="976215" y="795651"/>
                </a:lnTo>
                <a:lnTo>
                  <a:pt x="976215" y="785166"/>
                </a:lnTo>
                <a:lnTo>
                  <a:pt x="975581" y="774680"/>
                </a:lnTo>
                <a:lnTo>
                  <a:pt x="973994" y="763878"/>
                </a:lnTo>
                <a:lnTo>
                  <a:pt x="972090" y="753710"/>
                </a:lnTo>
                <a:lnTo>
                  <a:pt x="969868" y="743543"/>
                </a:lnTo>
                <a:lnTo>
                  <a:pt x="966695" y="733693"/>
                </a:lnTo>
                <a:lnTo>
                  <a:pt x="963521" y="723843"/>
                </a:lnTo>
                <a:lnTo>
                  <a:pt x="959713" y="714311"/>
                </a:lnTo>
                <a:lnTo>
                  <a:pt x="955587" y="705097"/>
                </a:lnTo>
                <a:lnTo>
                  <a:pt x="950509" y="696200"/>
                </a:lnTo>
                <a:lnTo>
                  <a:pt x="945114" y="687304"/>
                </a:lnTo>
                <a:lnTo>
                  <a:pt x="940036" y="678725"/>
                </a:lnTo>
                <a:lnTo>
                  <a:pt x="934006" y="670464"/>
                </a:lnTo>
                <a:lnTo>
                  <a:pt x="927341" y="662521"/>
                </a:lnTo>
                <a:lnTo>
                  <a:pt x="920677" y="654895"/>
                </a:lnTo>
                <a:lnTo>
                  <a:pt x="914012" y="647905"/>
                </a:lnTo>
                <a:lnTo>
                  <a:pt x="906395" y="640915"/>
                </a:lnTo>
                <a:lnTo>
                  <a:pt x="898461" y="634243"/>
                </a:lnTo>
                <a:lnTo>
                  <a:pt x="890527" y="628206"/>
                </a:lnTo>
                <a:lnTo>
                  <a:pt x="882275" y="622169"/>
                </a:lnTo>
                <a:lnTo>
                  <a:pt x="873389" y="616767"/>
                </a:lnTo>
                <a:lnTo>
                  <a:pt x="864503" y="612001"/>
                </a:lnTo>
                <a:lnTo>
                  <a:pt x="855299" y="606917"/>
                </a:lnTo>
                <a:lnTo>
                  <a:pt x="845778" y="602787"/>
                </a:lnTo>
                <a:lnTo>
                  <a:pt x="835940" y="598974"/>
                </a:lnTo>
                <a:lnTo>
                  <a:pt x="826102" y="596115"/>
                </a:lnTo>
                <a:lnTo>
                  <a:pt x="815946" y="592937"/>
                </a:lnTo>
                <a:lnTo>
                  <a:pt x="805473" y="590713"/>
                </a:lnTo>
                <a:lnTo>
                  <a:pt x="795317" y="588807"/>
                </a:lnTo>
                <a:lnTo>
                  <a:pt x="784209" y="587536"/>
                </a:lnTo>
                <a:lnTo>
                  <a:pt x="773736" y="586900"/>
                </a:lnTo>
                <a:lnTo>
                  <a:pt x="762311" y="586583"/>
                </a:lnTo>
                <a:close/>
                <a:moveTo>
                  <a:pt x="1731944" y="472120"/>
                </a:moveTo>
                <a:lnTo>
                  <a:pt x="1726550" y="472437"/>
                </a:lnTo>
                <a:lnTo>
                  <a:pt x="1721155" y="473390"/>
                </a:lnTo>
                <a:lnTo>
                  <a:pt x="1716396" y="474344"/>
                </a:lnTo>
                <a:lnTo>
                  <a:pt x="1711953" y="475932"/>
                </a:lnTo>
                <a:lnTo>
                  <a:pt x="1706876" y="478156"/>
                </a:lnTo>
                <a:lnTo>
                  <a:pt x="1702751" y="480698"/>
                </a:lnTo>
                <a:lnTo>
                  <a:pt x="1698626" y="483875"/>
                </a:lnTo>
                <a:lnTo>
                  <a:pt x="1695136" y="486734"/>
                </a:lnTo>
                <a:lnTo>
                  <a:pt x="1691645" y="490547"/>
                </a:lnTo>
                <a:lnTo>
                  <a:pt x="1688789" y="494995"/>
                </a:lnTo>
                <a:lnTo>
                  <a:pt x="1686251" y="499125"/>
                </a:lnTo>
                <a:lnTo>
                  <a:pt x="1683713" y="503255"/>
                </a:lnTo>
                <a:lnTo>
                  <a:pt x="1681809" y="508021"/>
                </a:lnTo>
                <a:lnTo>
                  <a:pt x="1680857" y="513104"/>
                </a:lnTo>
                <a:lnTo>
                  <a:pt x="1680222" y="517870"/>
                </a:lnTo>
                <a:lnTo>
                  <a:pt x="1679587" y="523271"/>
                </a:lnTo>
                <a:lnTo>
                  <a:pt x="1680222" y="528355"/>
                </a:lnTo>
                <a:lnTo>
                  <a:pt x="1680857" y="533438"/>
                </a:lnTo>
                <a:lnTo>
                  <a:pt x="1681809" y="538204"/>
                </a:lnTo>
                <a:lnTo>
                  <a:pt x="1683713" y="543287"/>
                </a:lnTo>
                <a:lnTo>
                  <a:pt x="1686251" y="547735"/>
                </a:lnTo>
                <a:lnTo>
                  <a:pt x="1688789" y="551865"/>
                </a:lnTo>
                <a:lnTo>
                  <a:pt x="1691645" y="555678"/>
                </a:lnTo>
                <a:lnTo>
                  <a:pt x="1695136" y="559490"/>
                </a:lnTo>
                <a:lnTo>
                  <a:pt x="1698626" y="562667"/>
                </a:lnTo>
                <a:lnTo>
                  <a:pt x="1702751" y="565527"/>
                </a:lnTo>
                <a:lnTo>
                  <a:pt x="1706876" y="568386"/>
                </a:lnTo>
                <a:lnTo>
                  <a:pt x="1711953" y="570610"/>
                </a:lnTo>
                <a:lnTo>
                  <a:pt x="1716396" y="571881"/>
                </a:lnTo>
                <a:lnTo>
                  <a:pt x="1721155" y="573470"/>
                </a:lnTo>
                <a:lnTo>
                  <a:pt x="1726550" y="574423"/>
                </a:lnTo>
                <a:lnTo>
                  <a:pt x="1731944" y="574423"/>
                </a:lnTo>
                <a:lnTo>
                  <a:pt x="1737338" y="574423"/>
                </a:lnTo>
                <a:lnTo>
                  <a:pt x="1742415" y="573470"/>
                </a:lnTo>
                <a:lnTo>
                  <a:pt x="1747810" y="571881"/>
                </a:lnTo>
                <a:lnTo>
                  <a:pt x="1752252" y="570610"/>
                </a:lnTo>
                <a:lnTo>
                  <a:pt x="1756695" y="568386"/>
                </a:lnTo>
                <a:lnTo>
                  <a:pt x="1761137" y="565527"/>
                </a:lnTo>
                <a:lnTo>
                  <a:pt x="1765579" y="562667"/>
                </a:lnTo>
                <a:lnTo>
                  <a:pt x="1768752" y="559490"/>
                </a:lnTo>
                <a:lnTo>
                  <a:pt x="1772243" y="555678"/>
                </a:lnTo>
                <a:lnTo>
                  <a:pt x="1775416" y="551865"/>
                </a:lnTo>
                <a:lnTo>
                  <a:pt x="1777955" y="547735"/>
                </a:lnTo>
                <a:lnTo>
                  <a:pt x="1780176" y="543287"/>
                </a:lnTo>
                <a:lnTo>
                  <a:pt x="1782080" y="538204"/>
                </a:lnTo>
                <a:lnTo>
                  <a:pt x="1783349" y="533438"/>
                </a:lnTo>
                <a:lnTo>
                  <a:pt x="1783983" y="528355"/>
                </a:lnTo>
                <a:lnTo>
                  <a:pt x="1784301" y="523271"/>
                </a:lnTo>
                <a:lnTo>
                  <a:pt x="1783983" y="517870"/>
                </a:lnTo>
                <a:lnTo>
                  <a:pt x="1783349" y="513104"/>
                </a:lnTo>
                <a:lnTo>
                  <a:pt x="1782080" y="508021"/>
                </a:lnTo>
                <a:lnTo>
                  <a:pt x="1780176" y="503255"/>
                </a:lnTo>
                <a:lnTo>
                  <a:pt x="1777955" y="499125"/>
                </a:lnTo>
                <a:lnTo>
                  <a:pt x="1775416" y="494995"/>
                </a:lnTo>
                <a:lnTo>
                  <a:pt x="1772243" y="490547"/>
                </a:lnTo>
                <a:lnTo>
                  <a:pt x="1768752" y="486734"/>
                </a:lnTo>
                <a:lnTo>
                  <a:pt x="1765579" y="483875"/>
                </a:lnTo>
                <a:lnTo>
                  <a:pt x="1761137" y="480698"/>
                </a:lnTo>
                <a:lnTo>
                  <a:pt x="1756695" y="478156"/>
                </a:lnTo>
                <a:lnTo>
                  <a:pt x="1752252" y="475932"/>
                </a:lnTo>
                <a:lnTo>
                  <a:pt x="1747810" y="474344"/>
                </a:lnTo>
                <a:lnTo>
                  <a:pt x="1742415" y="473390"/>
                </a:lnTo>
                <a:lnTo>
                  <a:pt x="1737338" y="472437"/>
                </a:lnTo>
                <a:lnTo>
                  <a:pt x="1731944" y="472120"/>
                </a:lnTo>
                <a:close/>
                <a:moveTo>
                  <a:pt x="747713" y="368300"/>
                </a:moveTo>
                <a:lnTo>
                  <a:pt x="766754" y="368618"/>
                </a:lnTo>
                <a:lnTo>
                  <a:pt x="786114" y="368936"/>
                </a:lnTo>
                <a:lnTo>
                  <a:pt x="805156" y="369889"/>
                </a:lnTo>
                <a:lnTo>
                  <a:pt x="823880" y="370842"/>
                </a:lnTo>
                <a:lnTo>
                  <a:pt x="842922" y="372431"/>
                </a:lnTo>
                <a:lnTo>
                  <a:pt x="861329" y="374019"/>
                </a:lnTo>
                <a:lnTo>
                  <a:pt x="879736" y="375926"/>
                </a:lnTo>
                <a:lnTo>
                  <a:pt x="898461" y="378150"/>
                </a:lnTo>
                <a:lnTo>
                  <a:pt x="916551" y="380692"/>
                </a:lnTo>
                <a:lnTo>
                  <a:pt x="934641" y="383869"/>
                </a:lnTo>
                <a:lnTo>
                  <a:pt x="952413" y="386729"/>
                </a:lnTo>
                <a:lnTo>
                  <a:pt x="969868" y="390224"/>
                </a:lnTo>
                <a:lnTo>
                  <a:pt x="987641" y="394036"/>
                </a:lnTo>
                <a:lnTo>
                  <a:pt x="1004461" y="397849"/>
                </a:lnTo>
                <a:lnTo>
                  <a:pt x="1021916" y="401980"/>
                </a:lnTo>
                <a:lnTo>
                  <a:pt x="1038419" y="406428"/>
                </a:lnTo>
                <a:lnTo>
                  <a:pt x="1055239" y="411512"/>
                </a:lnTo>
                <a:lnTo>
                  <a:pt x="1071742" y="416278"/>
                </a:lnTo>
                <a:lnTo>
                  <a:pt x="1087928" y="421679"/>
                </a:lnTo>
                <a:lnTo>
                  <a:pt x="1103796" y="426763"/>
                </a:lnTo>
                <a:lnTo>
                  <a:pt x="1119665" y="432482"/>
                </a:lnTo>
                <a:lnTo>
                  <a:pt x="1135215" y="438519"/>
                </a:lnTo>
                <a:lnTo>
                  <a:pt x="1150766" y="444556"/>
                </a:lnTo>
                <a:lnTo>
                  <a:pt x="1165683" y="451228"/>
                </a:lnTo>
                <a:lnTo>
                  <a:pt x="1180281" y="457901"/>
                </a:lnTo>
                <a:lnTo>
                  <a:pt x="1194880" y="464573"/>
                </a:lnTo>
                <a:lnTo>
                  <a:pt x="1209479" y="471881"/>
                </a:lnTo>
                <a:lnTo>
                  <a:pt x="1223443" y="479189"/>
                </a:lnTo>
                <a:lnTo>
                  <a:pt x="1237090" y="486497"/>
                </a:lnTo>
                <a:lnTo>
                  <a:pt x="1250102" y="494758"/>
                </a:lnTo>
                <a:lnTo>
                  <a:pt x="1263431" y="502701"/>
                </a:lnTo>
                <a:lnTo>
                  <a:pt x="1276126" y="510644"/>
                </a:lnTo>
                <a:lnTo>
                  <a:pt x="1288820" y="518905"/>
                </a:lnTo>
                <a:lnTo>
                  <a:pt x="1301197" y="527484"/>
                </a:lnTo>
                <a:lnTo>
                  <a:pt x="1312940" y="536063"/>
                </a:lnTo>
                <a:lnTo>
                  <a:pt x="1324683" y="544960"/>
                </a:lnTo>
                <a:lnTo>
                  <a:pt x="1335790" y="553856"/>
                </a:lnTo>
                <a:lnTo>
                  <a:pt x="1346898" y="563388"/>
                </a:lnTo>
                <a:lnTo>
                  <a:pt x="1357371" y="572920"/>
                </a:lnTo>
                <a:lnTo>
                  <a:pt x="1367527" y="582452"/>
                </a:lnTo>
                <a:lnTo>
                  <a:pt x="1377365" y="592302"/>
                </a:lnTo>
                <a:lnTo>
                  <a:pt x="1386886" y="602151"/>
                </a:lnTo>
                <a:lnTo>
                  <a:pt x="1396090" y="612319"/>
                </a:lnTo>
                <a:lnTo>
                  <a:pt x="1404976" y="622486"/>
                </a:lnTo>
                <a:lnTo>
                  <a:pt x="1413545" y="632972"/>
                </a:lnTo>
                <a:lnTo>
                  <a:pt x="1421796" y="643457"/>
                </a:lnTo>
                <a:lnTo>
                  <a:pt x="1429413" y="654260"/>
                </a:lnTo>
                <a:lnTo>
                  <a:pt x="1436395" y="664745"/>
                </a:lnTo>
                <a:lnTo>
                  <a:pt x="1443377" y="675866"/>
                </a:lnTo>
                <a:lnTo>
                  <a:pt x="1450042" y="687304"/>
                </a:lnTo>
                <a:lnTo>
                  <a:pt x="1456072" y="698107"/>
                </a:lnTo>
                <a:lnTo>
                  <a:pt x="1461784" y="709545"/>
                </a:lnTo>
                <a:lnTo>
                  <a:pt x="1467179" y="721301"/>
                </a:lnTo>
                <a:lnTo>
                  <a:pt x="1471623" y="732740"/>
                </a:lnTo>
                <a:lnTo>
                  <a:pt x="1476066" y="744178"/>
                </a:lnTo>
                <a:lnTo>
                  <a:pt x="1479874" y="755934"/>
                </a:lnTo>
                <a:lnTo>
                  <a:pt x="1483683" y="768326"/>
                </a:lnTo>
                <a:lnTo>
                  <a:pt x="1486856" y="779764"/>
                </a:lnTo>
                <a:lnTo>
                  <a:pt x="1489395" y="792156"/>
                </a:lnTo>
                <a:lnTo>
                  <a:pt x="1491299" y="804547"/>
                </a:lnTo>
                <a:lnTo>
                  <a:pt x="1493203" y="816621"/>
                </a:lnTo>
                <a:lnTo>
                  <a:pt x="1494155" y="829013"/>
                </a:lnTo>
                <a:lnTo>
                  <a:pt x="1495108" y="841722"/>
                </a:lnTo>
                <a:lnTo>
                  <a:pt x="1495425" y="854114"/>
                </a:lnTo>
                <a:lnTo>
                  <a:pt x="1495108" y="864281"/>
                </a:lnTo>
                <a:lnTo>
                  <a:pt x="1494790" y="874449"/>
                </a:lnTo>
                <a:lnTo>
                  <a:pt x="1493838" y="884616"/>
                </a:lnTo>
                <a:lnTo>
                  <a:pt x="1492886" y="894783"/>
                </a:lnTo>
                <a:lnTo>
                  <a:pt x="1491299" y="905269"/>
                </a:lnTo>
                <a:lnTo>
                  <a:pt x="1489395" y="915436"/>
                </a:lnTo>
                <a:lnTo>
                  <a:pt x="1487491" y="925286"/>
                </a:lnTo>
                <a:lnTo>
                  <a:pt x="1484952" y="935136"/>
                </a:lnTo>
                <a:lnTo>
                  <a:pt x="1482096" y="944985"/>
                </a:lnTo>
                <a:lnTo>
                  <a:pt x="1479239" y="954835"/>
                </a:lnTo>
                <a:lnTo>
                  <a:pt x="1475748" y="964685"/>
                </a:lnTo>
                <a:lnTo>
                  <a:pt x="1472257" y="973899"/>
                </a:lnTo>
                <a:lnTo>
                  <a:pt x="1468132" y="983431"/>
                </a:lnTo>
                <a:lnTo>
                  <a:pt x="1464006" y="992963"/>
                </a:lnTo>
                <a:lnTo>
                  <a:pt x="1459563" y="1002495"/>
                </a:lnTo>
                <a:lnTo>
                  <a:pt x="1455120" y="1011709"/>
                </a:lnTo>
                <a:lnTo>
                  <a:pt x="1450042" y="1020923"/>
                </a:lnTo>
                <a:lnTo>
                  <a:pt x="1444329" y="1030138"/>
                </a:lnTo>
                <a:lnTo>
                  <a:pt x="1438934" y="1039034"/>
                </a:lnTo>
                <a:lnTo>
                  <a:pt x="1432904" y="1048248"/>
                </a:lnTo>
                <a:lnTo>
                  <a:pt x="1426874" y="1056827"/>
                </a:lnTo>
                <a:lnTo>
                  <a:pt x="1420527" y="1066042"/>
                </a:lnTo>
                <a:lnTo>
                  <a:pt x="1413862" y="1074620"/>
                </a:lnTo>
                <a:lnTo>
                  <a:pt x="1406880" y="1082881"/>
                </a:lnTo>
                <a:lnTo>
                  <a:pt x="1399898" y="1091778"/>
                </a:lnTo>
                <a:lnTo>
                  <a:pt x="1392599" y="1100039"/>
                </a:lnTo>
                <a:lnTo>
                  <a:pt x="1384665" y="1108300"/>
                </a:lnTo>
                <a:lnTo>
                  <a:pt x="1376730" y="1116243"/>
                </a:lnTo>
                <a:lnTo>
                  <a:pt x="1368796" y="1124187"/>
                </a:lnTo>
                <a:lnTo>
                  <a:pt x="1360545" y="1132130"/>
                </a:lnTo>
                <a:lnTo>
                  <a:pt x="1351659" y="1140073"/>
                </a:lnTo>
                <a:lnTo>
                  <a:pt x="1342772" y="1147699"/>
                </a:lnTo>
                <a:lnTo>
                  <a:pt x="1333569" y="1155642"/>
                </a:lnTo>
                <a:lnTo>
                  <a:pt x="1324683" y="1162950"/>
                </a:lnTo>
                <a:lnTo>
                  <a:pt x="1315161" y="1170258"/>
                </a:lnTo>
                <a:lnTo>
                  <a:pt x="1305323" y="1177566"/>
                </a:lnTo>
                <a:lnTo>
                  <a:pt x="1285329" y="1191546"/>
                </a:lnTo>
                <a:lnTo>
                  <a:pt x="1264066" y="1205209"/>
                </a:lnTo>
                <a:lnTo>
                  <a:pt x="1242485" y="1217918"/>
                </a:lnTo>
                <a:lnTo>
                  <a:pt x="1219952" y="1230627"/>
                </a:lnTo>
                <a:lnTo>
                  <a:pt x="1196467" y="1242383"/>
                </a:lnTo>
                <a:lnTo>
                  <a:pt x="1172665" y="1253504"/>
                </a:lnTo>
                <a:lnTo>
                  <a:pt x="1148227" y="1264307"/>
                </a:lnTo>
                <a:lnTo>
                  <a:pt x="1122521" y="1274474"/>
                </a:lnTo>
                <a:lnTo>
                  <a:pt x="1096497" y="1283371"/>
                </a:lnTo>
                <a:lnTo>
                  <a:pt x="1069838" y="1292267"/>
                </a:lnTo>
                <a:lnTo>
                  <a:pt x="1042862" y="1300528"/>
                </a:lnTo>
                <a:lnTo>
                  <a:pt x="1014617" y="1307836"/>
                </a:lnTo>
                <a:lnTo>
                  <a:pt x="986371" y="1314509"/>
                </a:lnTo>
                <a:lnTo>
                  <a:pt x="957808" y="1320228"/>
                </a:lnTo>
                <a:lnTo>
                  <a:pt x="942257" y="1337703"/>
                </a:lnTo>
                <a:lnTo>
                  <a:pt x="926707" y="1354543"/>
                </a:lnTo>
                <a:lnTo>
                  <a:pt x="910838" y="1371065"/>
                </a:lnTo>
                <a:lnTo>
                  <a:pt x="895287" y="1386316"/>
                </a:lnTo>
                <a:lnTo>
                  <a:pt x="879419" y="1401567"/>
                </a:lnTo>
                <a:lnTo>
                  <a:pt x="863551" y="1416183"/>
                </a:lnTo>
                <a:lnTo>
                  <a:pt x="847683" y="1430481"/>
                </a:lnTo>
                <a:lnTo>
                  <a:pt x="831497" y="1443826"/>
                </a:lnTo>
                <a:lnTo>
                  <a:pt x="815629" y="1456853"/>
                </a:lnTo>
                <a:lnTo>
                  <a:pt x="799443" y="1469245"/>
                </a:lnTo>
                <a:lnTo>
                  <a:pt x="783575" y="1481319"/>
                </a:lnTo>
                <a:lnTo>
                  <a:pt x="767389" y="1492757"/>
                </a:lnTo>
                <a:lnTo>
                  <a:pt x="751521" y="1503878"/>
                </a:lnTo>
                <a:lnTo>
                  <a:pt x="735018" y="1514363"/>
                </a:lnTo>
                <a:lnTo>
                  <a:pt x="719150" y="1524530"/>
                </a:lnTo>
                <a:lnTo>
                  <a:pt x="703281" y="1534380"/>
                </a:lnTo>
                <a:lnTo>
                  <a:pt x="687413" y="1543594"/>
                </a:lnTo>
                <a:lnTo>
                  <a:pt x="671545" y="1552173"/>
                </a:lnTo>
                <a:lnTo>
                  <a:pt x="655677" y="1560434"/>
                </a:lnTo>
                <a:lnTo>
                  <a:pt x="640443" y="1568377"/>
                </a:lnTo>
                <a:lnTo>
                  <a:pt x="624575" y="1576003"/>
                </a:lnTo>
                <a:lnTo>
                  <a:pt x="609024" y="1583311"/>
                </a:lnTo>
                <a:lnTo>
                  <a:pt x="593790" y="1589983"/>
                </a:lnTo>
                <a:lnTo>
                  <a:pt x="578874" y="1596338"/>
                </a:lnTo>
                <a:lnTo>
                  <a:pt x="563641" y="1602375"/>
                </a:lnTo>
                <a:lnTo>
                  <a:pt x="548725" y="1608094"/>
                </a:lnTo>
                <a:lnTo>
                  <a:pt x="534126" y="1613813"/>
                </a:lnTo>
                <a:lnTo>
                  <a:pt x="519527" y="1618897"/>
                </a:lnTo>
                <a:lnTo>
                  <a:pt x="504928" y="1623345"/>
                </a:lnTo>
                <a:lnTo>
                  <a:pt x="490964" y="1627793"/>
                </a:lnTo>
                <a:lnTo>
                  <a:pt x="463353" y="1635737"/>
                </a:lnTo>
                <a:lnTo>
                  <a:pt x="437012" y="1642727"/>
                </a:lnTo>
                <a:lnTo>
                  <a:pt x="411305" y="1648764"/>
                </a:lnTo>
                <a:lnTo>
                  <a:pt x="386868" y="1653530"/>
                </a:lnTo>
                <a:lnTo>
                  <a:pt x="363701" y="1657343"/>
                </a:lnTo>
                <a:lnTo>
                  <a:pt x="341802" y="1660838"/>
                </a:lnTo>
                <a:lnTo>
                  <a:pt x="321491" y="1663379"/>
                </a:lnTo>
                <a:lnTo>
                  <a:pt x="302449" y="1665286"/>
                </a:lnTo>
                <a:lnTo>
                  <a:pt x="284994" y="1666557"/>
                </a:lnTo>
                <a:lnTo>
                  <a:pt x="269760" y="1667510"/>
                </a:lnTo>
                <a:lnTo>
                  <a:pt x="255796" y="1667828"/>
                </a:lnTo>
                <a:lnTo>
                  <a:pt x="244054" y="1668463"/>
                </a:lnTo>
                <a:lnTo>
                  <a:pt x="233898" y="1668463"/>
                </a:lnTo>
                <a:lnTo>
                  <a:pt x="220251" y="1667828"/>
                </a:lnTo>
                <a:lnTo>
                  <a:pt x="215174" y="1667510"/>
                </a:lnTo>
                <a:lnTo>
                  <a:pt x="226281" y="1664333"/>
                </a:lnTo>
                <a:lnTo>
                  <a:pt x="236754" y="1660520"/>
                </a:lnTo>
                <a:lnTo>
                  <a:pt x="257701" y="1652577"/>
                </a:lnTo>
                <a:lnTo>
                  <a:pt x="276743" y="1643998"/>
                </a:lnTo>
                <a:lnTo>
                  <a:pt x="295467" y="1635101"/>
                </a:lnTo>
                <a:lnTo>
                  <a:pt x="313239" y="1625887"/>
                </a:lnTo>
                <a:lnTo>
                  <a:pt x="329742" y="1616037"/>
                </a:lnTo>
                <a:lnTo>
                  <a:pt x="345293" y="1605870"/>
                </a:lnTo>
                <a:lnTo>
                  <a:pt x="359892" y="1595385"/>
                </a:lnTo>
                <a:lnTo>
                  <a:pt x="373856" y="1584264"/>
                </a:lnTo>
                <a:lnTo>
                  <a:pt x="387186" y="1573143"/>
                </a:lnTo>
                <a:lnTo>
                  <a:pt x="399245" y="1561387"/>
                </a:lnTo>
                <a:lnTo>
                  <a:pt x="410671" y="1549631"/>
                </a:lnTo>
                <a:lnTo>
                  <a:pt x="421461" y="1537875"/>
                </a:lnTo>
                <a:lnTo>
                  <a:pt x="431299" y="1525166"/>
                </a:lnTo>
                <a:lnTo>
                  <a:pt x="440503" y="1513092"/>
                </a:lnTo>
                <a:lnTo>
                  <a:pt x="449072" y="1500700"/>
                </a:lnTo>
                <a:lnTo>
                  <a:pt x="457006" y="1488309"/>
                </a:lnTo>
                <a:lnTo>
                  <a:pt x="464305" y="1475599"/>
                </a:lnTo>
                <a:lnTo>
                  <a:pt x="470653" y="1463208"/>
                </a:lnTo>
                <a:lnTo>
                  <a:pt x="476683" y="1450816"/>
                </a:lnTo>
                <a:lnTo>
                  <a:pt x="482395" y="1438425"/>
                </a:lnTo>
                <a:lnTo>
                  <a:pt x="487156" y="1426033"/>
                </a:lnTo>
                <a:lnTo>
                  <a:pt x="491916" y="1413641"/>
                </a:lnTo>
                <a:lnTo>
                  <a:pt x="495725" y="1401567"/>
                </a:lnTo>
                <a:lnTo>
                  <a:pt x="498898" y="1389811"/>
                </a:lnTo>
                <a:lnTo>
                  <a:pt x="502389" y="1378055"/>
                </a:lnTo>
                <a:lnTo>
                  <a:pt x="504928" y="1366617"/>
                </a:lnTo>
                <a:lnTo>
                  <a:pt x="507467" y="1355814"/>
                </a:lnTo>
                <a:lnTo>
                  <a:pt x="509054" y="1345329"/>
                </a:lnTo>
                <a:lnTo>
                  <a:pt x="510641" y="1334844"/>
                </a:lnTo>
                <a:lnTo>
                  <a:pt x="513497" y="1315462"/>
                </a:lnTo>
                <a:lnTo>
                  <a:pt x="485251" y="1308789"/>
                </a:lnTo>
                <a:lnTo>
                  <a:pt x="458275" y="1302117"/>
                </a:lnTo>
                <a:lnTo>
                  <a:pt x="431617" y="1294491"/>
                </a:lnTo>
                <a:lnTo>
                  <a:pt x="405593" y="1286230"/>
                </a:lnTo>
                <a:lnTo>
                  <a:pt x="379886" y="1277016"/>
                </a:lnTo>
                <a:lnTo>
                  <a:pt x="355132" y="1267484"/>
                </a:lnTo>
                <a:lnTo>
                  <a:pt x="331012" y="1257317"/>
                </a:lnTo>
                <a:lnTo>
                  <a:pt x="307527" y="1246514"/>
                </a:lnTo>
                <a:lnTo>
                  <a:pt x="284359" y="1235075"/>
                </a:lnTo>
                <a:lnTo>
                  <a:pt x="262144" y="1223319"/>
                </a:lnTo>
                <a:lnTo>
                  <a:pt x="240563" y="1210928"/>
                </a:lnTo>
                <a:lnTo>
                  <a:pt x="219617" y="1197901"/>
                </a:lnTo>
                <a:lnTo>
                  <a:pt x="199623" y="1184238"/>
                </a:lnTo>
                <a:lnTo>
                  <a:pt x="180898" y="1170893"/>
                </a:lnTo>
                <a:lnTo>
                  <a:pt x="162491" y="1156278"/>
                </a:lnTo>
                <a:lnTo>
                  <a:pt x="145036" y="1141344"/>
                </a:lnTo>
                <a:lnTo>
                  <a:pt x="136150" y="1133719"/>
                </a:lnTo>
                <a:lnTo>
                  <a:pt x="128216" y="1126093"/>
                </a:lnTo>
                <a:lnTo>
                  <a:pt x="120282" y="1118150"/>
                </a:lnTo>
                <a:lnTo>
                  <a:pt x="112348" y="1110206"/>
                </a:lnTo>
                <a:lnTo>
                  <a:pt x="105048" y="1102263"/>
                </a:lnTo>
                <a:lnTo>
                  <a:pt x="97749" y="1094320"/>
                </a:lnTo>
                <a:lnTo>
                  <a:pt x="90449" y="1086059"/>
                </a:lnTo>
                <a:lnTo>
                  <a:pt x="83785" y="1077798"/>
                </a:lnTo>
                <a:lnTo>
                  <a:pt x="77437" y="1069219"/>
                </a:lnTo>
                <a:lnTo>
                  <a:pt x="70773" y="1060640"/>
                </a:lnTo>
                <a:lnTo>
                  <a:pt x="64743" y="1052379"/>
                </a:lnTo>
                <a:lnTo>
                  <a:pt x="58713" y="1043482"/>
                </a:lnTo>
                <a:lnTo>
                  <a:pt x="53635" y="1034586"/>
                </a:lnTo>
                <a:lnTo>
                  <a:pt x="48240" y="1025689"/>
                </a:lnTo>
                <a:lnTo>
                  <a:pt x="42845" y="1016793"/>
                </a:lnTo>
                <a:lnTo>
                  <a:pt x="38401" y="1008214"/>
                </a:lnTo>
                <a:lnTo>
                  <a:pt x="33958" y="998682"/>
                </a:lnTo>
                <a:lnTo>
                  <a:pt x="29198" y="989468"/>
                </a:lnTo>
                <a:lnTo>
                  <a:pt x="25707" y="980571"/>
                </a:lnTo>
                <a:lnTo>
                  <a:pt x="21898" y="971039"/>
                </a:lnTo>
                <a:lnTo>
                  <a:pt x="18407" y="961507"/>
                </a:lnTo>
                <a:lnTo>
                  <a:pt x="15234" y="951975"/>
                </a:lnTo>
                <a:lnTo>
                  <a:pt x="12377" y="942761"/>
                </a:lnTo>
                <a:lnTo>
                  <a:pt x="9839" y="933229"/>
                </a:lnTo>
                <a:lnTo>
                  <a:pt x="7300" y="923379"/>
                </a:lnTo>
                <a:lnTo>
                  <a:pt x="5395" y="913530"/>
                </a:lnTo>
                <a:lnTo>
                  <a:pt x="4126" y="903998"/>
                </a:lnTo>
                <a:lnTo>
                  <a:pt x="2539" y="893830"/>
                </a:lnTo>
                <a:lnTo>
                  <a:pt x="1270" y="883981"/>
                </a:lnTo>
                <a:lnTo>
                  <a:pt x="635" y="874131"/>
                </a:lnTo>
                <a:lnTo>
                  <a:pt x="318" y="864281"/>
                </a:lnTo>
                <a:lnTo>
                  <a:pt x="0" y="854114"/>
                </a:lnTo>
                <a:lnTo>
                  <a:pt x="318" y="841722"/>
                </a:lnTo>
                <a:lnTo>
                  <a:pt x="952" y="829013"/>
                </a:lnTo>
                <a:lnTo>
                  <a:pt x="2222" y="816621"/>
                </a:lnTo>
                <a:lnTo>
                  <a:pt x="4126" y="804547"/>
                </a:lnTo>
                <a:lnTo>
                  <a:pt x="6030" y="792156"/>
                </a:lnTo>
                <a:lnTo>
                  <a:pt x="8569" y="779764"/>
                </a:lnTo>
                <a:lnTo>
                  <a:pt x="11425" y="768326"/>
                </a:lnTo>
                <a:lnTo>
                  <a:pt x="15234" y="755934"/>
                </a:lnTo>
                <a:lnTo>
                  <a:pt x="19042" y="744178"/>
                </a:lnTo>
                <a:lnTo>
                  <a:pt x="23803" y="732740"/>
                </a:lnTo>
                <a:lnTo>
                  <a:pt x="28246" y="721301"/>
                </a:lnTo>
                <a:lnTo>
                  <a:pt x="33641" y="709545"/>
                </a:lnTo>
                <a:lnTo>
                  <a:pt x="39036" y="698107"/>
                </a:lnTo>
                <a:lnTo>
                  <a:pt x="45066" y="687304"/>
                </a:lnTo>
                <a:lnTo>
                  <a:pt x="52048" y="675866"/>
                </a:lnTo>
                <a:lnTo>
                  <a:pt x="58713" y="664745"/>
                </a:lnTo>
                <a:lnTo>
                  <a:pt x="66012" y="654260"/>
                </a:lnTo>
                <a:lnTo>
                  <a:pt x="73629" y="643457"/>
                </a:lnTo>
                <a:lnTo>
                  <a:pt x="81880" y="632972"/>
                </a:lnTo>
                <a:lnTo>
                  <a:pt x="90132" y="622486"/>
                </a:lnTo>
                <a:lnTo>
                  <a:pt x="98701" y="612319"/>
                </a:lnTo>
                <a:lnTo>
                  <a:pt x="108222" y="602151"/>
                </a:lnTo>
                <a:lnTo>
                  <a:pt x="117743" y="592302"/>
                </a:lnTo>
                <a:lnTo>
                  <a:pt x="127581" y="582452"/>
                </a:lnTo>
                <a:lnTo>
                  <a:pt x="137737" y="572920"/>
                </a:lnTo>
                <a:lnTo>
                  <a:pt x="148210" y="563388"/>
                </a:lnTo>
                <a:lnTo>
                  <a:pt x="159318" y="553856"/>
                </a:lnTo>
                <a:lnTo>
                  <a:pt x="170743" y="544960"/>
                </a:lnTo>
                <a:lnTo>
                  <a:pt x="182485" y="536063"/>
                </a:lnTo>
                <a:lnTo>
                  <a:pt x="194228" y="527484"/>
                </a:lnTo>
                <a:lnTo>
                  <a:pt x="206605" y="518905"/>
                </a:lnTo>
                <a:lnTo>
                  <a:pt x="218982" y="510644"/>
                </a:lnTo>
                <a:lnTo>
                  <a:pt x="231994" y="502701"/>
                </a:lnTo>
                <a:lnTo>
                  <a:pt x="245006" y="494758"/>
                </a:lnTo>
                <a:lnTo>
                  <a:pt x="258335" y="486497"/>
                </a:lnTo>
                <a:lnTo>
                  <a:pt x="271982" y="479189"/>
                </a:lnTo>
                <a:lnTo>
                  <a:pt x="285946" y="471881"/>
                </a:lnTo>
                <a:lnTo>
                  <a:pt x="300227" y="464573"/>
                </a:lnTo>
                <a:lnTo>
                  <a:pt x="315144" y="457901"/>
                </a:lnTo>
                <a:lnTo>
                  <a:pt x="329742" y="451228"/>
                </a:lnTo>
                <a:lnTo>
                  <a:pt x="344976" y="444556"/>
                </a:lnTo>
                <a:lnTo>
                  <a:pt x="359892" y="438519"/>
                </a:lnTo>
                <a:lnTo>
                  <a:pt x="375443" y="432482"/>
                </a:lnTo>
                <a:lnTo>
                  <a:pt x="391311" y="426763"/>
                </a:lnTo>
                <a:lnTo>
                  <a:pt x="407180" y="421679"/>
                </a:lnTo>
                <a:lnTo>
                  <a:pt x="423365" y="416278"/>
                </a:lnTo>
                <a:lnTo>
                  <a:pt x="440186" y="411512"/>
                </a:lnTo>
                <a:lnTo>
                  <a:pt x="456689" y="406428"/>
                </a:lnTo>
                <a:lnTo>
                  <a:pt x="473192" y="401980"/>
                </a:lnTo>
                <a:lnTo>
                  <a:pt x="490647" y="397849"/>
                </a:lnTo>
                <a:lnTo>
                  <a:pt x="507784" y="394036"/>
                </a:lnTo>
                <a:lnTo>
                  <a:pt x="525557" y="390224"/>
                </a:lnTo>
                <a:lnTo>
                  <a:pt x="542695" y="386729"/>
                </a:lnTo>
                <a:lnTo>
                  <a:pt x="561102" y="383869"/>
                </a:lnTo>
                <a:lnTo>
                  <a:pt x="578874" y="380692"/>
                </a:lnTo>
                <a:lnTo>
                  <a:pt x="596964" y="378150"/>
                </a:lnTo>
                <a:lnTo>
                  <a:pt x="615371" y="375926"/>
                </a:lnTo>
                <a:lnTo>
                  <a:pt x="633778" y="374019"/>
                </a:lnTo>
                <a:lnTo>
                  <a:pt x="652503" y="372431"/>
                </a:lnTo>
                <a:lnTo>
                  <a:pt x="671227" y="370842"/>
                </a:lnTo>
                <a:lnTo>
                  <a:pt x="690269" y="369889"/>
                </a:lnTo>
                <a:lnTo>
                  <a:pt x="708994" y="368936"/>
                </a:lnTo>
                <a:lnTo>
                  <a:pt x="728353" y="368618"/>
                </a:lnTo>
                <a:lnTo>
                  <a:pt x="747713" y="368300"/>
                </a:lnTo>
                <a:close/>
                <a:moveTo>
                  <a:pt x="1731944" y="157585"/>
                </a:moveTo>
                <a:lnTo>
                  <a:pt x="1726550" y="158220"/>
                </a:lnTo>
                <a:lnTo>
                  <a:pt x="1721473" y="158856"/>
                </a:lnTo>
                <a:lnTo>
                  <a:pt x="1716713" y="160127"/>
                </a:lnTo>
                <a:lnTo>
                  <a:pt x="1712271" y="161397"/>
                </a:lnTo>
                <a:lnTo>
                  <a:pt x="1708146" y="163621"/>
                </a:lnTo>
                <a:lnTo>
                  <a:pt x="1704021" y="166163"/>
                </a:lnTo>
                <a:lnTo>
                  <a:pt x="1699578" y="169023"/>
                </a:lnTo>
                <a:lnTo>
                  <a:pt x="1696405" y="172200"/>
                </a:lnTo>
                <a:lnTo>
                  <a:pt x="1692915" y="175377"/>
                </a:lnTo>
                <a:lnTo>
                  <a:pt x="1690376" y="179189"/>
                </a:lnTo>
                <a:lnTo>
                  <a:pt x="1687520" y="183320"/>
                </a:lnTo>
                <a:lnTo>
                  <a:pt x="1685616" y="187768"/>
                </a:lnTo>
                <a:lnTo>
                  <a:pt x="1683713" y="192215"/>
                </a:lnTo>
                <a:lnTo>
                  <a:pt x="1682761" y="196981"/>
                </a:lnTo>
                <a:lnTo>
                  <a:pt x="1681809" y="202065"/>
                </a:lnTo>
                <a:lnTo>
                  <a:pt x="1681491" y="206830"/>
                </a:lnTo>
                <a:lnTo>
                  <a:pt x="1681491" y="394598"/>
                </a:lnTo>
                <a:lnTo>
                  <a:pt x="1681809" y="399999"/>
                </a:lnTo>
                <a:lnTo>
                  <a:pt x="1682761" y="404765"/>
                </a:lnTo>
                <a:lnTo>
                  <a:pt x="1683713" y="409213"/>
                </a:lnTo>
                <a:lnTo>
                  <a:pt x="1685616" y="413978"/>
                </a:lnTo>
                <a:lnTo>
                  <a:pt x="1687520" y="418109"/>
                </a:lnTo>
                <a:lnTo>
                  <a:pt x="1690376" y="422239"/>
                </a:lnTo>
                <a:lnTo>
                  <a:pt x="1692915" y="426051"/>
                </a:lnTo>
                <a:lnTo>
                  <a:pt x="1696405" y="429228"/>
                </a:lnTo>
                <a:lnTo>
                  <a:pt x="1699578" y="432406"/>
                </a:lnTo>
                <a:lnTo>
                  <a:pt x="1704021" y="435583"/>
                </a:lnTo>
                <a:lnTo>
                  <a:pt x="1708146" y="437807"/>
                </a:lnTo>
                <a:lnTo>
                  <a:pt x="1712271" y="440031"/>
                </a:lnTo>
                <a:lnTo>
                  <a:pt x="1716713" y="441619"/>
                </a:lnTo>
                <a:lnTo>
                  <a:pt x="1721473" y="442572"/>
                </a:lnTo>
                <a:lnTo>
                  <a:pt x="1726550" y="443526"/>
                </a:lnTo>
                <a:lnTo>
                  <a:pt x="1731944" y="443843"/>
                </a:lnTo>
                <a:lnTo>
                  <a:pt x="1736704" y="443526"/>
                </a:lnTo>
                <a:lnTo>
                  <a:pt x="1741781" y="442572"/>
                </a:lnTo>
                <a:lnTo>
                  <a:pt x="1746541" y="441619"/>
                </a:lnTo>
                <a:lnTo>
                  <a:pt x="1750983" y="440031"/>
                </a:lnTo>
                <a:lnTo>
                  <a:pt x="1755743" y="437807"/>
                </a:lnTo>
                <a:lnTo>
                  <a:pt x="1759868" y="435583"/>
                </a:lnTo>
                <a:lnTo>
                  <a:pt x="1763675" y="432406"/>
                </a:lnTo>
                <a:lnTo>
                  <a:pt x="1767483" y="429228"/>
                </a:lnTo>
                <a:lnTo>
                  <a:pt x="1770339" y="426051"/>
                </a:lnTo>
                <a:lnTo>
                  <a:pt x="1773512" y="422239"/>
                </a:lnTo>
                <a:lnTo>
                  <a:pt x="1775733" y="418109"/>
                </a:lnTo>
                <a:lnTo>
                  <a:pt x="1777955" y="413978"/>
                </a:lnTo>
                <a:lnTo>
                  <a:pt x="1779541" y="409213"/>
                </a:lnTo>
                <a:lnTo>
                  <a:pt x="1780810" y="404765"/>
                </a:lnTo>
                <a:lnTo>
                  <a:pt x="1781762" y="399999"/>
                </a:lnTo>
                <a:lnTo>
                  <a:pt x="1781762" y="394598"/>
                </a:lnTo>
                <a:lnTo>
                  <a:pt x="1781762" y="206830"/>
                </a:lnTo>
                <a:lnTo>
                  <a:pt x="1781762" y="202065"/>
                </a:lnTo>
                <a:lnTo>
                  <a:pt x="1780810" y="196981"/>
                </a:lnTo>
                <a:lnTo>
                  <a:pt x="1779541" y="192215"/>
                </a:lnTo>
                <a:lnTo>
                  <a:pt x="1777955" y="187768"/>
                </a:lnTo>
                <a:lnTo>
                  <a:pt x="1775733" y="183320"/>
                </a:lnTo>
                <a:lnTo>
                  <a:pt x="1773512" y="179189"/>
                </a:lnTo>
                <a:lnTo>
                  <a:pt x="1770339" y="175377"/>
                </a:lnTo>
                <a:lnTo>
                  <a:pt x="1767483" y="172200"/>
                </a:lnTo>
                <a:lnTo>
                  <a:pt x="1763675" y="169023"/>
                </a:lnTo>
                <a:lnTo>
                  <a:pt x="1759868" y="166163"/>
                </a:lnTo>
                <a:lnTo>
                  <a:pt x="1755743" y="163621"/>
                </a:lnTo>
                <a:lnTo>
                  <a:pt x="1750983" y="161397"/>
                </a:lnTo>
                <a:lnTo>
                  <a:pt x="1746541" y="160127"/>
                </a:lnTo>
                <a:lnTo>
                  <a:pt x="1741781" y="158856"/>
                </a:lnTo>
                <a:lnTo>
                  <a:pt x="1736704" y="158220"/>
                </a:lnTo>
                <a:lnTo>
                  <a:pt x="1731944" y="157585"/>
                </a:lnTo>
                <a:close/>
                <a:moveTo>
                  <a:pt x="1689424" y="0"/>
                </a:moveTo>
                <a:lnTo>
                  <a:pt x="1704021" y="0"/>
                </a:lnTo>
                <a:lnTo>
                  <a:pt x="1717982" y="318"/>
                </a:lnTo>
                <a:lnTo>
                  <a:pt x="1731944" y="635"/>
                </a:lnTo>
                <a:lnTo>
                  <a:pt x="1745906" y="1906"/>
                </a:lnTo>
                <a:lnTo>
                  <a:pt x="1759550" y="2542"/>
                </a:lnTo>
                <a:lnTo>
                  <a:pt x="1772877" y="4130"/>
                </a:lnTo>
                <a:lnTo>
                  <a:pt x="1800166" y="6990"/>
                </a:lnTo>
                <a:lnTo>
                  <a:pt x="1826503" y="10802"/>
                </a:lnTo>
                <a:lnTo>
                  <a:pt x="1852840" y="15886"/>
                </a:lnTo>
                <a:lnTo>
                  <a:pt x="1877908" y="21604"/>
                </a:lnTo>
                <a:lnTo>
                  <a:pt x="1902976" y="27959"/>
                </a:lnTo>
                <a:lnTo>
                  <a:pt x="1927409" y="35266"/>
                </a:lnTo>
                <a:lnTo>
                  <a:pt x="1950890" y="42573"/>
                </a:lnTo>
                <a:lnTo>
                  <a:pt x="1974054" y="51469"/>
                </a:lnTo>
                <a:lnTo>
                  <a:pt x="1985477" y="55917"/>
                </a:lnTo>
                <a:lnTo>
                  <a:pt x="1996266" y="61001"/>
                </a:lnTo>
                <a:lnTo>
                  <a:pt x="2007372" y="65766"/>
                </a:lnTo>
                <a:lnTo>
                  <a:pt x="2017843" y="70850"/>
                </a:lnTo>
                <a:lnTo>
                  <a:pt x="2028315" y="75933"/>
                </a:lnTo>
                <a:lnTo>
                  <a:pt x="2038469" y="81334"/>
                </a:lnTo>
                <a:lnTo>
                  <a:pt x="2048940" y="87053"/>
                </a:lnTo>
                <a:lnTo>
                  <a:pt x="2058459" y="92772"/>
                </a:lnTo>
                <a:lnTo>
                  <a:pt x="2067979" y="98173"/>
                </a:lnTo>
                <a:lnTo>
                  <a:pt x="2077498" y="104527"/>
                </a:lnTo>
                <a:lnTo>
                  <a:pt x="2087018" y="110564"/>
                </a:lnTo>
                <a:lnTo>
                  <a:pt x="2095585" y="116918"/>
                </a:lnTo>
                <a:lnTo>
                  <a:pt x="2104470" y="122954"/>
                </a:lnTo>
                <a:lnTo>
                  <a:pt x="2113037" y="129626"/>
                </a:lnTo>
                <a:lnTo>
                  <a:pt x="2121287" y="136298"/>
                </a:lnTo>
                <a:lnTo>
                  <a:pt x="2129220" y="142970"/>
                </a:lnTo>
                <a:lnTo>
                  <a:pt x="2137153" y="150278"/>
                </a:lnTo>
                <a:lnTo>
                  <a:pt x="2144769" y="156950"/>
                </a:lnTo>
                <a:lnTo>
                  <a:pt x="2152067" y="164257"/>
                </a:lnTo>
                <a:lnTo>
                  <a:pt x="2158730" y="171564"/>
                </a:lnTo>
                <a:lnTo>
                  <a:pt x="2165394" y="178872"/>
                </a:lnTo>
                <a:lnTo>
                  <a:pt x="2172058" y="186497"/>
                </a:lnTo>
                <a:lnTo>
                  <a:pt x="2178404" y="194122"/>
                </a:lnTo>
                <a:lnTo>
                  <a:pt x="2184115" y="202065"/>
                </a:lnTo>
                <a:lnTo>
                  <a:pt x="2189827" y="209690"/>
                </a:lnTo>
                <a:lnTo>
                  <a:pt x="2195221" y="217632"/>
                </a:lnTo>
                <a:lnTo>
                  <a:pt x="2200298" y="225893"/>
                </a:lnTo>
                <a:lnTo>
                  <a:pt x="2205058" y="233836"/>
                </a:lnTo>
                <a:lnTo>
                  <a:pt x="2209501" y="242096"/>
                </a:lnTo>
                <a:lnTo>
                  <a:pt x="2213626" y="250357"/>
                </a:lnTo>
                <a:lnTo>
                  <a:pt x="2217751" y="258617"/>
                </a:lnTo>
                <a:lnTo>
                  <a:pt x="2220924" y="267513"/>
                </a:lnTo>
                <a:lnTo>
                  <a:pt x="2224414" y="275774"/>
                </a:lnTo>
                <a:lnTo>
                  <a:pt x="2226953" y="284352"/>
                </a:lnTo>
                <a:lnTo>
                  <a:pt x="2229809" y="293248"/>
                </a:lnTo>
                <a:lnTo>
                  <a:pt x="2232030" y="302144"/>
                </a:lnTo>
                <a:lnTo>
                  <a:pt x="2233934" y="311040"/>
                </a:lnTo>
                <a:lnTo>
                  <a:pt x="2235520" y="319936"/>
                </a:lnTo>
                <a:lnTo>
                  <a:pt x="2236472" y="329149"/>
                </a:lnTo>
                <a:lnTo>
                  <a:pt x="2237741" y="338045"/>
                </a:lnTo>
                <a:lnTo>
                  <a:pt x="2238059" y="347259"/>
                </a:lnTo>
                <a:lnTo>
                  <a:pt x="2238376" y="356472"/>
                </a:lnTo>
                <a:lnTo>
                  <a:pt x="2238059" y="363780"/>
                </a:lnTo>
                <a:lnTo>
                  <a:pt x="2237741" y="371087"/>
                </a:lnTo>
                <a:lnTo>
                  <a:pt x="2237424" y="378712"/>
                </a:lnTo>
                <a:lnTo>
                  <a:pt x="2236472" y="386020"/>
                </a:lnTo>
                <a:lnTo>
                  <a:pt x="2234251" y="400317"/>
                </a:lnTo>
                <a:lnTo>
                  <a:pt x="2231395" y="414296"/>
                </a:lnTo>
                <a:lnTo>
                  <a:pt x="2226953" y="428593"/>
                </a:lnTo>
                <a:lnTo>
                  <a:pt x="2222193" y="442255"/>
                </a:lnTo>
                <a:lnTo>
                  <a:pt x="2216481" y="455916"/>
                </a:lnTo>
                <a:lnTo>
                  <a:pt x="2210135" y="469578"/>
                </a:lnTo>
                <a:lnTo>
                  <a:pt x="2202837" y="482604"/>
                </a:lnTo>
                <a:lnTo>
                  <a:pt x="2194904" y="495630"/>
                </a:lnTo>
                <a:lnTo>
                  <a:pt x="2186337" y="508021"/>
                </a:lnTo>
                <a:lnTo>
                  <a:pt x="2176817" y="520412"/>
                </a:lnTo>
                <a:lnTo>
                  <a:pt x="2166663" y="532802"/>
                </a:lnTo>
                <a:lnTo>
                  <a:pt x="2155557" y="544876"/>
                </a:lnTo>
                <a:lnTo>
                  <a:pt x="2144451" y="555995"/>
                </a:lnTo>
                <a:lnTo>
                  <a:pt x="2131759" y="567433"/>
                </a:lnTo>
                <a:lnTo>
                  <a:pt x="2119066" y="578553"/>
                </a:lnTo>
                <a:lnTo>
                  <a:pt x="2105739" y="589037"/>
                </a:lnTo>
                <a:lnTo>
                  <a:pt x="2091460" y="599204"/>
                </a:lnTo>
                <a:lnTo>
                  <a:pt x="2076864" y="609053"/>
                </a:lnTo>
                <a:lnTo>
                  <a:pt x="2061633" y="618585"/>
                </a:lnTo>
                <a:lnTo>
                  <a:pt x="2045767" y="627481"/>
                </a:lnTo>
                <a:lnTo>
                  <a:pt x="2029584" y="636376"/>
                </a:lnTo>
                <a:lnTo>
                  <a:pt x="2012766" y="644637"/>
                </a:lnTo>
                <a:lnTo>
                  <a:pt x="1995631" y="652580"/>
                </a:lnTo>
                <a:lnTo>
                  <a:pt x="1977862" y="660205"/>
                </a:lnTo>
                <a:lnTo>
                  <a:pt x="1959140" y="666877"/>
                </a:lnTo>
                <a:lnTo>
                  <a:pt x="1940736" y="673866"/>
                </a:lnTo>
                <a:lnTo>
                  <a:pt x="1921380" y="679903"/>
                </a:lnTo>
                <a:lnTo>
                  <a:pt x="1901707" y="685622"/>
                </a:lnTo>
                <a:lnTo>
                  <a:pt x="1881716" y="690387"/>
                </a:lnTo>
                <a:lnTo>
                  <a:pt x="1861408" y="694835"/>
                </a:lnTo>
                <a:lnTo>
                  <a:pt x="1863312" y="709450"/>
                </a:lnTo>
                <a:lnTo>
                  <a:pt x="1865850" y="725018"/>
                </a:lnTo>
                <a:lnTo>
                  <a:pt x="1867754" y="732961"/>
                </a:lnTo>
                <a:lnTo>
                  <a:pt x="1869658" y="741221"/>
                </a:lnTo>
                <a:lnTo>
                  <a:pt x="1871879" y="749800"/>
                </a:lnTo>
                <a:lnTo>
                  <a:pt x="1874735" y="758695"/>
                </a:lnTo>
                <a:lnTo>
                  <a:pt x="1877274" y="767274"/>
                </a:lnTo>
                <a:lnTo>
                  <a:pt x="1880764" y="776487"/>
                </a:lnTo>
                <a:lnTo>
                  <a:pt x="1884572" y="785383"/>
                </a:lnTo>
                <a:lnTo>
                  <a:pt x="1888379" y="794597"/>
                </a:lnTo>
                <a:lnTo>
                  <a:pt x="1892822" y="803493"/>
                </a:lnTo>
                <a:lnTo>
                  <a:pt x="1897582" y="813024"/>
                </a:lnTo>
                <a:lnTo>
                  <a:pt x="1902976" y="822238"/>
                </a:lnTo>
                <a:lnTo>
                  <a:pt x="1908688" y="831134"/>
                </a:lnTo>
                <a:lnTo>
                  <a:pt x="1915034" y="840347"/>
                </a:lnTo>
                <a:lnTo>
                  <a:pt x="1921697" y="849243"/>
                </a:lnTo>
                <a:lnTo>
                  <a:pt x="1928996" y="858457"/>
                </a:lnTo>
                <a:lnTo>
                  <a:pt x="1936928" y="867035"/>
                </a:lnTo>
                <a:lnTo>
                  <a:pt x="1945179" y="875931"/>
                </a:lnTo>
                <a:lnTo>
                  <a:pt x="1954381" y="884192"/>
                </a:lnTo>
                <a:lnTo>
                  <a:pt x="1963900" y="892452"/>
                </a:lnTo>
                <a:lnTo>
                  <a:pt x="1974054" y="900395"/>
                </a:lnTo>
                <a:lnTo>
                  <a:pt x="1984843" y="908338"/>
                </a:lnTo>
                <a:lnTo>
                  <a:pt x="1996266" y="915963"/>
                </a:lnTo>
                <a:lnTo>
                  <a:pt x="2008324" y="923270"/>
                </a:lnTo>
                <a:lnTo>
                  <a:pt x="2021651" y="929942"/>
                </a:lnTo>
                <a:lnTo>
                  <a:pt x="2034661" y="936296"/>
                </a:lnTo>
                <a:lnTo>
                  <a:pt x="2049257" y="942333"/>
                </a:lnTo>
                <a:lnTo>
                  <a:pt x="2064171" y="948369"/>
                </a:lnTo>
                <a:lnTo>
                  <a:pt x="2080037" y="953770"/>
                </a:lnTo>
                <a:lnTo>
                  <a:pt x="2071152" y="954088"/>
                </a:lnTo>
                <a:lnTo>
                  <a:pt x="2060046" y="954088"/>
                </a:lnTo>
                <a:lnTo>
                  <a:pt x="2045450" y="953770"/>
                </a:lnTo>
                <a:lnTo>
                  <a:pt x="2027363" y="952500"/>
                </a:lnTo>
                <a:lnTo>
                  <a:pt x="2005785" y="950911"/>
                </a:lnTo>
                <a:lnTo>
                  <a:pt x="1993727" y="949640"/>
                </a:lnTo>
                <a:lnTo>
                  <a:pt x="1981035" y="947734"/>
                </a:lnTo>
                <a:lnTo>
                  <a:pt x="1968025" y="945828"/>
                </a:lnTo>
                <a:lnTo>
                  <a:pt x="1954063" y="943286"/>
                </a:lnTo>
                <a:lnTo>
                  <a:pt x="1939150" y="940109"/>
                </a:lnTo>
                <a:lnTo>
                  <a:pt x="1924236" y="937249"/>
                </a:lnTo>
                <a:lnTo>
                  <a:pt x="1908688" y="933437"/>
                </a:lnTo>
                <a:lnTo>
                  <a:pt x="1892505" y="928671"/>
                </a:lnTo>
                <a:lnTo>
                  <a:pt x="1875687" y="923905"/>
                </a:lnTo>
                <a:lnTo>
                  <a:pt x="1858869" y="918504"/>
                </a:lnTo>
                <a:lnTo>
                  <a:pt x="1841417" y="912468"/>
                </a:lnTo>
                <a:lnTo>
                  <a:pt x="1823648" y="905796"/>
                </a:lnTo>
                <a:lnTo>
                  <a:pt x="1805878" y="898171"/>
                </a:lnTo>
                <a:lnTo>
                  <a:pt x="1787474" y="890228"/>
                </a:lnTo>
                <a:lnTo>
                  <a:pt x="1768752" y="881014"/>
                </a:lnTo>
                <a:lnTo>
                  <a:pt x="1750031" y="871801"/>
                </a:lnTo>
                <a:lnTo>
                  <a:pt x="1730992" y="860999"/>
                </a:lnTo>
                <a:lnTo>
                  <a:pt x="1712271" y="849879"/>
                </a:lnTo>
                <a:lnTo>
                  <a:pt x="1692915" y="837488"/>
                </a:lnTo>
                <a:lnTo>
                  <a:pt x="1673876" y="824779"/>
                </a:lnTo>
                <a:lnTo>
                  <a:pt x="1675462" y="812389"/>
                </a:lnTo>
                <a:lnTo>
                  <a:pt x="1676732" y="799680"/>
                </a:lnTo>
                <a:lnTo>
                  <a:pt x="1677366" y="787289"/>
                </a:lnTo>
                <a:lnTo>
                  <a:pt x="1677684" y="774581"/>
                </a:lnTo>
                <a:lnTo>
                  <a:pt x="1677366" y="763779"/>
                </a:lnTo>
                <a:lnTo>
                  <a:pt x="1677049" y="752977"/>
                </a:lnTo>
                <a:lnTo>
                  <a:pt x="1676414" y="742174"/>
                </a:lnTo>
                <a:lnTo>
                  <a:pt x="1675145" y="731690"/>
                </a:lnTo>
                <a:lnTo>
                  <a:pt x="1673558" y="721205"/>
                </a:lnTo>
                <a:lnTo>
                  <a:pt x="1672289" y="710403"/>
                </a:lnTo>
                <a:lnTo>
                  <a:pt x="1670385" y="699919"/>
                </a:lnTo>
                <a:lnTo>
                  <a:pt x="1667847" y="689434"/>
                </a:lnTo>
                <a:lnTo>
                  <a:pt x="1665308" y="678950"/>
                </a:lnTo>
                <a:lnTo>
                  <a:pt x="1662453" y="668783"/>
                </a:lnTo>
                <a:lnTo>
                  <a:pt x="1659279" y="658616"/>
                </a:lnTo>
                <a:lnTo>
                  <a:pt x="1655789" y="648450"/>
                </a:lnTo>
                <a:lnTo>
                  <a:pt x="1651981" y="638283"/>
                </a:lnTo>
                <a:lnTo>
                  <a:pt x="1648491" y="628116"/>
                </a:lnTo>
                <a:lnTo>
                  <a:pt x="1644048" y="618267"/>
                </a:lnTo>
                <a:lnTo>
                  <a:pt x="1639606" y="608418"/>
                </a:lnTo>
                <a:lnTo>
                  <a:pt x="1634846" y="598569"/>
                </a:lnTo>
                <a:lnTo>
                  <a:pt x="1629769" y="588720"/>
                </a:lnTo>
                <a:lnTo>
                  <a:pt x="1624692" y="579188"/>
                </a:lnTo>
                <a:lnTo>
                  <a:pt x="1618981" y="569657"/>
                </a:lnTo>
                <a:lnTo>
                  <a:pt x="1613269" y="560443"/>
                </a:lnTo>
                <a:lnTo>
                  <a:pt x="1606923" y="550912"/>
                </a:lnTo>
                <a:lnTo>
                  <a:pt x="1600576" y="541381"/>
                </a:lnTo>
                <a:lnTo>
                  <a:pt x="1593913" y="532167"/>
                </a:lnTo>
                <a:lnTo>
                  <a:pt x="1587249" y="523271"/>
                </a:lnTo>
                <a:lnTo>
                  <a:pt x="1580268" y="514057"/>
                </a:lnTo>
                <a:lnTo>
                  <a:pt x="1572653" y="505479"/>
                </a:lnTo>
                <a:lnTo>
                  <a:pt x="1565355" y="496583"/>
                </a:lnTo>
                <a:lnTo>
                  <a:pt x="1557739" y="488005"/>
                </a:lnTo>
                <a:lnTo>
                  <a:pt x="1549806" y="479427"/>
                </a:lnTo>
                <a:lnTo>
                  <a:pt x="1541556" y="470531"/>
                </a:lnTo>
                <a:lnTo>
                  <a:pt x="1532671" y="462270"/>
                </a:lnTo>
                <a:lnTo>
                  <a:pt x="1524104" y="454010"/>
                </a:lnTo>
                <a:lnTo>
                  <a:pt x="1515219" y="446067"/>
                </a:lnTo>
                <a:lnTo>
                  <a:pt x="1506334" y="438124"/>
                </a:lnTo>
                <a:lnTo>
                  <a:pt x="1496815" y="430182"/>
                </a:lnTo>
                <a:lnTo>
                  <a:pt x="1477459" y="414614"/>
                </a:lnTo>
                <a:lnTo>
                  <a:pt x="1457468" y="399364"/>
                </a:lnTo>
                <a:lnTo>
                  <a:pt x="1436843" y="384749"/>
                </a:lnTo>
                <a:lnTo>
                  <a:pt x="1414948" y="370770"/>
                </a:lnTo>
                <a:lnTo>
                  <a:pt x="1392419" y="357426"/>
                </a:lnTo>
                <a:lnTo>
                  <a:pt x="1369572" y="344717"/>
                </a:lnTo>
                <a:lnTo>
                  <a:pt x="1345774" y="332009"/>
                </a:lnTo>
                <a:lnTo>
                  <a:pt x="1321023" y="320571"/>
                </a:lnTo>
                <a:lnTo>
                  <a:pt x="1295956" y="309133"/>
                </a:lnTo>
                <a:lnTo>
                  <a:pt x="1269936" y="298331"/>
                </a:lnTo>
                <a:lnTo>
                  <a:pt x="1243282" y="288164"/>
                </a:lnTo>
                <a:lnTo>
                  <a:pt x="1216627" y="279268"/>
                </a:lnTo>
                <a:lnTo>
                  <a:pt x="1189021" y="270055"/>
                </a:lnTo>
                <a:lnTo>
                  <a:pt x="1160463" y="262112"/>
                </a:lnTo>
                <a:lnTo>
                  <a:pt x="1167127" y="248133"/>
                </a:lnTo>
                <a:lnTo>
                  <a:pt x="1174107" y="234154"/>
                </a:lnTo>
                <a:lnTo>
                  <a:pt x="1182675" y="220810"/>
                </a:lnTo>
                <a:lnTo>
                  <a:pt x="1191242" y="207783"/>
                </a:lnTo>
                <a:lnTo>
                  <a:pt x="1201079" y="194439"/>
                </a:lnTo>
                <a:lnTo>
                  <a:pt x="1211550" y="182049"/>
                </a:lnTo>
                <a:lnTo>
                  <a:pt x="1222656" y="169340"/>
                </a:lnTo>
                <a:lnTo>
                  <a:pt x="1234714" y="157267"/>
                </a:lnTo>
                <a:lnTo>
                  <a:pt x="1247407" y="145512"/>
                </a:lnTo>
                <a:lnTo>
                  <a:pt x="1260734" y="134392"/>
                </a:lnTo>
                <a:lnTo>
                  <a:pt x="1274696" y="123272"/>
                </a:lnTo>
                <a:lnTo>
                  <a:pt x="1289292" y="112788"/>
                </a:lnTo>
                <a:lnTo>
                  <a:pt x="1304523" y="102621"/>
                </a:lnTo>
                <a:lnTo>
                  <a:pt x="1320706" y="92772"/>
                </a:lnTo>
                <a:lnTo>
                  <a:pt x="1336889" y="83240"/>
                </a:lnTo>
                <a:lnTo>
                  <a:pt x="1354024" y="74344"/>
                </a:lnTo>
                <a:lnTo>
                  <a:pt x="1371794" y="65766"/>
                </a:lnTo>
                <a:lnTo>
                  <a:pt x="1389880" y="57823"/>
                </a:lnTo>
                <a:lnTo>
                  <a:pt x="1408919" y="50198"/>
                </a:lnTo>
                <a:lnTo>
                  <a:pt x="1427958" y="43209"/>
                </a:lnTo>
                <a:lnTo>
                  <a:pt x="1447631" y="36219"/>
                </a:lnTo>
                <a:lnTo>
                  <a:pt x="1467622" y="30183"/>
                </a:lnTo>
                <a:lnTo>
                  <a:pt x="1488248" y="24464"/>
                </a:lnTo>
                <a:lnTo>
                  <a:pt x="1509190" y="19698"/>
                </a:lnTo>
                <a:lnTo>
                  <a:pt x="1530450" y="14932"/>
                </a:lnTo>
                <a:lnTo>
                  <a:pt x="1552345" y="10802"/>
                </a:lnTo>
                <a:lnTo>
                  <a:pt x="1574239" y="7625"/>
                </a:lnTo>
                <a:lnTo>
                  <a:pt x="1597086" y="4766"/>
                </a:lnTo>
                <a:lnTo>
                  <a:pt x="1619615" y="2542"/>
                </a:lnTo>
                <a:lnTo>
                  <a:pt x="1642779" y="953"/>
                </a:lnTo>
                <a:lnTo>
                  <a:pt x="1665943" y="318"/>
                </a:lnTo>
                <a:lnTo>
                  <a:pt x="168942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6400800" cy="889426"/>
          </a:xfrm>
        </p:spPr>
        <p:txBody>
          <a:bodyPr/>
          <a:lstStyle/>
          <a:p>
            <a:r>
              <a:rPr lang="en-US" altLang="zh-CN" sz="4400" dirty="0" smtClean="0"/>
              <a:t>JVM</a:t>
            </a:r>
            <a:r>
              <a:rPr lang="zh-CN" altLang="en-US" sz="4400" dirty="0" smtClean="0"/>
              <a:t>虚拟机及跨平台</a:t>
            </a:r>
            <a:endParaRPr lang="en-US" sz="4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31" y="1644570"/>
            <a:ext cx="7481940" cy="449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4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6400800" cy="889426"/>
          </a:xfrm>
        </p:spPr>
        <p:txBody>
          <a:bodyPr/>
          <a:lstStyle/>
          <a:p>
            <a:r>
              <a:rPr lang="en-US" altLang="zh-CN" sz="4400" dirty="0" smtClean="0"/>
              <a:t>Java</a:t>
            </a:r>
            <a:r>
              <a:rPr lang="zh-CN" altLang="en-US" sz="4400" dirty="0" smtClean="0"/>
              <a:t>流行的</a:t>
            </a:r>
            <a:r>
              <a:rPr lang="en-US" altLang="zh-CN" sz="4400" dirty="0" smtClean="0"/>
              <a:t>IDE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351" y="2388890"/>
            <a:ext cx="2277527" cy="66577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380" y="4047158"/>
            <a:ext cx="2247619" cy="695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7208" y="4165664"/>
            <a:ext cx="2133402" cy="5767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5936776" cy="889426"/>
          </a:xfrm>
        </p:spPr>
        <p:txBody>
          <a:bodyPr/>
          <a:lstStyle/>
          <a:p>
            <a:r>
              <a:rPr lang="en-US" altLang="zh-CN" sz="4400" dirty="0" smtClean="0"/>
              <a:t>Java</a:t>
            </a:r>
            <a:r>
              <a:rPr lang="en-US" sz="4400" dirty="0" smtClean="0"/>
              <a:t>8</a:t>
            </a:r>
            <a:r>
              <a:rPr lang="zh-CN" altLang="en-US" sz="4400" dirty="0" smtClean="0"/>
              <a:t>种基本数据类型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45" y="1897038"/>
            <a:ext cx="6701052" cy="459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0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9" y="625475"/>
            <a:ext cx="7055893" cy="889426"/>
          </a:xfrm>
        </p:spPr>
        <p:txBody>
          <a:bodyPr/>
          <a:lstStyle/>
          <a:p>
            <a:r>
              <a:rPr lang="en-US" sz="4400" dirty="0" smtClean="0"/>
              <a:t>Java</a:t>
            </a:r>
            <a:r>
              <a:rPr lang="zh-CN" altLang="en-US" sz="4400" dirty="0" smtClean="0"/>
              <a:t>字符串与</a:t>
            </a:r>
            <a:r>
              <a:rPr lang="en-US" altLang="zh-CN" sz="4400" dirty="0" smtClean="0"/>
              <a:t>final</a:t>
            </a:r>
            <a:r>
              <a:rPr lang="zh-CN" altLang="en-US" sz="4400" dirty="0" smtClean="0"/>
              <a:t>关键字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373" y="1651378"/>
            <a:ext cx="7162800" cy="24003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47465" y="3672137"/>
            <a:ext cx="813861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/>
                </a:solidFill>
              </a:rPr>
              <a:t>final</a:t>
            </a:r>
            <a:r>
              <a:rPr lang="zh-CN" altLang="zh-CN" sz="1400" dirty="0">
                <a:solidFill>
                  <a:schemeClr val="tx1"/>
                </a:solidFill>
              </a:rPr>
              <a:t>关键字用于修饰</a:t>
            </a:r>
            <a:r>
              <a:rPr lang="zh-CN" altLang="zh-CN" sz="1400" dirty="0">
                <a:solidFill>
                  <a:srgbClr val="FF0000"/>
                </a:solidFill>
              </a:rPr>
              <a:t>非抽象类、非抽象类成员方法和变量</a:t>
            </a:r>
            <a:r>
              <a:rPr lang="zh-CN" altLang="zh-CN" sz="1400" dirty="0" smtClean="0">
                <a:solidFill>
                  <a:schemeClr val="tx1"/>
                </a:solidFill>
              </a:rPr>
              <a:t>。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solidFill>
                  <a:schemeClr val="tx1"/>
                </a:solidFill>
              </a:rPr>
              <a:t>final</a:t>
            </a:r>
            <a:r>
              <a:rPr lang="zh-CN" altLang="zh-CN" sz="1400" dirty="0">
                <a:solidFill>
                  <a:schemeClr val="tx1"/>
                </a:solidFill>
              </a:rPr>
              <a:t>类不能被继承，没有子类</a:t>
            </a:r>
            <a:r>
              <a:rPr lang="en-US" altLang="zh-CN" sz="1400" dirty="0">
                <a:solidFill>
                  <a:schemeClr val="tx1"/>
                </a:solidFill>
              </a:rPr>
              <a:t>, final</a:t>
            </a:r>
            <a:r>
              <a:rPr lang="zh-CN" altLang="zh-CN" sz="1400" dirty="0">
                <a:solidFill>
                  <a:schemeClr val="tx1"/>
                </a:solidFill>
              </a:rPr>
              <a:t>类中的</a:t>
            </a:r>
            <a:r>
              <a:rPr lang="zh-CN" altLang="zh-CN" sz="1400" dirty="0">
                <a:solidFill>
                  <a:srgbClr val="FF0000"/>
                </a:solidFill>
              </a:rPr>
              <a:t>方法默认是</a:t>
            </a:r>
            <a:r>
              <a:rPr lang="en-US" altLang="zh-CN" sz="1400" dirty="0">
                <a:solidFill>
                  <a:srgbClr val="FF0000"/>
                </a:solidFill>
              </a:rPr>
              <a:t>final</a:t>
            </a:r>
            <a:r>
              <a:rPr lang="zh-CN" altLang="zh-CN" sz="1400" dirty="0">
                <a:solidFill>
                  <a:srgbClr val="FF0000"/>
                </a:solidFill>
              </a:rPr>
              <a:t>的</a:t>
            </a:r>
            <a:r>
              <a:rPr lang="zh-CN" altLang="zh-CN" sz="1400" dirty="0" smtClean="0">
                <a:solidFill>
                  <a:schemeClr val="tx1"/>
                </a:solidFill>
              </a:rPr>
              <a:t>。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solidFill>
                  <a:schemeClr val="tx1"/>
                </a:solidFill>
              </a:rPr>
              <a:t>final</a:t>
            </a:r>
            <a:r>
              <a:rPr lang="zh-CN" altLang="zh-CN" sz="1400" dirty="0">
                <a:solidFill>
                  <a:schemeClr val="tx1"/>
                </a:solidFill>
              </a:rPr>
              <a:t>方法不能被子类覆盖，但可以被</a:t>
            </a:r>
            <a:r>
              <a:rPr lang="zh-CN" altLang="zh-CN" sz="1400" dirty="0">
                <a:solidFill>
                  <a:srgbClr val="FF0000"/>
                </a:solidFill>
              </a:rPr>
              <a:t>继承</a:t>
            </a:r>
            <a:r>
              <a:rPr lang="zh-CN" altLang="zh-CN" sz="1400" dirty="0" smtClean="0">
                <a:solidFill>
                  <a:schemeClr val="tx1"/>
                </a:solidFill>
              </a:rPr>
              <a:t>。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solidFill>
                  <a:schemeClr val="tx1"/>
                </a:solidFill>
              </a:rPr>
              <a:t>final</a:t>
            </a:r>
            <a:r>
              <a:rPr lang="zh-CN" altLang="zh-CN" sz="1400" dirty="0">
                <a:solidFill>
                  <a:schemeClr val="tx1"/>
                </a:solidFill>
              </a:rPr>
              <a:t>成员变量表示常量，只能被赋值一次，赋值后值不再改变。如果是基本数据类型的变量，则其数值一旦在初始化之后便不能更改；如果是</a:t>
            </a:r>
            <a:r>
              <a:rPr lang="zh-CN" altLang="zh-CN" sz="1400" dirty="0">
                <a:solidFill>
                  <a:srgbClr val="FF0000"/>
                </a:solidFill>
              </a:rPr>
              <a:t>引用类型</a:t>
            </a:r>
            <a:r>
              <a:rPr lang="zh-CN" altLang="zh-CN" sz="1400" dirty="0">
                <a:solidFill>
                  <a:schemeClr val="tx1"/>
                </a:solidFill>
              </a:rPr>
              <a:t>的</a:t>
            </a:r>
            <a:r>
              <a:rPr lang="zh-CN" altLang="zh-CN" sz="1400" dirty="0" smtClean="0">
                <a:solidFill>
                  <a:schemeClr val="tx1"/>
                </a:solidFill>
              </a:rPr>
              <a:t>变量</a:t>
            </a:r>
            <a:r>
              <a:rPr lang="en-US" altLang="zh-CN" sz="1400" dirty="0" smtClean="0">
                <a:solidFill>
                  <a:schemeClr val="tx1"/>
                </a:solidFill>
              </a:rPr>
              <a:t>,</a:t>
            </a:r>
            <a:r>
              <a:rPr lang="zh-CN" altLang="zh-CN" sz="1400" dirty="0"/>
              <a:t>其</a:t>
            </a:r>
            <a:r>
              <a:rPr lang="zh-CN" altLang="zh-CN" sz="1400" dirty="0">
                <a:solidFill>
                  <a:schemeClr val="tx1"/>
                </a:solidFill>
              </a:rPr>
              <a:t>初始化之后便不能再让其指向另一个对象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solidFill>
                  <a:schemeClr val="tx1"/>
                </a:solidFill>
              </a:rPr>
              <a:t>final</a:t>
            </a:r>
            <a:r>
              <a:rPr lang="zh-CN" altLang="zh-CN" sz="1400" dirty="0">
                <a:solidFill>
                  <a:schemeClr val="tx1"/>
                </a:solidFill>
              </a:rPr>
              <a:t>不能用于修饰构造方法</a:t>
            </a:r>
            <a:r>
              <a:rPr lang="zh-CN" altLang="zh-CN" sz="1400" dirty="0" smtClean="0">
                <a:solidFill>
                  <a:schemeClr val="tx1"/>
                </a:solidFill>
              </a:rPr>
              <a:t>。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solidFill>
                  <a:schemeClr val="tx1"/>
                </a:solidFill>
              </a:rPr>
              <a:t>private </a:t>
            </a:r>
            <a:r>
              <a:rPr lang="zh-CN" altLang="zh-CN" sz="1400" dirty="0">
                <a:solidFill>
                  <a:schemeClr val="tx1"/>
                </a:solidFill>
              </a:rPr>
              <a:t>方法默认是</a:t>
            </a:r>
            <a:r>
              <a:rPr lang="en-US" altLang="zh-CN" sz="1400" dirty="0">
                <a:solidFill>
                  <a:schemeClr val="tx1"/>
                </a:solidFill>
              </a:rPr>
              <a:t>final</a:t>
            </a:r>
            <a:r>
              <a:rPr lang="zh-CN" altLang="zh-CN" sz="1400" dirty="0">
                <a:solidFill>
                  <a:schemeClr val="tx1"/>
                </a:solidFill>
              </a:rPr>
              <a:t>的。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942229" y="3814891"/>
            <a:ext cx="5942463" cy="1905758"/>
          </a:xfrm>
          <a:prstGeom prst="rect">
            <a:avLst/>
          </a:prstGeom>
          <a:solidFill>
            <a:srgbClr val="0067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4800" b="0" dirty="0" smtClean="0">
                <a:latin typeface="Franklin Gothic Demi" pitchFamily="34" charset="0"/>
              </a:rPr>
              <a:t>为什么</a:t>
            </a:r>
            <a:r>
              <a:rPr lang="en-US" altLang="zh-CN" sz="4800" b="0" dirty="0" smtClean="0">
                <a:latin typeface="Franklin Gothic Demi" pitchFamily="34" charset="0"/>
              </a:rPr>
              <a:t>String</a:t>
            </a:r>
            <a:r>
              <a:rPr lang="zh-CN" altLang="en-US" sz="4800" b="0" dirty="0" smtClean="0">
                <a:latin typeface="Franklin Gothic Demi" pitchFamily="34" charset="0"/>
              </a:rPr>
              <a:t>不变？</a:t>
            </a:r>
            <a:endParaRPr lang="en-US" altLang="en-US" sz="4800" b="0" dirty="0" smtClean="0">
              <a:latin typeface="Franklin Gothic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29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6400800" cy="889426"/>
          </a:xfrm>
        </p:spPr>
        <p:txBody>
          <a:bodyPr/>
          <a:lstStyle/>
          <a:p>
            <a:r>
              <a:rPr lang="en-US" sz="4400" dirty="0" smtClean="0"/>
              <a:t>Java</a:t>
            </a:r>
            <a:r>
              <a:rPr lang="zh-CN" altLang="en-US" sz="4400" dirty="0" smtClean="0"/>
              <a:t>运算符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244" y="1636807"/>
            <a:ext cx="5667375" cy="30384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52462" y="4797188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++   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 smtClean="0">
                <a:solidFill>
                  <a:schemeClr val="tx1"/>
                </a:solidFill>
              </a:rPr>
              <a:t> ++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i</a:t>
            </a:r>
            <a:r>
              <a:rPr lang="zh-CN" altLang="en-US" sz="2000" dirty="0" smtClean="0">
                <a:solidFill>
                  <a:schemeClr val="tx1"/>
                </a:solidFill>
              </a:rPr>
              <a:t>  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 =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 + 1 </a:t>
            </a: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三者有什么不同</a:t>
            </a:r>
            <a:r>
              <a:rPr lang="en-US" altLang="zh-CN" sz="2000" dirty="0" smtClean="0">
                <a:solidFill>
                  <a:schemeClr val="tx1"/>
                </a:solidFill>
              </a:rPr>
              <a:t>?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96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5475"/>
            <a:ext cx="6400800" cy="889426"/>
          </a:xfrm>
        </p:spPr>
        <p:txBody>
          <a:bodyPr/>
          <a:lstStyle/>
          <a:p>
            <a:r>
              <a:rPr lang="en-US" altLang="zh-CN" sz="4400" dirty="0" smtClean="0"/>
              <a:t>Java</a:t>
            </a:r>
            <a:r>
              <a:rPr lang="zh-CN" altLang="en-US" sz="4400" dirty="0" smtClean="0"/>
              <a:t>类与对象</a:t>
            </a:r>
            <a:endParaRPr lang="en-US" sz="4400" dirty="0"/>
          </a:p>
        </p:txBody>
      </p:sp>
      <p:sp>
        <p:nvSpPr>
          <p:cNvPr id="34" name="矩形 5"/>
          <p:cNvSpPr/>
          <p:nvPr/>
        </p:nvSpPr>
        <p:spPr bwMode="auto">
          <a:xfrm>
            <a:off x="7614458" y="6666807"/>
            <a:ext cx="1529542" cy="19119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" y="316803"/>
            <a:ext cx="1036287" cy="7402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99648" y="191876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zh-CN" altLang="en-US" sz="1800" b="0" i="1" dirty="0" smtClean="0">
                <a:solidFill>
                  <a:srgbClr val="0067AC"/>
                </a:solidFill>
                <a:latin typeface="+mn-ea"/>
              </a:rPr>
              <a:t>感觉</a:t>
            </a:r>
            <a:r>
              <a:rPr lang="zh-CN" altLang="en-US" sz="1800" b="0" i="1" dirty="0">
                <a:solidFill>
                  <a:srgbClr val="0067AC"/>
                </a:solidFill>
                <a:latin typeface="+mn-ea"/>
              </a:rPr>
              <a:t>懂</a:t>
            </a:r>
            <a:r>
              <a:rPr lang="zh-CN" altLang="en-US" sz="1800" b="0" i="1" dirty="0" smtClean="0">
                <a:solidFill>
                  <a:srgbClr val="0067AC"/>
                </a:solidFill>
                <a:latin typeface="+mn-ea"/>
              </a:rPr>
              <a:t>了，又感觉没有懂</a:t>
            </a:r>
            <a:r>
              <a:rPr lang="en-US" altLang="zh-CN" sz="1800" b="0" i="1" dirty="0" smtClean="0">
                <a:solidFill>
                  <a:srgbClr val="0067AC"/>
                </a:solidFill>
                <a:latin typeface="+mn-ea"/>
              </a:rPr>
              <a:t>!</a:t>
            </a:r>
            <a:endParaRPr lang="en-US" altLang="zh-CN" sz="1800" b="0" i="1" dirty="0">
              <a:solidFill>
                <a:srgbClr val="0067AC"/>
              </a:solidFill>
              <a:latin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036343"/>
            <a:ext cx="2790825" cy="2095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659" y="3036343"/>
            <a:ext cx="32861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4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solidFill>
          <a:schemeClr val="bg2"/>
        </a:solidFill>
        <a:ln w="19050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A000120150716A12PPBG</Template>
  <TotalTime>3280</TotalTime>
  <Words>1049</Words>
  <Application>Microsoft Office PowerPoint</Application>
  <PresentationFormat>全屏显示(4:3)</PresentationFormat>
  <Paragraphs>177</Paragraphs>
  <Slides>35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Microsoft Yahei</vt:lpstr>
      <vt:lpstr>宋体</vt:lpstr>
      <vt:lpstr>Arial</vt:lpstr>
      <vt:lpstr>Franklin Gothic Demi</vt:lpstr>
      <vt:lpstr>Verdana</vt:lpstr>
      <vt:lpstr>Wingdings</vt:lpstr>
      <vt:lpstr>Default Design</vt:lpstr>
      <vt:lpstr>Java基础语法                                                           ----  鲁      </vt:lpstr>
      <vt:lpstr>大纲</vt:lpstr>
      <vt:lpstr>Java语言概述</vt:lpstr>
      <vt:lpstr>JVM虚拟机及跨平台</vt:lpstr>
      <vt:lpstr>Java流行的IDE</vt:lpstr>
      <vt:lpstr>Java8种基本数据类型</vt:lpstr>
      <vt:lpstr>Java字符串与final关键字</vt:lpstr>
      <vt:lpstr>Java运算符</vt:lpstr>
      <vt:lpstr>Java类与对象</vt:lpstr>
      <vt:lpstr>Java访问权限</vt:lpstr>
      <vt:lpstr>Java类定义</vt:lpstr>
      <vt:lpstr>Java字段定义</vt:lpstr>
      <vt:lpstr>Java方法定义</vt:lpstr>
      <vt:lpstr>Java变量作用域</vt:lpstr>
      <vt:lpstr>Java包装类</vt:lpstr>
      <vt:lpstr>Java继承与多态</vt:lpstr>
      <vt:lpstr>Java方法覆盖和重载</vt:lpstr>
      <vt:lpstr>Java多态和动态绑定</vt:lpstr>
      <vt:lpstr>Java Object类</vt:lpstr>
      <vt:lpstr>OOP高级特性</vt:lpstr>
      <vt:lpstr>接口interface</vt:lpstr>
      <vt:lpstr>抽象类</vt:lpstr>
      <vt:lpstr>内部类</vt:lpstr>
      <vt:lpstr>泛型</vt:lpstr>
      <vt:lpstr>泛型</vt:lpstr>
      <vt:lpstr>Java异常处理</vt:lpstr>
      <vt:lpstr>Java异常处理</vt:lpstr>
      <vt:lpstr>Java异常处理</vt:lpstr>
      <vt:lpstr>Java异常处理</vt:lpstr>
      <vt:lpstr>泛型</vt:lpstr>
      <vt:lpstr>泛型</vt:lpstr>
      <vt:lpstr>回顾 &amp; 实践</vt:lpstr>
      <vt:lpstr>后期巩固</vt:lpstr>
      <vt:lpstr>其他</vt:lpstr>
      <vt:lpstr>提问环节</vt:lpstr>
    </vt:vector>
  </TitlesOfParts>
  <Company>Presentation Magazine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2 Template</dc:title>
  <dc:creator>Presentation Magazine</dc:creator>
  <cp:lastModifiedBy>鲁友炳</cp:lastModifiedBy>
  <cp:revision>360</cp:revision>
  <dcterms:created xsi:type="dcterms:W3CDTF">2005-02-28T14:06:28Z</dcterms:created>
  <dcterms:modified xsi:type="dcterms:W3CDTF">2016-07-19T11:29:02Z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Presentation Helper</vt:lpwstr>
  </property>
</Properties>
</file>