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9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7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1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0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9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9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9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6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CC841-FCFC-40D9-9A0D-0F3F891A6598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7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7159"/>
            <a:ext cx="10515600" cy="1325563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基础语法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访问权限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public,protected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默认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,private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342900" indent="-342900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种基本数据类型及所占字节、枚举类型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接口与抽象类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泛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型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匿名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类、内部类、静态类等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异常处理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final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关键字原理与用法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hashCode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方法与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equals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方法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序列化与反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序列化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常见遍历方式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38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49147"/>
            <a:ext cx="9144000" cy="129999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Java</a:t>
            </a:r>
            <a:r>
              <a:rPr lang="zh-CN" altLang="en-US" sz="4400" dirty="0" smtClean="0">
                <a:solidFill>
                  <a:schemeClr val="bg1"/>
                </a:solidFill>
              </a:rPr>
              <a:t>基础数据结构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049137"/>
            <a:ext cx="9144000" cy="49177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StringBuilder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StringBuffer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区别</a:t>
            </a:r>
            <a:endParaRPr lang="en-US" altLang="zh-CN" b="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集合类继承结构</a:t>
            </a:r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(Collection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Map)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。</a:t>
            </a:r>
            <a:endParaRPr lang="en-US" altLang="zh-CN" b="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altLang="zh-CN" b="0" dirty="0" err="1" smtClean="0">
                <a:solidFill>
                  <a:schemeClr val="accent4">
                    <a:lumMod val="75000"/>
                  </a:schemeClr>
                </a:solidFill>
              </a:rPr>
              <a:t>HashMap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LinkedHashMap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分析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altLang="zh-CN" b="0" dirty="0" err="1" smtClean="0">
                <a:solidFill>
                  <a:schemeClr val="accent4">
                    <a:lumMod val="75000"/>
                  </a:schemeClr>
                </a:solidFill>
              </a:rPr>
              <a:t>ArrayList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CN" b="0" dirty="0" err="1" smtClean="0">
                <a:solidFill>
                  <a:schemeClr val="accent4">
                    <a:lumMod val="75000"/>
                  </a:schemeClr>
                </a:solidFill>
              </a:rPr>
              <a:t>LinkedList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应用场景与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分析</a:t>
            </a:r>
            <a:endParaRPr lang="en-US" altLang="zh-CN" b="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HashSet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LinkedHashSet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应用场景与分析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	Iterator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Enumeration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应用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场景与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分析</a:t>
            </a:r>
            <a:endParaRPr lang="en-US" altLang="zh-CN" b="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TreeMap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红黑树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应用场景与分析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              Queue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Stack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InputStream</a:t>
            </a:r>
            <a:r>
              <a:rPr lang="zh-CN" altLang="zh-CN" dirty="0">
                <a:solidFill>
                  <a:schemeClr val="accent4">
                    <a:lumMod val="7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Reader</a:t>
            </a:r>
          </a:p>
        </p:txBody>
      </p:sp>
    </p:spTree>
    <p:extLst>
      <p:ext uri="{BB962C8B-B14F-4D97-AF65-F5344CB8AC3E}">
        <p14:creationId xmlns:p14="http://schemas.microsoft.com/office/powerpoint/2010/main" val="1567810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49147"/>
            <a:ext cx="9144000" cy="129999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Java</a:t>
            </a:r>
            <a:r>
              <a:rPr lang="zh-CN" altLang="en-US" sz="4400" dirty="0" smtClean="0">
                <a:solidFill>
                  <a:schemeClr val="bg1"/>
                </a:solidFill>
              </a:rPr>
              <a:t>基础进阶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049137"/>
            <a:ext cx="9144000" cy="49177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对象比较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: Comparable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Comparator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优先级队列</a:t>
            </a:r>
            <a:r>
              <a:rPr lang="en-US" altLang="zh-CN" b="0" dirty="0" err="1" smtClean="0">
                <a:solidFill>
                  <a:schemeClr val="accent4">
                    <a:lumMod val="75000"/>
                  </a:schemeClr>
                </a:solidFill>
              </a:rPr>
              <a:t>PriorityQueue</a:t>
            </a:r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最小</a:t>
            </a:r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大</a:t>
            </a:r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堆</a:t>
            </a:r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Java4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种引用类型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强引用、软引用、弱引用、虚引用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单例模式与线程安全</a:t>
            </a:r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(synchronize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volatile)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反射介绍、类加载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ClassLoader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字节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码文件结构</a:t>
            </a:r>
            <a:endParaRPr lang="en-US" altLang="zh-CN" b="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2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134</Words>
  <Application>Microsoft Office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Java基础语法</vt:lpstr>
      <vt:lpstr>Java基础数据结构</vt:lpstr>
      <vt:lpstr>Java基础进阶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bjwang</dc:creator>
  <cp:lastModifiedBy>鲁友炳</cp:lastModifiedBy>
  <cp:revision>55</cp:revision>
  <dcterms:created xsi:type="dcterms:W3CDTF">2016-05-17T01:22:33Z</dcterms:created>
  <dcterms:modified xsi:type="dcterms:W3CDTF">2016-07-18T08:39:29Z</dcterms:modified>
</cp:coreProperties>
</file>