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331450" cy="7254875"/>
  <p:notesSz cx="6858000" cy="9144000"/>
  <p:embeddedFontLst>
    <p:embeddedFont>
      <p:font typeface="Calibri Light" panose="020F0302020204030204" pitchFamily="34" charset="0"/>
      <p:regular r:id="rId6"/>
      <p:italic r:id="rId7"/>
    </p:embeddedFont>
    <p:embeddedFont>
      <p:font typeface="Segoe UI" panose="020B0502040204020203" pitchFamily="3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1431" y="1187316"/>
            <a:ext cx="7748588" cy="2525771"/>
          </a:xfrm>
        </p:spPr>
        <p:txBody>
          <a:bodyPr anchor="b"/>
          <a:lstStyle>
            <a:lvl1pPr algn="ctr">
              <a:defRPr sz="5084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1431" y="3810489"/>
            <a:ext cx="7748588" cy="1751582"/>
          </a:xfrm>
        </p:spPr>
        <p:txBody>
          <a:bodyPr/>
          <a:lstStyle>
            <a:lvl1pPr marL="0" indent="0" algn="ctr">
              <a:buNone/>
              <a:defRPr sz="2034"/>
            </a:lvl1pPr>
            <a:lvl2pPr marL="387431" indent="0" algn="ctr">
              <a:buNone/>
              <a:defRPr sz="1695"/>
            </a:lvl2pPr>
            <a:lvl3pPr marL="774863" indent="0" algn="ctr">
              <a:buNone/>
              <a:defRPr sz="1525"/>
            </a:lvl3pPr>
            <a:lvl4pPr marL="1162294" indent="0" algn="ctr">
              <a:buNone/>
              <a:defRPr sz="1356"/>
            </a:lvl4pPr>
            <a:lvl5pPr marL="1549725" indent="0" algn="ctr">
              <a:buNone/>
              <a:defRPr sz="1356"/>
            </a:lvl5pPr>
            <a:lvl6pPr marL="1937156" indent="0" algn="ctr">
              <a:buNone/>
              <a:defRPr sz="1356"/>
            </a:lvl6pPr>
            <a:lvl7pPr marL="2324588" indent="0" algn="ctr">
              <a:buNone/>
              <a:defRPr sz="1356"/>
            </a:lvl7pPr>
            <a:lvl8pPr marL="2712019" indent="0" algn="ctr">
              <a:buNone/>
              <a:defRPr sz="1356"/>
            </a:lvl8pPr>
            <a:lvl9pPr marL="3099450" indent="0" algn="ctr">
              <a:buNone/>
              <a:defRPr sz="1356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1C3C-F9E9-4921-8C9F-3F463ECF5991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AD47-7A11-48BE-90E5-03880BAF9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1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1C3C-F9E9-4921-8C9F-3F463ECF5991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AD47-7A11-48BE-90E5-03880BAF9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24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3444" y="408088"/>
            <a:ext cx="2227719" cy="650419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0287" y="408088"/>
            <a:ext cx="6554014" cy="650419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1C3C-F9E9-4921-8C9F-3F463ECF5991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AD47-7A11-48BE-90E5-03880BAF9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819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1C3C-F9E9-4921-8C9F-3F463ECF5991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AD47-7A11-48BE-90E5-03880BAF9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0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1C3C-F9E9-4921-8C9F-3F463ECF5991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AD47-7A11-48BE-90E5-03880BAF9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47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906" y="1808682"/>
            <a:ext cx="8910876" cy="3017826"/>
          </a:xfrm>
        </p:spPr>
        <p:txBody>
          <a:bodyPr anchor="b"/>
          <a:lstStyle>
            <a:lvl1pPr>
              <a:defRPr sz="5084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906" y="4855059"/>
            <a:ext cx="8910876" cy="1587003"/>
          </a:xfrm>
        </p:spPr>
        <p:txBody>
          <a:bodyPr/>
          <a:lstStyle>
            <a:lvl1pPr marL="0" indent="0">
              <a:buNone/>
              <a:defRPr sz="2034">
                <a:solidFill>
                  <a:schemeClr val="tx1">
                    <a:tint val="75000"/>
                  </a:schemeClr>
                </a:solidFill>
              </a:defRPr>
            </a:lvl1pPr>
            <a:lvl2pPr marL="387431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2pPr>
            <a:lvl3pPr marL="774863" indent="0">
              <a:buNone/>
              <a:defRPr sz="1525">
                <a:solidFill>
                  <a:schemeClr val="tx1">
                    <a:tint val="75000"/>
                  </a:schemeClr>
                </a:solidFill>
              </a:defRPr>
            </a:lvl3pPr>
            <a:lvl4pPr marL="1162294" indent="0">
              <a:buNone/>
              <a:defRPr sz="1356">
                <a:solidFill>
                  <a:schemeClr val="tx1">
                    <a:tint val="75000"/>
                  </a:schemeClr>
                </a:solidFill>
              </a:defRPr>
            </a:lvl4pPr>
            <a:lvl5pPr marL="1549725" indent="0">
              <a:buNone/>
              <a:defRPr sz="1356">
                <a:solidFill>
                  <a:schemeClr val="tx1">
                    <a:tint val="75000"/>
                  </a:schemeClr>
                </a:solidFill>
              </a:defRPr>
            </a:lvl5pPr>
            <a:lvl6pPr marL="1937156" indent="0">
              <a:buNone/>
              <a:defRPr sz="1356">
                <a:solidFill>
                  <a:schemeClr val="tx1">
                    <a:tint val="75000"/>
                  </a:schemeClr>
                </a:solidFill>
              </a:defRPr>
            </a:lvl6pPr>
            <a:lvl7pPr marL="2324588" indent="0">
              <a:buNone/>
              <a:defRPr sz="1356">
                <a:solidFill>
                  <a:schemeClr val="tx1">
                    <a:tint val="75000"/>
                  </a:schemeClr>
                </a:solidFill>
              </a:defRPr>
            </a:lvl7pPr>
            <a:lvl8pPr marL="2712019" indent="0">
              <a:buNone/>
              <a:defRPr sz="1356">
                <a:solidFill>
                  <a:schemeClr val="tx1">
                    <a:tint val="75000"/>
                  </a:schemeClr>
                </a:solidFill>
              </a:defRPr>
            </a:lvl8pPr>
            <a:lvl9pPr marL="3099450" indent="0">
              <a:buNone/>
              <a:defRPr sz="13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1C3C-F9E9-4921-8C9F-3F463ECF5991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AD47-7A11-48BE-90E5-03880BAF9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13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0287" y="2043794"/>
            <a:ext cx="4390866" cy="486849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30297" y="2043794"/>
            <a:ext cx="4390866" cy="486849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1C3C-F9E9-4921-8C9F-3F463ECF5991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AD47-7A11-48BE-90E5-03880BAF9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5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633" y="386255"/>
            <a:ext cx="8910876" cy="140227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634" y="1778453"/>
            <a:ext cx="4370687" cy="871592"/>
          </a:xfrm>
        </p:spPr>
        <p:txBody>
          <a:bodyPr anchor="b"/>
          <a:lstStyle>
            <a:lvl1pPr marL="0" indent="0">
              <a:buNone/>
              <a:defRPr sz="2034" b="1"/>
            </a:lvl1pPr>
            <a:lvl2pPr marL="387431" indent="0">
              <a:buNone/>
              <a:defRPr sz="1695" b="1"/>
            </a:lvl2pPr>
            <a:lvl3pPr marL="774863" indent="0">
              <a:buNone/>
              <a:defRPr sz="1525" b="1"/>
            </a:lvl3pPr>
            <a:lvl4pPr marL="1162294" indent="0">
              <a:buNone/>
              <a:defRPr sz="1356" b="1"/>
            </a:lvl4pPr>
            <a:lvl5pPr marL="1549725" indent="0">
              <a:buNone/>
              <a:defRPr sz="1356" b="1"/>
            </a:lvl5pPr>
            <a:lvl6pPr marL="1937156" indent="0">
              <a:buNone/>
              <a:defRPr sz="1356" b="1"/>
            </a:lvl6pPr>
            <a:lvl7pPr marL="2324588" indent="0">
              <a:buNone/>
              <a:defRPr sz="1356" b="1"/>
            </a:lvl7pPr>
            <a:lvl8pPr marL="2712019" indent="0">
              <a:buNone/>
              <a:defRPr sz="1356" b="1"/>
            </a:lvl8pPr>
            <a:lvl9pPr marL="3099450" indent="0">
              <a:buNone/>
              <a:defRPr sz="135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1634" y="2650045"/>
            <a:ext cx="4370687" cy="38978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30297" y="1778453"/>
            <a:ext cx="4392212" cy="871592"/>
          </a:xfrm>
        </p:spPr>
        <p:txBody>
          <a:bodyPr anchor="b"/>
          <a:lstStyle>
            <a:lvl1pPr marL="0" indent="0">
              <a:buNone/>
              <a:defRPr sz="2034" b="1"/>
            </a:lvl1pPr>
            <a:lvl2pPr marL="387431" indent="0">
              <a:buNone/>
              <a:defRPr sz="1695" b="1"/>
            </a:lvl2pPr>
            <a:lvl3pPr marL="774863" indent="0">
              <a:buNone/>
              <a:defRPr sz="1525" b="1"/>
            </a:lvl3pPr>
            <a:lvl4pPr marL="1162294" indent="0">
              <a:buNone/>
              <a:defRPr sz="1356" b="1"/>
            </a:lvl4pPr>
            <a:lvl5pPr marL="1549725" indent="0">
              <a:buNone/>
              <a:defRPr sz="1356" b="1"/>
            </a:lvl5pPr>
            <a:lvl6pPr marL="1937156" indent="0">
              <a:buNone/>
              <a:defRPr sz="1356" b="1"/>
            </a:lvl6pPr>
            <a:lvl7pPr marL="2324588" indent="0">
              <a:buNone/>
              <a:defRPr sz="1356" b="1"/>
            </a:lvl7pPr>
            <a:lvl8pPr marL="2712019" indent="0">
              <a:buNone/>
              <a:defRPr sz="1356" b="1"/>
            </a:lvl8pPr>
            <a:lvl9pPr marL="3099450" indent="0">
              <a:buNone/>
              <a:defRPr sz="135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30297" y="2650045"/>
            <a:ext cx="4392212" cy="38978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1C3C-F9E9-4921-8C9F-3F463ECF5991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AD47-7A11-48BE-90E5-03880BAF9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05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1C3C-F9E9-4921-8C9F-3F463ECF5991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AD47-7A11-48BE-90E5-03880BAF9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79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1C3C-F9E9-4921-8C9F-3F463ECF5991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AD47-7A11-48BE-90E5-03880BAF9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15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634" y="483658"/>
            <a:ext cx="3332161" cy="1692804"/>
          </a:xfrm>
        </p:spPr>
        <p:txBody>
          <a:bodyPr anchor="b"/>
          <a:lstStyle>
            <a:lvl1pPr>
              <a:defRPr sz="2712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2212" y="1044569"/>
            <a:ext cx="5230297" cy="5155663"/>
          </a:xfrm>
        </p:spPr>
        <p:txBody>
          <a:bodyPr/>
          <a:lstStyle>
            <a:lvl1pPr>
              <a:defRPr sz="2712"/>
            </a:lvl1pPr>
            <a:lvl2pPr>
              <a:defRPr sz="2373"/>
            </a:lvl2pPr>
            <a:lvl3pPr>
              <a:defRPr sz="2034"/>
            </a:lvl3pPr>
            <a:lvl4pPr>
              <a:defRPr sz="1695"/>
            </a:lvl4pPr>
            <a:lvl5pPr>
              <a:defRPr sz="1695"/>
            </a:lvl5pPr>
            <a:lvl6pPr>
              <a:defRPr sz="1695"/>
            </a:lvl6pPr>
            <a:lvl7pPr>
              <a:defRPr sz="1695"/>
            </a:lvl7pPr>
            <a:lvl8pPr>
              <a:defRPr sz="1695"/>
            </a:lvl8pPr>
            <a:lvl9pPr>
              <a:defRPr sz="169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1634" y="2176463"/>
            <a:ext cx="3332161" cy="4032166"/>
          </a:xfrm>
        </p:spPr>
        <p:txBody>
          <a:bodyPr/>
          <a:lstStyle>
            <a:lvl1pPr marL="0" indent="0">
              <a:buNone/>
              <a:defRPr sz="1356"/>
            </a:lvl1pPr>
            <a:lvl2pPr marL="387431" indent="0">
              <a:buNone/>
              <a:defRPr sz="1186"/>
            </a:lvl2pPr>
            <a:lvl3pPr marL="774863" indent="0">
              <a:buNone/>
              <a:defRPr sz="1017"/>
            </a:lvl3pPr>
            <a:lvl4pPr marL="1162294" indent="0">
              <a:buNone/>
              <a:defRPr sz="847"/>
            </a:lvl4pPr>
            <a:lvl5pPr marL="1549725" indent="0">
              <a:buNone/>
              <a:defRPr sz="847"/>
            </a:lvl5pPr>
            <a:lvl6pPr marL="1937156" indent="0">
              <a:buNone/>
              <a:defRPr sz="847"/>
            </a:lvl6pPr>
            <a:lvl7pPr marL="2324588" indent="0">
              <a:buNone/>
              <a:defRPr sz="847"/>
            </a:lvl7pPr>
            <a:lvl8pPr marL="2712019" indent="0">
              <a:buNone/>
              <a:defRPr sz="847"/>
            </a:lvl8pPr>
            <a:lvl9pPr marL="3099450" indent="0">
              <a:buNone/>
              <a:defRPr sz="84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1C3C-F9E9-4921-8C9F-3F463ECF5991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AD47-7A11-48BE-90E5-03880BAF9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84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634" y="483658"/>
            <a:ext cx="3332161" cy="1692804"/>
          </a:xfrm>
        </p:spPr>
        <p:txBody>
          <a:bodyPr anchor="b"/>
          <a:lstStyle>
            <a:lvl1pPr>
              <a:defRPr sz="2712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92212" y="1044569"/>
            <a:ext cx="5230297" cy="5155663"/>
          </a:xfrm>
        </p:spPr>
        <p:txBody>
          <a:bodyPr/>
          <a:lstStyle>
            <a:lvl1pPr marL="0" indent="0">
              <a:buNone/>
              <a:defRPr sz="2712"/>
            </a:lvl1pPr>
            <a:lvl2pPr marL="387431" indent="0">
              <a:buNone/>
              <a:defRPr sz="2373"/>
            </a:lvl2pPr>
            <a:lvl3pPr marL="774863" indent="0">
              <a:buNone/>
              <a:defRPr sz="2034"/>
            </a:lvl3pPr>
            <a:lvl4pPr marL="1162294" indent="0">
              <a:buNone/>
              <a:defRPr sz="1695"/>
            </a:lvl4pPr>
            <a:lvl5pPr marL="1549725" indent="0">
              <a:buNone/>
              <a:defRPr sz="1695"/>
            </a:lvl5pPr>
            <a:lvl6pPr marL="1937156" indent="0">
              <a:buNone/>
              <a:defRPr sz="1695"/>
            </a:lvl6pPr>
            <a:lvl7pPr marL="2324588" indent="0">
              <a:buNone/>
              <a:defRPr sz="1695"/>
            </a:lvl7pPr>
            <a:lvl8pPr marL="2712019" indent="0">
              <a:buNone/>
              <a:defRPr sz="1695"/>
            </a:lvl8pPr>
            <a:lvl9pPr marL="3099450" indent="0">
              <a:buNone/>
              <a:defRPr sz="169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1634" y="2176463"/>
            <a:ext cx="3332161" cy="4032166"/>
          </a:xfrm>
        </p:spPr>
        <p:txBody>
          <a:bodyPr/>
          <a:lstStyle>
            <a:lvl1pPr marL="0" indent="0">
              <a:buNone/>
              <a:defRPr sz="1356"/>
            </a:lvl1pPr>
            <a:lvl2pPr marL="387431" indent="0">
              <a:buNone/>
              <a:defRPr sz="1186"/>
            </a:lvl2pPr>
            <a:lvl3pPr marL="774863" indent="0">
              <a:buNone/>
              <a:defRPr sz="1017"/>
            </a:lvl3pPr>
            <a:lvl4pPr marL="1162294" indent="0">
              <a:buNone/>
              <a:defRPr sz="847"/>
            </a:lvl4pPr>
            <a:lvl5pPr marL="1549725" indent="0">
              <a:buNone/>
              <a:defRPr sz="847"/>
            </a:lvl5pPr>
            <a:lvl6pPr marL="1937156" indent="0">
              <a:buNone/>
              <a:defRPr sz="847"/>
            </a:lvl6pPr>
            <a:lvl7pPr marL="2324588" indent="0">
              <a:buNone/>
              <a:defRPr sz="847"/>
            </a:lvl7pPr>
            <a:lvl8pPr marL="2712019" indent="0">
              <a:buNone/>
              <a:defRPr sz="847"/>
            </a:lvl8pPr>
            <a:lvl9pPr marL="3099450" indent="0">
              <a:buNone/>
              <a:defRPr sz="84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1C3C-F9E9-4921-8C9F-3F463ECF5991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AD47-7A11-48BE-90E5-03880BAF9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6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0287" y="386255"/>
            <a:ext cx="8910876" cy="1402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0287" y="1931274"/>
            <a:ext cx="8910876" cy="4603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10287" y="6724196"/>
            <a:ext cx="2324576" cy="3862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B1C3C-F9E9-4921-8C9F-3F463ECF5991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22293" y="6724196"/>
            <a:ext cx="3486864" cy="3862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96587" y="6724196"/>
            <a:ext cx="2324576" cy="3862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FAD47-7A11-48BE-90E5-03880BAF9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8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774863" rtl="0" eaLnBrk="1" latinLnBrk="0" hangingPunct="1">
        <a:lnSpc>
          <a:spcPct val="90000"/>
        </a:lnSpc>
        <a:spcBef>
          <a:spcPct val="0"/>
        </a:spcBef>
        <a:buNone/>
        <a:defRPr sz="3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716" indent="-193716" algn="l" defTabSz="774863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sz="2373" kern="1200">
          <a:solidFill>
            <a:schemeClr val="tx1"/>
          </a:solidFill>
          <a:latin typeface="+mn-lt"/>
          <a:ea typeface="+mn-ea"/>
          <a:cs typeface="+mn-cs"/>
        </a:defRPr>
      </a:lvl1pPr>
      <a:lvl2pPr marL="581147" indent="-193716" algn="l" defTabSz="774863" rtl="0" eaLnBrk="1" latinLnBrk="0" hangingPunct="1">
        <a:lnSpc>
          <a:spcPct val="90000"/>
        </a:lnSpc>
        <a:spcBef>
          <a:spcPts val="424"/>
        </a:spcBef>
        <a:buFont typeface="Arial" panose="020B0604020202020204" pitchFamily="34" charset="0"/>
        <a:buChar char="•"/>
        <a:defRPr sz="2034" kern="1200">
          <a:solidFill>
            <a:schemeClr val="tx1"/>
          </a:solidFill>
          <a:latin typeface="+mn-lt"/>
          <a:ea typeface="+mn-ea"/>
          <a:cs typeface="+mn-cs"/>
        </a:defRPr>
      </a:lvl2pPr>
      <a:lvl3pPr marL="968578" indent="-193716" algn="l" defTabSz="774863" rtl="0" eaLnBrk="1" latinLnBrk="0" hangingPunct="1">
        <a:lnSpc>
          <a:spcPct val="90000"/>
        </a:lnSpc>
        <a:spcBef>
          <a:spcPts val="424"/>
        </a:spcBef>
        <a:buFont typeface="Arial" panose="020B0604020202020204" pitchFamily="34" charset="0"/>
        <a:buChar char="•"/>
        <a:defRPr sz="1695" kern="1200">
          <a:solidFill>
            <a:schemeClr val="tx1"/>
          </a:solidFill>
          <a:latin typeface="+mn-lt"/>
          <a:ea typeface="+mn-ea"/>
          <a:cs typeface="+mn-cs"/>
        </a:defRPr>
      </a:lvl3pPr>
      <a:lvl4pPr marL="1356009" indent="-193716" algn="l" defTabSz="774863" rtl="0" eaLnBrk="1" latinLnBrk="0" hangingPunct="1">
        <a:lnSpc>
          <a:spcPct val="90000"/>
        </a:lnSpc>
        <a:spcBef>
          <a:spcPts val="424"/>
        </a:spcBef>
        <a:buFont typeface="Arial" panose="020B0604020202020204" pitchFamily="34" charset="0"/>
        <a:buChar char="•"/>
        <a:defRPr sz="1525" kern="1200">
          <a:solidFill>
            <a:schemeClr val="tx1"/>
          </a:solidFill>
          <a:latin typeface="+mn-lt"/>
          <a:ea typeface="+mn-ea"/>
          <a:cs typeface="+mn-cs"/>
        </a:defRPr>
      </a:lvl4pPr>
      <a:lvl5pPr marL="1743441" indent="-193716" algn="l" defTabSz="774863" rtl="0" eaLnBrk="1" latinLnBrk="0" hangingPunct="1">
        <a:lnSpc>
          <a:spcPct val="90000"/>
        </a:lnSpc>
        <a:spcBef>
          <a:spcPts val="424"/>
        </a:spcBef>
        <a:buFont typeface="Arial" panose="020B0604020202020204" pitchFamily="34" charset="0"/>
        <a:buChar char="•"/>
        <a:defRPr sz="1525" kern="1200">
          <a:solidFill>
            <a:schemeClr val="tx1"/>
          </a:solidFill>
          <a:latin typeface="+mn-lt"/>
          <a:ea typeface="+mn-ea"/>
          <a:cs typeface="+mn-cs"/>
        </a:defRPr>
      </a:lvl5pPr>
      <a:lvl6pPr marL="2130872" indent="-193716" algn="l" defTabSz="774863" rtl="0" eaLnBrk="1" latinLnBrk="0" hangingPunct="1">
        <a:lnSpc>
          <a:spcPct val="90000"/>
        </a:lnSpc>
        <a:spcBef>
          <a:spcPts val="424"/>
        </a:spcBef>
        <a:buFont typeface="Arial" panose="020B0604020202020204" pitchFamily="34" charset="0"/>
        <a:buChar char="•"/>
        <a:defRPr sz="1525" kern="1200">
          <a:solidFill>
            <a:schemeClr val="tx1"/>
          </a:solidFill>
          <a:latin typeface="+mn-lt"/>
          <a:ea typeface="+mn-ea"/>
          <a:cs typeface="+mn-cs"/>
        </a:defRPr>
      </a:lvl6pPr>
      <a:lvl7pPr marL="2518303" indent="-193716" algn="l" defTabSz="774863" rtl="0" eaLnBrk="1" latinLnBrk="0" hangingPunct="1">
        <a:lnSpc>
          <a:spcPct val="90000"/>
        </a:lnSpc>
        <a:spcBef>
          <a:spcPts val="424"/>
        </a:spcBef>
        <a:buFont typeface="Arial" panose="020B0604020202020204" pitchFamily="34" charset="0"/>
        <a:buChar char="•"/>
        <a:defRPr sz="1525" kern="1200">
          <a:solidFill>
            <a:schemeClr val="tx1"/>
          </a:solidFill>
          <a:latin typeface="+mn-lt"/>
          <a:ea typeface="+mn-ea"/>
          <a:cs typeface="+mn-cs"/>
        </a:defRPr>
      </a:lvl7pPr>
      <a:lvl8pPr marL="2905735" indent="-193716" algn="l" defTabSz="774863" rtl="0" eaLnBrk="1" latinLnBrk="0" hangingPunct="1">
        <a:lnSpc>
          <a:spcPct val="90000"/>
        </a:lnSpc>
        <a:spcBef>
          <a:spcPts val="424"/>
        </a:spcBef>
        <a:buFont typeface="Arial" panose="020B0604020202020204" pitchFamily="34" charset="0"/>
        <a:buChar char="•"/>
        <a:defRPr sz="1525" kern="1200">
          <a:solidFill>
            <a:schemeClr val="tx1"/>
          </a:solidFill>
          <a:latin typeface="+mn-lt"/>
          <a:ea typeface="+mn-ea"/>
          <a:cs typeface="+mn-cs"/>
        </a:defRPr>
      </a:lvl8pPr>
      <a:lvl9pPr marL="3293166" indent="-193716" algn="l" defTabSz="774863" rtl="0" eaLnBrk="1" latinLnBrk="0" hangingPunct="1">
        <a:lnSpc>
          <a:spcPct val="90000"/>
        </a:lnSpc>
        <a:spcBef>
          <a:spcPts val="424"/>
        </a:spcBef>
        <a:buFont typeface="Arial" panose="020B0604020202020204" pitchFamily="34" charset="0"/>
        <a:buChar char="•"/>
        <a:defRPr sz="15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74863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1pPr>
      <a:lvl2pPr marL="387431" algn="l" defTabSz="774863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2pPr>
      <a:lvl3pPr marL="774863" algn="l" defTabSz="774863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3pPr>
      <a:lvl4pPr marL="1162294" algn="l" defTabSz="774863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4pPr>
      <a:lvl5pPr marL="1549725" algn="l" defTabSz="774863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5pPr>
      <a:lvl6pPr marL="1937156" algn="l" defTabSz="774863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6pPr>
      <a:lvl7pPr marL="2324588" algn="l" defTabSz="774863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7pPr>
      <a:lvl8pPr marL="2712019" algn="l" defTabSz="774863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8pPr>
      <a:lvl9pPr marL="3099450" algn="l" defTabSz="774863" rtl="0" eaLnBrk="1" latinLnBrk="0" hangingPunct="1">
        <a:defRPr sz="15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1431" y="2916587"/>
            <a:ext cx="7748588" cy="796500"/>
          </a:xfrm>
        </p:spPr>
        <p:txBody>
          <a:bodyPr>
            <a:spAutoFit/>
          </a:bodyPr>
          <a:lstStyle/>
          <a:p>
            <a:r>
              <a:rPr lang="en-US" altLang="zh-CN" smtClean="0">
                <a:solidFill>
                  <a:srgbClr val="1E1E1E"/>
                </a:solidFill>
                <a:latin typeface="Segoe UI" panose="020B0502040204020203" pitchFamily="34" charset="0"/>
              </a:rPr>
              <a:t>8</a:t>
            </a:r>
            <a:r>
              <a:rPr lang="zh-CN" altLang="en-US" smtClean="0">
                <a:solidFill>
                  <a:srgbClr val="1E1E1E"/>
                </a:solidFill>
                <a:latin typeface="Segoe UI" panose="020B0502040204020203" pitchFamily="34" charset="0"/>
              </a:rPr>
              <a:t>种基本数据类型</a:t>
            </a:r>
            <a:endParaRPr lang="zh-CN" altLang="en-US">
              <a:solidFill>
                <a:srgbClr val="1E1E1E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AD47-7A11-48BE-90E5-03880BAF9FE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8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287" y="782981"/>
            <a:ext cx="8910876" cy="608821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0F252D"/>
                </a:solidFill>
                <a:latin typeface="Segoe UI" panose="020B0502040204020203" pitchFamily="34" charset="0"/>
              </a:rPr>
              <a:t>整形       </a:t>
            </a:r>
            <a:endParaRPr lang="zh-CN" altLang="en-US">
              <a:solidFill>
                <a:srgbClr val="0F252D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Segoe UI" panose="020B0502040204020203" pitchFamily="34" charset="0"/>
              </a:rPr>
              <a:t>byte</a:t>
            </a:r>
          </a:p>
          <a:p>
            <a:pPr lvl="1"/>
            <a:r>
              <a:rPr lang="en-US" altLang="zh-CN" smtClean="0">
                <a:latin typeface="Segoe UI" panose="020B0502040204020203" pitchFamily="34" charset="0"/>
              </a:rPr>
              <a:t>1</a:t>
            </a:r>
            <a:r>
              <a:rPr lang="zh-CN" altLang="en-US" smtClean="0">
                <a:latin typeface="Segoe UI" panose="020B0502040204020203" pitchFamily="34" charset="0"/>
              </a:rPr>
              <a:t>个字节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char</a:t>
            </a:r>
          </a:p>
          <a:p>
            <a:pPr lvl="1"/>
            <a:r>
              <a:rPr lang="en-US" altLang="zh-CN" smtClean="0">
                <a:latin typeface="Segoe UI" panose="020B0502040204020203" pitchFamily="34" charset="0"/>
              </a:rPr>
              <a:t>2</a:t>
            </a:r>
            <a:r>
              <a:rPr lang="zh-CN" altLang="en-US" smtClean="0">
                <a:latin typeface="Segoe UI" panose="020B0502040204020203" pitchFamily="34" charset="0"/>
              </a:rPr>
              <a:t>个字节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short</a:t>
            </a:r>
          </a:p>
          <a:p>
            <a:pPr lvl="1"/>
            <a:r>
              <a:rPr lang="en-US" altLang="zh-CN" smtClean="0">
                <a:latin typeface="Segoe UI" panose="020B0502040204020203" pitchFamily="34" charset="0"/>
              </a:rPr>
              <a:t>2</a:t>
            </a:r>
            <a:r>
              <a:rPr lang="zh-CN" altLang="en-US" smtClean="0">
                <a:latin typeface="Segoe UI" panose="020B0502040204020203" pitchFamily="34" charset="0"/>
              </a:rPr>
              <a:t>个字节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int     </a:t>
            </a:r>
          </a:p>
          <a:p>
            <a:pPr lvl="1"/>
            <a:r>
              <a:rPr lang="en-US" altLang="zh-CN" smtClean="0">
                <a:latin typeface="Segoe UI" panose="020B0502040204020203" pitchFamily="34" charset="0"/>
              </a:rPr>
              <a:t>4</a:t>
            </a:r>
            <a:r>
              <a:rPr lang="zh-CN" altLang="en-US" smtClean="0">
                <a:latin typeface="Segoe UI" panose="020B0502040204020203" pitchFamily="34" charset="0"/>
              </a:rPr>
              <a:t>个字节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long</a:t>
            </a:r>
          </a:p>
          <a:p>
            <a:pPr lvl="1"/>
            <a:r>
              <a:rPr lang="en-US" altLang="zh-CN" smtClean="0">
                <a:latin typeface="Segoe UI" panose="020B0502040204020203" pitchFamily="34" charset="0"/>
              </a:rPr>
              <a:t>8</a:t>
            </a:r>
            <a:r>
              <a:rPr lang="zh-CN" altLang="en-US" smtClean="0">
                <a:latin typeface="Segoe UI" panose="020B0502040204020203" pitchFamily="34" charset="0"/>
              </a:rPr>
              <a:t>个字节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AD47-7A11-48BE-90E5-03880BAF9F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56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287" y="782981"/>
            <a:ext cx="8910876" cy="608821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0F252D"/>
                </a:solidFill>
                <a:latin typeface="Segoe UI" panose="020B0502040204020203" pitchFamily="34" charset="0"/>
              </a:rPr>
              <a:t>浮点型</a:t>
            </a:r>
            <a:endParaRPr lang="zh-CN" altLang="en-US">
              <a:solidFill>
                <a:srgbClr val="0F252D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Segoe UI" panose="020B0502040204020203" pitchFamily="34" charset="0"/>
              </a:rPr>
              <a:t>float</a:t>
            </a:r>
          </a:p>
          <a:p>
            <a:pPr lvl="1"/>
            <a:r>
              <a:rPr lang="en-US" altLang="zh-CN" smtClean="0">
                <a:latin typeface="Segoe UI" panose="020B0502040204020203" pitchFamily="34" charset="0"/>
              </a:rPr>
              <a:t>4</a:t>
            </a:r>
            <a:r>
              <a:rPr lang="zh-CN" altLang="en-US" smtClean="0">
                <a:latin typeface="Segoe UI" panose="020B0502040204020203" pitchFamily="34" charset="0"/>
              </a:rPr>
              <a:t>个字节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double</a:t>
            </a:r>
          </a:p>
          <a:p>
            <a:pPr lvl="1"/>
            <a:r>
              <a:rPr lang="en-US" altLang="zh-CN" smtClean="0">
                <a:latin typeface="Segoe UI" panose="020B0502040204020203" pitchFamily="34" charset="0"/>
              </a:rPr>
              <a:t>8</a:t>
            </a:r>
            <a:r>
              <a:rPr lang="zh-CN" altLang="en-US" smtClean="0">
                <a:latin typeface="Segoe UI" panose="020B0502040204020203" pitchFamily="34" charset="0"/>
              </a:rPr>
              <a:t>个字节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AD47-7A11-48BE-90E5-03880BAF9F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6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287" y="782981"/>
            <a:ext cx="8910876" cy="608821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0F252D"/>
                </a:solidFill>
                <a:latin typeface="Segoe UI" panose="020B0502040204020203" pitchFamily="34" charset="0"/>
              </a:rPr>
              <a:t>布尔型</a:t>
            </a:r>
            <a:endParaRPr lang="zh-CN" altLang="en-US">
              <a:solidFill>
                <a:srgbClr val="0F252D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Segoe UI" panose="020B0502040204020203" pitchFamily="34" charset="0"/>
              </a:rPr>
              <a:t>boolean</a:t>
            </a:r>
          </a:p>
          <a:p>
            <a:pPr lvl="1"/>
            <a:r>
              <a:rPr lang="zh-CN" altLang="en-US" smtClean="0">
                <a:latin typeface="Segoe UI" panose="020B0502040204020203" pitchFamily="34" charset="0"/>
              </a:rPr>
              <a:t>？？？？？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AD47-7A11-48BE-90E5-03880BAF9F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6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自定义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Calibri Light</vt:lpstr>
      <vt:lpstr>Segoe UI</vt:lpstr>
      <vt:lpstr>宋体</vt:lpstr>
      <vt:lpstr>Calibri</vt:lpstr>
      <vt:lpstr>Office 主题</vt:lpstr>
      <vt:lpstr>8种基本数据类型</vt:lpstr>
      <vt:lpstr>整形       </vt:lpstr>
      <vt:lpstr>浮点型</vt:lpstr>
      <vt:lpstr>布尔型</vt:lpstr>
    </vt:vector>
  </TitlesOfParts>
  <Company>ServYou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8种基本数据类型</dc:title>
  <dc:creator>鲁友炳</dc:creator>
  <cp:lastModifiedBy>鲁友炳</cp:lastModifiedBy>
  <cp:revision>1</cp:revision>
  <dcterms:created xsi:type="dcterms:W3CDTF">2016-07-18T10:29:56Z</dcterms:created>
  <dcterms:modified xsi:type="dcterms:W3CDTF">2016-07-18T10:29:57Z</dcterms:modified>
</cp:coreProperties>
</file>