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60A8C-44D7-D720-1987-5F6A7A8D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7A1573-6AC5-31CF-335A-52D19CC5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CFB16-E72A-EAE4-09EC-6524012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3655-58C8-6555-BBB8-5F3363D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47DA5-B663-B28F-4306-803FDE85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21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B7476-6A99-4A02-8916-975281D6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7AB8AA-4D90-07E4-C6CD-ACD9EC32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4EE7C-AB3D-4D0A-84A2-9BE31A6F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D255C-72D2-EC1E-F09B-5B876E59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45122-9699-CA66-0E10-5325D5AB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93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1DD3EA-EB20-6104-546A-6A92112DA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BBCB2E-222F-DAA6-839E-96E6D67F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C794F0-50FF-BE7C-5065-BE898D88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FDB30-F7C4-590F-1960-DF21B20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E22F3-6DB9-105A-0D02-4255AA89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58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A65D0-82C1-F4BF-546D-DFB7D99E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BA5E1-37AB-B025-F4D3-565F2520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465A5-7DB1-8DE6-577C-83F5E22E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B1503-654D-A520-6234-BB29F6C1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FD62C-A8CD-20C2-B038-D3167048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212-AA51-D1DA-9AE2-541403BE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F3C9F7-D4EA-3762-F17B-57776D66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A5E7-65A3-2D5C-FF7C-D79F857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CF6F0-5B3A-D399-12B6-5945040F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CD9FE-7C46-7D22-CEF6-CA1788F5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0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FE3B4-27EF-CFFC-90E9-8C067C2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16469-7447-FDA7-9A5C-4BC5F7844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68948-E823-814B-EB86-14DB5F96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15428-1C01-6BCD-0322-B50EAFD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35E0A-589F-FD99-CAE6-32980E7F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25F65-8D6F-8B3C-8A37-C5CBC6A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866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4465-C52C-9174-392E-9B999144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DD717-81C0-0DAD-FB73-FF55F29A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4C6E7-2CB6-30D3-9575-F4262EB7F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01E030-E414-749D-5180-DE778FA43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765C4B-6865-9883-CFBD-0BF644C8B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2DA9B-6289-9455-7530-5E867CA8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7AE227-1290-B682-2FE6-EA35AD7A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17F8CD-40F2-DB35-6D40-DABE5311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19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22121-0474-7E7E-49A1-7ACEEC3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1D840-EAEA-4CF7-221A-B87A221D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FCC309-F23A-B172-83FB-F089E2CE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CE1250-525C-7935-8E62-A55E738A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5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D9CBD-FE60-6077-5639-D0D03BCC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D5125B-2A2A-4B25-0869-53B70A2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6A92B3-2ADE-8869-9CCB-2D643B1B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7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BBD1-3ED3-5A39-E2DE-56590EA1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6ED7-BE5D-4AFE-AE53-3FFC1FC6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4C583F-9865-68E9-8775-5AC0A3063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A1E-4F30-4F2F-12AD-6E7EC27F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83E071-4866-927B-55DC-F2399AE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52CDFC-7C0E-1CB0-FB37-6B6E558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72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DD70-0C0C-61A2-7A59-B4DF43D3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DD1E01-03DC-E0AA-3E46-6FBBC270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D5E4F8-8E57-DCB0-5F42-593F7FFB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FE6DE-A857-C246-04EA-CC03F9CE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59D4D-71D0-F9C1-0138-FF92957A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5B8071-4441-526F-4E74-D8BEB9E6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17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2DC1F1-0B53-03EE-2F12-26C5F703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53E5D-8725-0C59-31E4-514D3ADD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0F860-A320-CFDE-595A-F989C4CB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0E414-48C6-4D9A-A46D-E8814FDE195C}" type="datetimeFigureOut">
              <a:rPr lang="de-AT" smtClean="0"/>
              <a:t>05.04.2024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5F32D-4A8D-8D7A-431B-0DC91442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549B0-973C-76B7-31AE-70313D37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A0C3A-693F-4236-AD33-78C9F6AFF5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64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68F134-1F14-5DF3-3E72-A67844A5D37C}"/>
              </a:ext>
            </a:extLst>
          </p:cNvPr>
          <p:cNvSpPr txBox="1"/>
          <p:nvPr/>
        </p:nvSpPr>
        <p:spPr>
          <a:xfrm>
            <a:off x="3140697" y="2395586"/>
            <a:ext cx="591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6" name="Textfeld 5">
            <a:hlinkClick r:id="rId2" action="ppaction://hlinksldjump"/>
            <a:extLst>
              <a:ext uri="{FF2B5EF4-FFF2-40B4-BE49-F238E27FC236}">
                <a16:creationId xmlns:a16="http://schemas.microsoft.com/office/drawing/2014/main" id="{92AABB98-68EB-30ED-8941-963857070FE7}"/>
              </a:ext>
            </a:extLst>
          </p:cNvPr>
          <p:cNvSpPr txBox="1"/>
          <p:nvPr/>
        </p:nvSpPr>
        <p:spPr>
          <a:xfrm>
            <a:off x="3498913" y="3150043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7" name="Textfeld 6">
            <a:hlinkClick r:id="rId3" action="ppaction://hlinksldjump"/>
            <a:extLst>
              <a:ext uri="{FF2B5EF4-FFF2-40B4-BE49-F238E27FC236}">
                <a16:creationId xmlns:a16="http://schemas.microsoft.com/office/drawing/2014/main" id="{BF6F8A86-33F5-1F4E-8CE3-4AE7CBAF67C0}"/>
              </a:ext>
            </a:extLst>
          </p:cNvPr>
          <p:cNvSpPr txBox="1"/>
          <p:nvPr/>
        </p:nvSpPr>
        <p:spPr>
          <a:xfrm>
            <a:off x="3498912" y="4543250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8" name="Textfeld 7">
            <a:hlinkClick r:id="rId4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11" y="3845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9384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9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AABB98-68EB-30ED-8941-963857070FE7}"/>
              </a:ext>
            </a:extLst>
          </p:cNvPr>
          <p:cNvSpPr txBox="1"/>
          <p:nvPr/>
        </p:nvSpPr>
        <p:spPr>
          <a:xfrm>
            <a:off x="3498910" y="2466795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rId3" action="ppaction://hlinksldjump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9" y="3132481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Sound</a:t>
            </a:r>
          </a:p>
        </p:txBody>
      </p:sp>
      <p:sp>
        <p:nvSpPr>
          <p:cNvPr id="3" name="Textfeld 2">
            <a:hlinkClick r:id="rId4" action="ppaction://hlinksldjump"/>
            <a:extLst>
              <a:ext uri="{FF2B5EF4-FFF2-40B4-BE49-F238E27FC236}">
                <a16:creationId xmlns:a16="http://schemas.microsoft.com/office/drawing/2014/main" id="{F953825F-71BB-3749-48D3-A5C2502FD130}"/>
              </a:ext>
            </a:extLst>
          </p:cNvPr>
          <p:cNvSpPr txBox="1"/>
          <p:nvPr/>
        </p:nvSpPr>
        <p:spPr>
          <a:xfrm>
            <a:off x="3498909" y="382119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Graphic</a:t>
            </a:r>
            <a:endParaRPr lang="de-AT" sz="3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3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9A417FA7-F5FF-66F5-C660-6594F929E3E6}"/>
              </a:ext>
            </a:extLst>
          </p:cNvPr>
          <p:cNvSpPr/>
          <p:nvPr/>
        </p:nvSpPr>
        <p:spPr>
          <a:xfrm>
            <a:off x="772997" y="245097"/>
            <a:ext cx="518474" cy="490194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D6D7E1-ECDF-CB4A-787D-179B0092BCCD}"/>
              </a:ext>
            </a:extLst>
          </p:cNvPr>
          <p:cNvSpPr txBox="1"/>
          <p:nvPr/>
        </p:nvSpPr>
        <p:spPr>
          <a:xfrm>
            <a:off x="1661942" y="278090"/>
            <a:ext cx="98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9FB74C-67BC-CFCE-C16D-DDAEE5AEACEB}"/>
              </a:ext>
            </a:extLst>
          </p:cNvPr>
          <p:cNvSpPr txBox="1"/>
          <p:nvPr/>
        </p:nvSpPr>
        <p:spPr>
          <a:xfrm>
            <a:off x="3158449" y="221686"/>
            <a:ext cx="98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2010C968-1BC3-954F-6BAF-7B05A58829D2}"/>
              </a:ext>
            </a:extLst>
          </p:cNvPr>
          <p:cNvSpPr/>
          <p:nvPr/>
        </p:nvSpPr>
        <p:spPr>
          <a:xfrm>
            <a:off x="2620091" y="273532"/>
            <a:ext cx="499621" cy="47134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9871EC61-8136-266F-D2C1-071510E9F9DF}"/>
              </a:ext>
            </a:extLst>
          </p:cNvPr>
          <p:cNvSpPr/>
          <p:nvPr/>
        </p:nvSpPr>
        <p:spPr>
          <a:xfrm>
            <a:off x="1289899" y="367802"/>
            <a:ext cx="432063" cy="405352"/>
          </a:xfrm>
          <a:prstGeom prst="mathMultiply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CCAFEC-64E8-47E7-0391-3BF111258D45}"/>
              </a:ext>
            </a:extLst>
          </p:cNvPr>
          <p:cNvSpPr txBox="1"/>
          <p:nvPr/>
        </p:nvSpPr>
        <p:spPr>
          <a:xfrm>
            <a:off x="9062247" y="258918"/>
            <a:ext cx="98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12" name="Grafik 11" descr="Sanduhr abgelaufen mit einfarbiger Füllung">
            <a:extLst>
              <a:ext uri="{FF2B5EF4-FFF2-40B4-BE49-F238E27FC236}">
                <a16:creationId xmlns:a16="http://schemas.microsoft.com/office/drawing/2014/main" id="{F0D46831-83C0-7518-5B4B-4E2637F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582" y="259229"/>
            <a:ext cx="536387" cy="536387"/>
          </a:xfrm>
          <a:prstGeom prst="rect">
            <a:avLst/>
          </a:prstGeom>
        </p:spPr>
      </p:pic>
      <p:sp>
        <p:nvSpPr>
          <p:cNvPr id="14" name="Textfeld 13">
            <a:hlinkClick r:id="rId4" action="ppaction://hlinksldjump"/>
            <a:extLst>
              <a:ext uri="{FF2B5EF4-FFF2-40B4-BE49-F238E27FC236}">
                <a16:creationId xmlns:a16="http://schemas.microsoft.com/office/drawing/2014/main" id="{DC78611D-C45C-DE2F-7915-5329420A7A99}"/>
              </a:ext>
            </a:extLst>
          </p:cNvPr>
          <p:cNvSpPr txBox="1"/>
          <p:nvPr/>
        </p:nvSpPr>
        <p:spPr>
          <a:xfrm>
            <a:off x="10385992" y="245097"/>
            <a:ext cx="1498224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9D6C51-FC11-CF6A-C406-FC884AD47812}"/>
              </a:ext>
            </a:extLst>
          </p:cNvPr>
          <p:cNvSpPr txBox="1"/>
          <p:nvPr/>
        </p:nvSpPr>
        <p:spPr>
          <a:xfrm>
            <a:off x="5681770" y="245406"/>
            <a:ext cx="306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00000000002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AFBA8AF-ECE0-2236-C22A-F2F28ABB5052}"/>
              </a:ext>
            </a:extLst>
          </p:cNvPr>
          <p:cNvSpPr txBox="1"/>
          <p:nvPr/>
        </p:nvSpPr>
        <p:spPr>
          <a:xfrm>
            <a:off x="4690332" y="273532"/>
            <a:ext cx="98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1-1</a:t>
            </a:r>
          </a:p>
        </p:txBody>
      </p:sp>
      <p:pic>
        <p:nvPicPr>
          <p:cNvPr id="21" name="Grafik 20" descr="Topographiekarte mit einfarbiger Füllung">
            <a:extLst>
              <a:ext uri="{FF2B5EF4-FFF2-40B4-BE49-F238E27FC236}">
                <a16:creationId xmlns:a16="http://schemas.microsoft.com/office/drawing/2014/main" id="{11D5A308-2CD9-BEAC-0558-1F775CA91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861" y="229228"/>
            <a:ext cx="559948" cy="5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68F134-1F14-5DF3-3E72-A67844A5D37C}"/>
              </a:ext>
            </a:extLst>
          </p:cNvPr>
          <p:cNvSpPr txBox="1"/>
          <p:nvPr/>
        </p:nvSpPr>
        <p:spPr>
          <a:xfrm>
            <a:off x="3140691" y="2289768"/>
            <a:ext cx="591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6" name="Textfeld 5">
            <a:hlinkClick r:id="rId2" action="ppaction://hlinksldjump"/>
            <a:extLst>
              <a:ext uri="{FF2B5EF4-FFF2-40B4-BE49-F238E27FC236}">
                <a16:creationId xmlns:a16="http://schemas.microsoft.com/office/drawing/2014/main" id="{92AABB98-68EB-30ED-8941-963857070FE7}"/>
              </a:ext>
            </a:extLst>
          </p:cNvPr>
          <p:cNvSpPr txBox="1"/>
          <p:nvPr/>
        </p:nvSpPr>
        <p:spPr>
          <a:xfrm>
            <a:off x="3498910" y="408858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7" name="Textfeld 6">
            <a:hlinkClick r:id="rId3" action="ppaction://hlinksldjump"/>
            <a:extLst>
              <a:ext uri="{FF2B5EF4-FFF2-40B4-BE49-F238E27FC236}">
                <a16:creationId xmlns:a16="http://schemas.microsoft.com/office/drawing/2014/main" id="{BF6F8A86-33F5-1F4E-8CE3-4AE7CBAF67C0}"/>
              </a:ext>
            </a:extLst>
          </p:cNvPr>
          <p:cNvSpPr txBox="1"/>
          <p:nvPr/>
        </p:nvSpPr>
        <p:spPr>
          <a:xfrm>
            <a:off x="3498910" y="4647023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Quit</a:t>
            </a:r>
            <a:endParaRPr lang="de-AT" sz="3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feld 7">
            <a:hlinkClick r:id="rId4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10" y="3023431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New Game</a:t>
            </a:r>
          </a:p>
        </p:txBody>
      </p:sp>
      <p:sp>
        <p:nvSpPr>
          <p:cNvPr id="2" name="Textfeld 1">
            <a:hlinkClick r:id="rId4" action="ppaction://hlinksldjump"/>
            <a:extLst>
              <a:ext uri="{FF2B5EF4-FFF2-40B4-BE49-F238E27FC236}">
                <a16:creationId xmlns:a16="http://schemas.microsoft.com/office/drawing/2014/main" id="{11EC1944-C67D-1541-B051-87B471B68933}"/>
              </a:ext>
            </a:extLst>
          </p:cNvPr>
          <p:cNvSpPr txBox="1"/>
          <p:nvPr/>
        </p:nvSpPr>
        <p:spPr>
          <a:xfrm>
            <a:off x="3498910" y="3564628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Load Game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02DF5C-12D6-B4D4-5604-7B3D53D9CB03}"/>
              </a:ext>
            </a:extLst>
          </p:cNvPr>
          <p:cNvSpPr/>
          <p:nvPr/>
        </p:nvSpPr>
        <p:spPr>
          <a:xfrm>
            <a:off x="1168924" y="537328"/>
            <a:ext cx="10030119" cy="16885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BC899D-B446-EEE3-7B6E-F09D717498E5}"/>
              </a:ext>
            </a:extLst>
          </p:cNvPr>
          <p:cNvSpPr txBox="1"/>
          <p:nvPr/>
        </p:nvSpPr>
        <p:spPr>
          <a:xfrm>
            <a:off x="1395167" y="820132"/>
            <a:ext cx="962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6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2D JUMP AND RUN</a:t>
            </a:r>
          </a:p>
        </p:txBody>
      </p:sp>
    </p:spTree>
    <p:extLst>
      <p:ext uri="{BB962C8B-B14F-4D97-AF65-F5344CB8AC3E}">
        <p14:creationId xmlns:p14="http://schemas.microsoft.com/office/powerpoint/2010/main" val="116976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AABB98-68EB-30ED-8941-963857070FE7}"/>
              </a:ext>
            </a:extLst>
          </p:cNvPr>
          <p:cNvSpPr txBox="1"/>
          <p:nvPr/>
        </p:nvSpPr>
        <p:spPr>
          <a:xfrm>
            <a:off x="3498910" y="2466795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rId3" action="ppaction://hlinksldjump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9" y="3132481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Sound</a:t>
            </a:r>
          </a:p>
        </p:txBody>
      </p:sp>
      <p:sp>
        <p:nvSpPr>
          <p:cNvPr id="3" name="Textfeld 2">
            <a:hlinkClick r:id="rId4" action="ppaction://hlinksldjump"/>
            <a:extLst>
              <a:ext uri="{FF2B5EF4-FFF2-40B4-BE49-F238E27FC236}">
                <a16:creationId xmlns:a16="http://schemas.microsoft.com/office/drawing/2014/main" id="{F953825F-71BB-3749-48D3-A5C2502FD130}"/>
              </a:ext>
            </a:extLst>
          </p:cNvPr>
          <p:cNvSpPr txBox="1"/>
          <p:nvPr/>
        </p:nvSpPr>
        <p:spPr>
          <a:xfrm>
            <a:off x="3498909" y="382119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Graphic</a:t>
            </a:r>
            <a:endParaRPr lang="de-AT" sz="3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8" y="248522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837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8" y="248522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Graphic</a:t>
            </a:r>
            <a:endParaRPr lang="de-AT" sz="3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8" y="248522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70318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ED38F3-1FB4-C3DC-C3E3-B77FF03FF427}"/>
              </a:ext>
            </a:extLst>
          </p:cNvPr>
          <p:cNvSpPr/>
          <p:nvPr/>
        </p:nvSpPr>
        <p:spPr>
          <a:xfrm>
            <a:off x="2971014" y="2225904"/>
            <a:ext cx="6249972" cy="3109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Textfeld 7">
            <a:hlinkClick r:id="rId2" action="ppaction://hlinksldjump"/>
            <a:extLst>
              <a:ext uri="{FF2B5EF4-FFF2-40B4-BE49-F238E27FC236}">
                <a16:creationId xmlns:a16="http://schemas.microsoft.com/office/drawing/2014/main" id="{993041A1-BAB9-D494-3F20-92E31D4405C0}"/>
              </a:ext>
            </a:extLst>
          </p:cNvPr>
          <p:cNvSpPr txBox="1"/>
          <p:nvPr/>
        </p:nvSpPr>
        <p:spPr>
          <a:xfrm>
            <a:off x="3498908" y="4498864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2" name="Textfeld 1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F80913B-66A6-0C2D-B976-1E004784DB0C}"/>
              </a:ext>
            </a:extLst>
          </p:cNvPr>
          <p:cNvSpPr txBox="1"/>
          <p:nvPr/>
        </p:nvSpPr>
        <p:spPr>
          <a:xfrm>
            <a:off x="3498908" y="2485222"/>
            <a:ext cx="519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 err="1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Graphic</a:t>
            </a:r>
            <a:endParaRPr lang="de-AT" sz="3200" b="1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Rohrweckh</dc:creator>
  <cp:lastModifiedBy>Patrick Rohrweckh</cp:lastModifiedBy>
  <cp:revision>1</cp:revision>
  <dcterms:created xsi:type="dcterms:W3CDTF">2024-04-04T23:13:09Z</dcterms:created>
  <dcterms:modified xsi:type="dcterms:W3CDTF">2024-04-05T00:59:48Z</dcterms:modified>
</cp:coreProperties>
</file>