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9A5E23-F153-CC89-5E23-B0CDF0F3833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163C32-09D4-68D1-29A1-C60548802A0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96104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0082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0306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4DA2C6-4E97-1800-1F9A-E9D67F350F5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159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39346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68400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50A847-199E-72DC-3AEF-B2058DA2932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7C6054-D26D-A438-958C-BFF25C8B647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5634FD-3C83-6995-E8F4-3F0D55DA83B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3BA46-B8BC-A302-5684-888077B9A01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9F882C-52F1-8F56-D3A2-BD88644B7A3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Практические задачи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7139369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943448" y="4893059"/>
            <a:ext cx="9144000" cy="1655760"/>
          </a:xfrm>
        </p:spPr>
        <p:txBody>
          <a:bodyPr/>
          <a:lstStyle/>
          <a:p>
            <a:pPr algn="r"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Боржонов А. И.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algn="r"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Песков Н. И.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algn="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686858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570252" indent="-570252">
              <a:buAutoNum type="arabicParenR"/>
              <a:defRPr/>
            </a:pPr>
            <a:r>
              <a:rPr/>
              <a:t>Модулятор AM</a:t>
            </a:r>
            <a:endParaRPr/>
          </a:p>
        </p:txBody>
      </p:sp>
      <p:sp>
        <p:nvSpPr>
          <p:cNvPr id="47898921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модулятора АМ сигнала</a:t>
            </a:r>
            <a:r>
              <a:rPr/>
              <a:t>. Необходимо прочитать сигнал из .wav файла, загрузить на устройство, промодулировать, выкачать результат на хост и записать в .bin файл.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Входные данные: </a:t>
            </a:r>
            <a:endParaRPr/>
          </a:p>
          <a:p>
            <a:pPr>
              <a:defRPr/>
            </a:pPr>
            <a:r>
              <a:rPr/>
              <a:t>Имя входного файла сигналом;</a:t>
            </a:r>
            <a:endParaRPr/>
          </a:p>
          <a:p>
            <a:pPr>
              <a:defRPr/>
            </a:pPr>
            <a:r>
              <a:rPr/>
              <a:t>Имя выходного файла.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./modulator_am input_file.wav output_file.bin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87175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2) Демодулятор AM</a:t>
            </a:r>
            <a:endParaRPr/>
          </a:p>
        </p:txBody>
      </p:sp>
      <p:sp>
        <p:nvSpPr>
          <p:cNvPr id="174611766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демодулятора АМ сигнала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Необходимо прочитать сигнал из .bin файла, загрузить на устройство, демодулировать, выкачать результат на хост и записать в .wav файл.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Входные данные: 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 файла входного файла с сигналом;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Частота дискретизации входного сигнала в Гц;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 выходного файла.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./demodulator_am input_file.bin 48000 output_file.wav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87535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3) Модулятор FM</a:t>
            </a:r>
            <a:endParaRPr/>
          </a:p>
        </p:txBody>
      </p:sp>
      <p:sp>
        <p:nvSpPr>
          <p:cNvPr id="66338868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модулятора FМ сигнала</a:t>
            </a:r>
            <a:r>
              <a:rPr/>
              <a:t>. Необходимо прочитать сигнал из .wav файла, загрузить на устройство, промодулировать, выкачать результат на хост и записать в .bin файл.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Входные данные: </a:t>
            </a:r>
            <a:endParaRPr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 входного файла сигналом;</a:t>
            </a:r>
            <a:endParaRPr/>
          </a:p>
          <a:p>
            <a:pPr>
              <a:defRPr/>
            </a:pPr>
            <a:r>
              <a:rPr/>
              <a:t>Имя выходного файла.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./modulator_fm input_file.wav output_file.bin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3157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4) Демодулятор FM</a:t>
            </a:r>
            <a:endParaRPr/>
          </a:p>
        </p:txBody>
      </p:sp>
      <p:sp>
        <p:nvSpPr>
          <p:cNvPr id="156760999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демодулятора FМ сигнала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Необходимо прочитать сигнал из .bin файла, загрузить на устройство, демодулировать, выкачать результат на хост и записать в .wav файл.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Входные данные: 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файла входного файла с сигналом;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Частота дискретизации входного сигнала в Гц;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выходного файла.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./demodulator_fm input_file.bin 48000 output_file.wav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87644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5) Фильтрация сигнала</a:t>
            </a:r>
            <a:endParaRPr/>
          </a:p>
        </p:txBody>
      </p:sp>
      <p:sp>
        <p:nvSpPr>
          <p:cNvPr id="184901645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для фильтрации сигнала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Необходимо прочитать сигнал и коэффициенты фильтра из .bin файлов, загрузить на устройство, произвести свёртку, выкачать результат на хост и записать в .bin файл.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Входные данные: 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файла входного файла с сигналом;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файла входного файла с коэффициентами фильтра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выходного файла.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./filter input_file.bin filter_coefs.bin output_file.bin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40871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6) Интерполяция сигнала</a:t>
            </a:r>
            <a:endParaRPr/>
          </a:p>
        </p:txBody>
      </p:sp>
      <p:sp>
        <p:nvSpPr>
          <p:cNvPr id="95793157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для интерполяции сигнала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Необходимо прочитать сигнал из .bin файла, загрузить на устройство, произвести интерполяцию, выкачать результат на хост и записать в .bin файл.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Входные данные: 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файла входного файла с сигналом;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Коэффициент интерполяции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выходного файла.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./upsample input_file.bin 2 output_file.bin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1925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7) Децимация сигнала</a:t>
            </a:r>
            <a:endParaRPr/>
          </a:p>
        </p:txBody>
      </p:sp>
      <p:sp>
        <p:nvSpPr>
          <p:cNvPr id="20630921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для децимации сигнала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Необходимо прочитать сигнал из .bin файла, загрузить на устройство, произвести децимацию, выкачать результат на хост и записать в .bin файл.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Входные данные: 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файла входного файла с сигналом;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Коэффициент децимации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выходного файла.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./downsample input_file.bin 2 output_file.bin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27842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8) Частотный сдвиг сигнала</a:t>
            </a:r>
            <a:endParaRPr/>
          </a:p>
        </p:txBody>
      </p:sp>
      <p:sp>
        <p:nvSpPr>
          <p:cNvPr id="98784908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С++ реализовать приложение для сдвига сигнала по частоте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Необходимо прочитать сигнал из .bin файла, загрузить на устройство, произвести сдвижку, выкачать результат на хост и записать в .bin файл.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Входные данные: </a:t>
            </a: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файла входного файла с сигналом;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Частота дискретизации входного сигнала в Гц;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Значение сдвижки в Гц;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выходного файла.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запуска: ./freq_shift input_file.bin 48000 -1000 output_file.bin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2025-02-24T11:44:35Z</dcterms:modified>
  <cp:category/>
  <cp:contentStatus/>
  <cp:version/>
</cp:coreProperties>
</file>