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95" d="100"/>
          <a:sy n="195" d="100"/>
        </p:scale>
        <p:origin x="-2096" y="-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90DF-CFA3-1B4E-BA8B-7466B56FB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75C6E-6F7F-AF45-ABE4-6626A2979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517DB-6150-CE49-80B9-FF280019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B27-E4BC-DC4C-85B6-EA8A05FED0AC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7A5A9-C34B-CC42-AE18-D499EDF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46665-EEC8-5340-BA45-FECF7D87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3492-9626-0545-BF36-CDB0A522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6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42A7-C00A-C949-84FE-CAA1D580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9AA45-CDAD-4D4B-AD33-599D93DEC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194C5-A451-AD44-B218-8AA4EE6F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B27-E4BC-DC4C-85B6-EA8A05FED0AC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825C7-47A2-1344-80FF-6C1DC312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405AD-7F41-3D43-B68C-79FB7DF1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3492-9626-0545-BF36-CDB0A522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9E5B59-4F62-D041-B6EA-9B2227486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9249D-6C13-E84E-B7B8-D4BCC47E3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52591-8A3A-854F-A574-393FD193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B27-E4BC-DC4C-85B6-EA8A05FED0AC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8B647-E0B8-4941-84C2-673647A3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10C4D-8B4B-884F-BCDB-94D7F77B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3492-9626-0545-BF36-CDB0A522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1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6BE7-0587-E74F-9950-3C3AD3B7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0C516-EBE8-7E48-ADEB-FB5353C04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0D6A9-11D7-744C-9C77-8200DE34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B27-E4BC-DC4C-85B6-EA8A05FED0AC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36D82-E268-4F4B-B065-4816463A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57D9C-1A13-3940-B182-40358FE0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3492-9626-0545-BF36-CDB0A522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C07D-1FFF-D448-B9B4-4A06D613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73773-593E-DB44-B762-C007CAC4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A38FD-1D4C-BB4E-981D-4369164E1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B27-E4BC-DC4C-85B6-EA8A05FED0AC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94AFB-D99A-4C42-89ED-D6E5AF0F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6EA9D-D1E7-9D49-83B2-B4BFC8E6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3492-9626-0545-BF36-CDB0A522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4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A884-E84E-BE40-A603-81273EAC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0BEB5-C2AE-FE49-8B9C-4D9EF150D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55519-7917-FD44-8AC6-1E5A7C1F2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982DD-BBF6-CA47-BBD7-BA96B4DE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B27-E4BC-DC4C-85B6-EA8A05FED0AC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E6923-8E50-1F4A-8B54-BE32BE4F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C2E76-BC65-E344-9288-F45AC0E2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3492-9626-0545-BF36-CDB0A522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4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5097-8269-7E4B-AE40-9C5C06C5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9B506-3A9E-5842-9A49-7CEAA865F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1DC9-1E36-3743-926A-F3365CE11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55B4B-1845-674C-87EA-1338F5047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BA383-1F0E-394D-98CE-365F9666F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214EF-9681-804B-A806-C9D55E31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B27-E4BC-DC4C-85B6-EA8A05FED0AC}" type="datetimeFigureOut">
              <a:rPr lang="en-US" smtClean="0"/>
              <a:t>6/14/21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91BCD-0BB6-024D-A719-E3AFF87F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32676-E536-244A-A8B9-AF07FCAE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3492-9626-0545-BF36-CDB0A522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2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FF57-81FE-3146-90E6-16AA3AC4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535BF-A63A-6E45-A484-941E83CC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B27-E4BC-DC4C-85B6-EA8A05FED0AC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CFFFD-8F46-9745-A01B-2897DAC4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70046-FF95-8043-B4E2-334DFD7E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3492-9626-0545-BF36-CDB0A522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2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B21C5-3AD6-434A-8167-000755BB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B27-E4BC-DC4C-85B6-EA8A05FED0AC}" type="datetimeFigureOut">
              <a:rPr lang="en-US" smtClean="0"/>
              <a:t>6/14/21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42306-8B39-6146-967E-60CCC0A5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46823-A81B-3C4B-818B-B65D18C9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3492-9626-0545-BF36-CDB0A522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C556-DF0A-2A40-A273-5D561FEA1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08E1-518A-C241-9348-8BF23A055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144AA-DF52-5F4F-AE5F-63E3409EF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A1DAC-A44F-8F46-8011-B3BDF349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B27-E4BC-DC4C-85B6-EA8A05FED0AC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F628E-294A-0744-97D0-78D67272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207C8-2128-054F-89B0-49A3D046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3492-9626-0545-BF36-CDB0A522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2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A4E9-1EFB-FB4D-8393-2D44B9BC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A46EC8-A8F4-BE4C-A5C0-39E123185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2C173-5713-5742-8B76-214250C1D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FBF49-C78D-4345-95FE-A530296E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AB27-E4BC-DC4C-85B6-EA8A05FED0AC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C6BBE-FCBB-9B4C-8F98-3CFEB7C6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82713-D19B-3643-A45F-98B42AFD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3492-9626-0545-BF36-CDB0A522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9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18D91-C26D-234B-A7F7-06E15895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F8337-D807-D04E-9D3A-5BE133CF3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9E40-9B57-5C4C-99EF-E55ADFDF1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4AB27-E4BC-DC4C-85B6-EA8A05FED0AC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E96EF-1FFB-9949-A81E-2A6ED14FD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9CD10-5E6C-8949-A571-22643495B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83492-9626-0545-BF36-CDB0A522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88B729-89B7-E546-AE33-E57393CAC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0" y="1117600"/>
            <a:ext cx="4254500" cy="46228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7239378-1F08-9740-B0A7-75A0B8811A6C}"/>
              </a:ext>
            </a:extLst>
          </p:cNvPr>
          <p:cNvSpPr>
            <a:spLocks noChangeAspect="1"/>
          </p:cNvSpPr>
          <p:nvPr/>
        </p:nvSpPr>
        <p:spPr>
          <a:xfrm>
            <a:off x="5505994" y="3304904"/>
            <a:ext cx="666206" cy="666206"/>
          </a:xfrm>
          <a:prstGeom prst="ellipse">
            <a:avLst/>
          </a:prstGeom>
          <a:gradFill flip="none" rotWithShape="1">
            <a:gsLst>
              <a:gs pos="0">
                <a:srgbClr val="AA0000"/>
              </a:gs>
              <a:gs pos="30000">
                <a:srgbClr val="AA0000"/>
              </a:gs>
              <a:gs pos="69000">
                <a:srgbClr val="AA0000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4F56CC-85C4-0942-9BF6-0A720D65EB74}"/>
              </a:ext>
            </a:extLst>
          </p:cNvPr>
          <p:cNvSpPr>
            <a:spLocks noChangeAspect="1"/>
          </p:cNvSpPr>
          <p:nvPr/>
        </p:nvSpPr>
        <p:spPr>
          <a:xfrm>
            <a:off x="6017624" y="3324497"/>
            <a:ext cx="666206" cy="666206"/>
          </a:xfrm>
          <a:prstGeom prst="ellipse">
            <a:avLst/>
          </a:prstGeom>
          <a:gradFill flip="none" rotWithShape="1">
            <a:gsLst>
              <a:gs pos="0">
                <a:srgbClr val="AA0000"/>
              </a:gs>
              <a:gs pos="30000">
                <a:srgbClr val="AA0000"/>
              </a:gs>
              <a:gs pos="69000">
                <a:srgbClr val="AA0000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986A36-4605-E546-95FC-49C0B3D45432}"/>
              </a:ext>
            </a:extLst>
          </p:cNvPr>
          <p:cNvSpPr>
            <a:spLocks noChangeAspect="1"/>
          </p:cNvSpPr>
          <p:nvPr/>
        </p:nvSpPr>
        <p:spPr>
          <a:xfrm>
            <a:off x="6198416" y="3468190"/>
            <a:ext cx="666206" cy="666206"/>
          </a:xfrm>
          <a:prstGeom prst="ellipse">
            <a:avLst/>
          </a:prstGeom>
          <a:gradFill flip="none" rotWithShape="1">
            <a:gsLst>
              <a:gs pos="0">
                <a:srgbClr val="AA0000"/>
              </a:gs>
              <a:gs pos="30000">
                <a:srgbClr val="AA0000"/>
              </a:gs>
              <a:gs pos="69000">
                <a:srgbClr val="AA0000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1D616A-9348-CF44-ADBF-F3CF2E77F67F}"/>
              </a:ext>
            </a:extLst>
          </p:cNvPr>
          <p:cNvSpPr>
            <a:spLocks noChangeAspect="1"/>
          </p:cNvSpPr>
          <p:nvPr/>
        </p:nvSpPr>
        <p:spPr>
          <a:xfrm>
            <a:off x="6411956" y="3561807"/>
            <a:ext cx="666206" cy="666206"/>
          </a:xfrm>
          <a:prstGeom prst="ellipse">
            <a:avLst/>
          </a:prstGeom>
          <a:gradFill flip="none" rotWithShape="1">
            <a:gsLst>
              <a:gs pos="0">
                <a:srgbClr val="AA0000"/>
              </a:gs>
              <a:gs pos="30000">
                <a:srgbClr val="AA0000"/>
              </a:gs>
              <a:gs pos="69000">
                <a:srgbClr val="AA0000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5063E6-2A67-CE4C-BEFA-281EF5FB98B5}"/>
              </a:ext>
            </a:extLst>
          </p:cNvPr>
          <p:cNvSpPr>
            <a:spLocks noChangeAspect="1"/>
          </p:cNvSpPr>
          <p:nvPr/>
        </p:nvSpPr>
        <p:spPr>
          <a:xfrm>
            <a:off x="6793865" y="3542214"/>
            <a:ext cx="666206" cy="666206"/>
          </a:xfrm>
          <a:prstGeom prst="ellipse">
            <a:avLst/>
          </a:prstGeom>
          <a:gradFill flip="none" rotWithShape="1">
            <a:gsLst>
              <a:gs pos="0">
                <a:srgbClr val="AA0000"/>
              </a:gs>
              <a:gs pos="30000">
                <a:srgbClr val="AA0000"/>
              </a:gs>
              <a:gs pos="69000">
                <a:srgbClr val="AA0000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9EFBCD-8AB5-F246-BDD8-BDA36A6A8800}"/>
              </a:ext>
            </a:extLst>
          </p:cNvPr>
          <p:cNvSpPr>
            <a:spLocks noChangeAspect="1"/>
          </p:cNvSpPr>
          <p:nvPr/>
        </p:nvSpPr>
        <p:spPr>
          <a:xfrm>
            <a:off x="7166292" y="3468190"/>
            <a:ext cx="666206" cy="666206"/>
          </a:xfrm>
          <a:prstGeom prst="ellipse">
            <a:avLst/>
          </a:prstGeom>
          <a:gradFill flip="none" rotWithShape="1">
            <a:gsLst>
              <a:gs pos="0">
                <a:srgbClr val="AA0000"/>
              </a:gs>
              <a:gs pos="30000">
                <a:srgbClr val="AA0000"/>
              </a:gs>
              <a:gs pos="69000">
                <a:srgbClr val="AA0000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9973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Pezzuto Simone</dc:creator>
  <cp:lastModifiedBy>Pezzuto Simone</cp:lastModifiedBy>
  <cp:revision>2</cp:revision>
  <dcterms:created xsi:type="dcterms:W3CDTF">2021-06-14T12:52:31Z</dcterms:created>
  <dcterms:modified xsi:type="dcterms:W3CDTF">2021-06-14T12:59:38Z</dcterms:modified>
</cp:coreProperties>
</file>