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81" r:id="rId1"/>
  </p:sldMasterIdLst>
  <p:notesMasterIdLst>
    <p:notesMasterId r:id="rId2"/>
  </p:notesMasterIdLst>
  <p:sldIdLst>
    <p:sldId id="299" r:id="rId3"/>
    <p:sldId id="301" r:id="rId4"/>
    <p:sldId id="302" r:id="rId5"/>
    <p:sldId id="303" r:id="rId6"/>
    <p:sldId id="304" r:id="rId7"/>
    <p:sldId id="305" r:id="rId8"/>
    <p:sldId id="306" r:id="rId9"/>
    <p:sldId id="307" r:id="rId10"/>
    <p:sldId id="308" r:id="rId11"/>
    <p:sldId id="309" r:id="rId12"/>
    <p:sldId id="310" r:id="rId13"/>
    <p:sldId id="311" r:id="rId14"/>
  </p:sldIdLst>
  <p:sldSz type="screen4x3" cy="6858000" cx="9144000"/>
  <p:notesSz cx="6858000" cy="9144000"/>
  <p:defaultTextStyle>
    <a:defPPr>
      <a:defRPr lang="zh-CN"/>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clrMru>
    <a:srgbClr val="ED7D31"/>
    <a:srgbClr val="FFC000"/>
    <a:srgbClr val="70AD47"/>
    <a:srgbClr val="4472C4"/>
  </p:clrMru>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lastView="sldThumbnailView">
  <p:normalViewPr horzBarState="maximized">
    <p:restoredLeft sz="15987" autoAdjust="0"/>
    <p:restoredTop sz="94660"/>
  </p:normalViewPr>
  <p:slideViewPr>
    <p:cSldViewPr showGuides="1" snapToObjects="1">
      <p:cViewPr varScale="1">
        <p:scale>
          <a:sx n="114" d="100"/>
          <a:sy n="114" d="100"/>
        </p:scale>
        <p:origin x="786" y="96"/>
      </p:cViewPr>
      <p:guideLst>
        <p:guide orient="horz" pos="2365"/>
        <p:guide pos="3032"/>
      </p:guideLst>
    </p:cSldViewPr>
  </p:slideViewPr>
  <p:notesTextViewPr>
    <p:cViewPr>
      <p:scale>
        <a:sx n="1" d="1"/>
        <a:sy n="1" d="1"/>
      </p:scale>
      <p:origin x="0" y="0"/>
    </p:cViewPr>
  </p:notesTextViewPr>
  <p:gridSpacing cx="72000" cy="720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9" name=""/>
        <p:cNvGrpSpPr/>
        <p:nvPr/>
      </p:nvGrpSpPr>
      <p:grpSpPr>
        <a:xfrm>
          <a:off x="0" y="0"/>
          <a:ext cx="0" cy="0"/>
          <a:chOff x="0" y="0"/>
          <a:chExt cx="0" cy="0"/>
        </a:xfrm>
      </p:grpSpPr>
      <p:sp>
        <p:nvSpPr>
          <p:cNvPr id="1048654" name="页眉占位符 1"/>
          <p:cNvSpPr>
            <a:spLocks noGrp="1"/>
          </p:cNvSpPr>
          <p:nvPr>
            <p:ph type="hdr" sz="quarter"/>
          </p:nvPr>
        </p:nvSpPr>
        <p:spPr>
          <a:xfrm>
            <a:off x="0" y="0"/>
            <a:ext cx="2971800" cy="458788"/>
          </a:xfrm>
          <a:prstGeom prst="rect"/>
        </p:spPr>
        <p:txBody>
          <a:bodyPr bIns="45720" lIns="91440" rIns="91440" rtlCol="0" tIns="45720" vert="horz"/>
          <a:lstStyle>
            <a:lvl1pPr algn="l">
              <a:defRPr sz="1200"/>
            </a:lvl1pPr>
          </a:lstStyle>
          <a:p>
            <a:endParaRPr altLang="en-US" lang="zh-CN"/>
          </a:p>
        </p:txBody>
      </p:sp>
      <p:sp>
        <p:nvSpPr>
          <p:cNvPr id="1048655" name="日期占位符 2"/>
          <p:cNvSpPr>
            <a:spLocks noGrp="1"/>
          </p:cNvSpPr>
          <p:nvPr>
            <p:ph type="dt" idx="1"/>
          </p:nvPr>
        </p:nvSpPr>
        <p:spPr>
          <a:xfrm>
            <a:off x="3884613" y="0"/>
            <a:ext cx="2971800" cy="458788"/>
          </a:xfrm>
          <a:prstGeom prst="rect"/>
        </p:spPr>
        <p:txBody>
          <a:bodyPr bIns="45720" lIns="91440" rIns="91440" rtlCol="0" tIns="45720" vert="horz"/>
          <a:lstStyle>
            <a:lvl1pPr algn="r">
              <a:defRPr sz="1200"/>
            </a:lvl1pPr>
          </a:lstStyle>
          <a:p>
            <a:fld id="{D2A48B96-639E-45A3-A0BA-2464DFDB1FAA}" type="datetimeFigureOut">
              <a:rPr altLang="en-US" lang="zh-CN" smtClean="0"/>
            </a:fld>
            <a:endParaRPr altLang="en-US" lang="zh-CN"/>
          </a:p>
        </p:txBody>
      </p:sp>
      <p:sp>
        <p:nvSpPr>
          <p:cNvPr id="1048656" name="幻灯片图像占位符 3"/>
          <p:cNvSpPr>
            <a:spLocks noChangeAspect="1" noRot="1" noGrp="1"/>
          </p:cNvSpPr>
          <p:nvPr>
            <p:ph type="sldImg" idx="2"/>
          </p:nvPr>
        </p:nvSpPr>
        <p:spPr>
          <a:xfrm>
            <a:off x="1371600" y="1143000"/>
            <a:ext cx="4114800" cy="3086100"/>
          </a:xfrm>
          <a:prstGeom prst="rect"/>
          <a:noFill/>
          <a:ln w="12700">
            <a:solidFill>
              <a:prstClr val="black"/>
            </a:solidFill>
          </a:ln>
        </p:spPr>
        <p:txBody>
          <a:bodyPr anchor="ctr" bIns="45720" lIns="91440" rIns="91440" rtlCol="0" tIns="45720" vert="horz"/>
          <a:p>
            <a:endParaRPr altLang="en-US" lang="zh-CN"/>
          </a:p>
        </p:txBody>
      </p:sp>
      <p:sp>
        <p:nvSpPr>
          <p:cNvPr id="1048657" name="备注占位符 4"/>
          <p:cNvSpPr>
            <a:spLocks noGrp="1"/>
          </p:cNvSpPr>
          <p:nvPr>
            <p:ph type="body" sz="quarter" idx="3"/>
          </p:nvPr>
        </p:nvSpPr>
        <p:spPr>
          <a:xfrm>
            <a:off x="685800" y="4400550"/>
            <a:ext cx="5486400" cy="3600450"/>
          </a:xfrm>
          <a:prstGeom prst="rect"/>
        </p:spPr>
        <p:txBody>
          <a:bodyPr bIns="45720" lIns="91440" rIns="91440" rtlCol="0" tIns="45720" vert="horz"/>
          <a:p>
            <a:pPr lvl="0"/>
            <a:r>
              <a:rPr altLang="en-US" lang="zh-CN"/>
              <a:t>单击此处编辑母版文本样式</a:t>
            </a:r>
            <a:endParaRPr altLang="en-US" lang="zh-CN"/>
          </a:p>
          <a:p>
            <a:pPr lvl="1"/>
            <a:r>
              <a:rPr altLang="en-US" lang="zh-CN"/>
              <a:t>第二级</a:t>
            </a:r>
            <a:endParaRPr altLang="en-US" lang="zh-CN"/>
          </a:p>
          <a:p>
            <a:pPr lvl="2"/>
            <a:r>
              <a:rPr altLang="en-US" lang="zh-CN"/>
              <a:t>第三级</a:t>
            </a:r>
            <a:endParaRPr altLang="en-US" lang="zh-CN"/>
          </a:p>
          <a:p>
            <a:pPr lvl="3"/>
            <a:r>
              <a:rPr altLang="en-US" lang="zh-CN"/>
              <a:t>第四级</a:t>
            </a:r>
            <a:endParaRPr altLang="en-US" lang="zh-CN"/>
          </a:p>
          <a:p>
            <a:pPr lvl="4"/>
            <a:r>
              <a:rPr altLang="en-US" lang="zh-CN"/>
              <a:t>第五级</a:t>
            </a:r>
            <a:endParaRPr altLang="en-US" lang="zh-CN"/>
          </a:p>
        </p:txBody>
      </p:sp>
      <p:sp>
        <p:nvSpPr>
          <p:cNvPr id="1048658" name="页脚占位符 5"/>
          <p:cNvSpPr>
            <a:spLocks noGrp="1"/>
          </p:cNvSpPr>
          <p:nvPr>
            <p:ph type="ftr" sz="quarter" idx="4"/>
          </p:nvPr>
        </p:nvSpPr>
        <p:spPr>
          <a:xfrm>
            <a:off x="0" y="8685213"/>
            <a:ext cx="2971800" cy="458787"/>
          </a:xfrm>
          <a:prstGeom prst="rect"/>
        </p:spPr>
        <p:txBody>
          <a:bodyPr anchor="b" bIns="45720" lIns="91440" rIns="91440" rtlCol="0" tIns="45720" vert="horz"/>
          <a:lstStyle>
            <a:lvl1pPr algn="l">
              <a:defRPr sz="1200"/>
            </a:lvl1pPr>
          </a:lstStyle>
          <a:p>
            <a:endParaRPr altLang="en-US" lang="zh-CN"/>
          </a:p>
        </p:txBody>
      </p:sp>
      <p:sp>
        <p:nvSpPr>
          <p:cNvPr id="1048659" name="灯片编号占位符 6"/>
          <p:cNvSpPr>
            <a:spLocks noGrp="1"/>
          </p:cNvSpPr>
          <p:nvPr>
            <p:ph type="sldNum" sz="quarter" idx="5"/>
          </p:nvPr>
        </p:nvSpPr>
        <p:spPr>
          <a:xfrm>
            <a:off x="3884613" y="8685213"/>
            <a:ext cx="2971800" cy="458787"/>
          </a:xfrm>
          <a:prstGeom prst="rect"/>
        </p:spPr>
        <p:txBody>
          <a:bodyPr anchor="b" bIns="45720" lIns="91440" rIns="91440" rtlCol="0" tIns="45720" vert="horz"/>
          <a:lstStyle>
            <a:lvl1pPr algn="r">
              <a:defRPr sz="1200"/>
            </a:lvl1pPr>
          </a:lstStyle>
          <a:p>
            <a:fld id="{A6837353-30EB-4A48-80EB-173D804AEFBD}" type="slidenum">
              <a:rPr altLang="en-US" lang="zh-CN" smtClean="0"/>
            </a:fld>
            <a:endParaRPr altLang="en-US" lang="zh-C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标题幻灯片">
    <p:spTree>
      <p:nvGrpSpPr>
        <p:cNvPr id="26" name=""/>
        <p:cNvGrpSpPr/>
        <p:nvPr/>
      </p:nvGrpSpPr>
      <p:grpSpPr>
        <a:xfrm>
          <a:off x="0" y="0"/>
          <a:ext cx="0" cy="0"/>
          <a:chOff x="0" y="0"/>
          <a:chExt cx="0" cy="0"/>
        </a:xfrm>
      </p:grpSpPr>
      <p:sp>
        <p:nvSpPr>
          <p:cNvPr id="1048581" name="标题 1"/>
          <p:cNvSpPr>
            <a:spLocks noGrp="1"/>
          </p:cNvSpPr>
          <p:nvPr>
            <p:ph type="ctrTitle"/>
          </p:nvPr>
        </p:nvSpPr>
        <p:spPr>
          <a:xfrm>
            <a:off x="1143002" y="1122365"/>
            <a:ext cx="6858010" cy="2387603"/>
          </a:xfrm>
        </p:spPr>
        <p:txBody>
          <a:bodyPr anchor="b"/>
          <a:lstStyle>
            <a:lvl1pPr algn="ctr">
              <a:defRPr sz="6000"/>
            </a:lvl1pPr>
          </a:lstStyle>
          <a:p>
            <a:r>
              <a:rPr altLang="en-US" lang="zh-CN"/>
              <a:t>单击此处编辑母版标题样式</a:t>
            </a:r>
            <a:endParaRPr altLang="en-US" lang="zh-CN"/>
          </a:p>
        </p:txBody>
      </p:sp>
      <p:sp>
        <p:nvSpPr>
          <p:cNvPr id="1048582" name="副标题 2"/>
          <p:cNvSpPr>
            <a:spLocks noGrp="1"/>
          </p:cNvSpPr>
          <p:nvPr>
            <p:ph type="subTitle" idx="1"/>
          </p:nvPr>
        </p:nvSpPr>
        <p:spPr>
          <a:xfrm>
            <a:off x="1143002" y="3602043"/>
            <a:ext cx="6858010" cy="1655764"/>
          </a:xfrm>
        </p:spPr>
        <p:txBody>
          <a:bodyPr/>
          <a:lstStyle>
            <a:lvl1pPr algn="ctr" marL="0">
              <a:buNone/>
              <a:defRPr sz="2400"/>
            </a:lvl1pPr>
            <a:lvl2pPr algn="ctr" marL="457200">
              <a:buNone/>
              <a:defRPr sz="2000"/>
            </a:lvl2pPr>
            <a:lvl3pPr algn="ctr" marL="914400">
              <a:buNone/>
              <a:defRPr sz="1800"/>
            </a:lvl3pPr>
            <a:lvl4pPr algn="ctr" marL="1371600">
              <a:buNone/>
              <a:defRPr sz="1600"/>
            </a:lvl4pPr>
            <a:lvl5pPr algn="ctr" marL="1828800">
              <a:buNone/>
              <a:defRPr sz="1600"/>
            </a:lvl5pPr>
            <a:lvl6pPr algn="ctr" marL="2286000">
              <a:buNone/>
              <a:defRPr sz="1600"/>
            </a:lvl6pPr>
            <a:lvl7pPr algn="ctr" marL="2743200">
              <a:buNone/>
              <a:defRPr sz="1600"/>
            </a:lvl7pPr>
            <a:lvl8pPr algn="ctr" marL="3200400">
              <a:buNone/>
              <a:defRPr sz="1600"/>
            </a:lvl8pPr>
            <a:lvl9pPr algn="ctr" marL="3657600">
              <a:buNone/>
              <a:defRPr sz="1600"/>
            </a:lvl9pPr>
          </a:lstStyle>
          <a:p>
            <a:r>
              <a:rPr altLang="en-US" lang="zh-CN"/>
              <a:t>单击此处编辑母版副标题样式</a:t>
            </a:r>
            <a:endParaRPr altLang="en-US" lang="zh-CN"/>
          </a:p>
        </p:txBody>
      </p:sp>
      <p:sp>
        <p:nvSpPr>
          <p:cNvPr id="1048583" name="日期占位符 3"/>
          <p:cNvSpPr>
            <a:spLocks noGrp="1"/>
          </p:cNvSpPr>
          <p:nvPr>
            <p:ph type="dt" sz="half" idx="10"/>
          </p:nvPr>
        </p:nvSpPr>
        <p:spPr/>
        <p:txBody>
          <a:bodyPr/>
          <a:p>
            <a:fld id="{82F288E0-7875-42C4-84C8-98DBBD3BF4D2}" type="datetimeFigureOut">
              <a:rPr altLang="en-US" lang="zh-CN" smtClean="0"/>
            </a:fld>
            <a:endParaRPr altLang="en-US" lang="zh-CN"/>
          </a:p>
        </p:txBody>
      </p:sp>
      <p:sp>
        <p:nvSpPr>
          <p:cNvPr id="1048584" name="页脚占位符 4"/>
          <p:cNvSpPr>
            <a:spLocks noGrp="1"/>
          </p:cNvSpPr>
          <p:nvPr>
            <p:ph type="ftr" sz="quarter" idx="11"/>
          </p:nvPr>
        </p:nvSpPr>
        <p:spPr/>
        <p:txBody>
          <a:bodyPr/>
          <a:p>
            <a:endParaRPr altLang="en-US" lang="zh-CN"/>
          </a:p>
        </p:txBody>
      </p:sp>
      <p:sp>
        <p:nvSpPr>
          <p:cNvPr id="1048585" name="灯片编号占位符 5"/>
          <p:cNvSpPr>
            <a:spLocks noGrp="1"/>
          </p:cNvSpPr>
          <p:nvPr>
            <p:ph type="sldNum" sz="quarter" idx="12"/>
          </p:nvPr>
        </p:nvSpPr>
        <p:spPr/>
        <p:txBody>
          <a:bodyPr/>
          <a:p>
            <a:fld id="{7D9BB5D0-35E4-459D-AEF3-FE4D7C45CC19}" type="slidenum">
              <a:rPr altLang="en-US" lang="zh-CN" smtClean="0"/>
            </a:fld>
            <a:endParaRPr altLang="en-US" lang="zh-CN"/>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1500">
        <p:extLst>
          <p:ext uri="http://mobile.wps.cn/transition/2016/1">
            <p:transition val="wps_invert_l_1500"/>
          </p:ext>
        </p:extLst>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objOnly">
  <p:cSld name="内容">
    <p:spTree>
      <p:nvGrpSpPr>
        <p:cNvPr id="44" name=""/>
        <p:cNvGrpSpPr/>
        <p:nvPr/>
      </p:nvGrpSpPr>
      <p:grpSpPr>
        <a:xfrm>
          <a:off x="0" y="0"/>
          <a:ext cx="0" cy="0"/>
          <a:chOff x="0" y="0"/>
          <a:chExt cx="0" cy="0"/>
        </a:xfrm>
      </p:grpSpPr>
      <p:sp>
        <p:nvSpPr>
          <p:cNvPr id="1048625" name="内容占位符 1"/>
          <p:cNvSpPr>
            <a:spLocks noGrp="1"/>
          </p:cNvSpPr>
          <p:nvPr>
            <p:ph/>
          </p:nvPr>
        </p:nvSpPr>
        <p:spPr>
          <a:xfrm>
            <a:off x="628651" y="365126"/>
            <a:ext cx="7886712" cy="5811846"/>
          </a:xfrm>
        </p:spPr>
        <p:txBody>
          <a:bodyPr/>
          <a:p>
            <a:pPr lvl="0"/>
            <a:r>
              <a:rPr altLang="en-US" lang="zh-CN"/>
              <a:t>单击此处编辑母版文本样式</a:t>
            </a:r>
            <a:endParaRPr altLang="en-US" lang="zh-CN"/>
          </a:p>
          <a:p>
            <a:pPr lvl="1"/>
            <a:r>
              <a:rPr altLang="en-US" lang="zh-CN"/>
              <a:t>第二级</a:t>
            </a:r>
            <a:endParaRPr altLang="en-US" lang="zh-CN"/>
          </a:p>
          <a:p>
            <a:pPr lvl="2"/>
            <a:r>
              <a:rPr altLang="en-US" lang="zh-CN"/>
              <a:t>第三级</a:t>
            </a:r>
            <a:endParaRPr altLang="en-US" lang="zh-CN"/>
          </a:p>
          <a:p>
            <a:pPr lvl="3"/>
            <a:r>
              <a:rPr altLang="en-US" lang="zh-CN"/>
              <a:t>第四级</a:t>
            </a:r>
            <a:endParaRPr altLang="en-US" lang="zh-CN"/>
          </a:p>
          <a:p>
            <a:pPr lvl="4"/>
            <a:r>
              <a:rPr altLang="en-US" lang="zh-CN"/>
              <a:t>第五级</a:t>
            </a:r>
            <a:endParaRPr altLang="en-US" lang="zh-CN"/>
          </a:p>
        </p:txBody>
      </p:sp>
      <p:sp>
        <p:nvSpPr>
          <p:cNvPr id="1048626" name="日期占位符 2"/>
          <p:cNvSpPr>
            <a:spLocks noGrp="1"/>
          </p:cNvSpPr>
          <p:nvPr>
            <p:ph type="dt" sz="half" idx="10"/>
          </p:nvPr>
        </p:nvSpPr>
        <p:spPr/>
        <p:txBody>
          <a:bodyPr/>
          <a:p>
            <a:fld id="{82F288E0-7875-42C4-84C8-98DBBD3BF4D2}" type="datetimeFigureOut">
              <a:rPr altLang="en-US" lang="zh-CN" smtClean="0"/>
            </a:fld>
            <a:endParaRPr altLang="en-US" lang="zh-CN"/>
          </a:p>
        </p:txBody>
      </p:sp>
      <p:sp>
        <p:nvSpPr>
          <p:cNvPr id="1048627" name="页脚占位符 3"/>
          <p:cNvSpPr>
            <a:spLocks noGrp="1"/>
          </p:cNvSpPr>
          <p:nvPr>
            <p:ph type="ftr" sz="quarter" idx="11"/>
          </p:nvPr>
        </p:nvSpPr>
        <p:spPr/>
        <p:txBody>
          <a:bodyPr/>
          <a:p>
            <a:endParaRPr altLang="en-US" lang="zh-CN"/>
          </a:p>
        </p:txBody>
      </p:sp>
      <p:sp>
        <p:nvSpPr>
          <p:cNvPr id="1048628" name="灯片编号占位符 4"/>
          <p:cNvSpPr>
            <a:spLocks noGrp="1"/>
          </p:cNvSpPr>
          <p:nvPr>
            <p:ph type="sldNum" sz="quarter" idx="12"/>
          </p:nvPr>
        </p:nvSpPr>
        <p:spPr/>
        <p:txBody>
          <a:bodyPr/>
          <a:p>
            <a:fld id="{7D9BB5D0-35E4-459D-AEF3-FE4D7C45CC19}" type="slidenum">
              <a:rPr altLang="en-US" lang="zh-CN" smtClean="0"/>
            </a:fld>
            <a:endParaRPr altLang="en-US" lang="zh-CN"/>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1500">
        <p:extLst>
          <p:ext uri="http://mobile.wps.cn/transition/2016/1">
            <p:transition val="wps_invert_l_1500"/>
          </p:ext>
        </p:extLst>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标题和内容">
    <p:spTree>
      <p:nvGrpSpPr>
        <p:cNvPr id="42" name=""/>
        <p:cNvGrpSpPr/>
        <p:nvPr/>
      </p:nvGrpSpPr>
      <p:grpSpPr>
        <a:xfrm>
          <a:off x="0" y="0"/>
          <a:ext cx="0" cy="0"/>
          <a:chOff x="0" y="0"/>
          <a:chExt cx="0" cy="0"/>
        </a:xfrm>
      </p:grpSpPr>
      <p:sp>
        <p:nvSpPr>
          <p:cNvPr id="1048615" name="标题 1"/>
          <p:cNvSpPr>
            <a:spLocks noGrp="1"/>
          </p:cNvSpPr>
          <p:nvPr>
            <p:ph type="title"/>
          </p:nvPr>
        </p:nvSpPr>
        <p:spPr/>
        <p:txBody>
          <a:bodyPr/>
          <a:p>
            <a:r>
              <a:rPr altLang="en-US" lang="zh-CN"/>
              <a:t>单击此处编辑母版标题样式</a:t>
            </a:r>
            <a:endParaRPr altLang="en-US" lang="zh-CN"/>
          </a:p>
        </p:txBody>
      </p:sp>
      <p:sp>
        <p:nvSpPr>
          <p:cNvPr id="1048616" name="内容占位符 2"/>
          <p:cNvSpPr>
            <a:spLocks noGrp="1"/>
          </p:cNvSpPr>
          <p:nvPr>
            <p:ph idx="1"/>
          </p:nvPr>
        </p:nvSpPr>
        <p:spPr/>
        <p:txBody>
          <a:bodyPr/>
          <a:p>
            <a:pPr lvl="0"/>
            <a:r>
              <a:rPr altLang="en-US" lang="zh-CN"/>
              <a:t>单击此处编辑母版文本样式</a:t>
            </a:r>
            <a:endParaRPr altLang="en-US" lang="zh-CN"/>
          </a:p>
          <a:p>
            <a:pPr lvl="1"/>
            <a:r>
              <a:rPr altLang="en-US" lang="zh-CN"/>
              <a:t>第二级</a:t>
            </a:r>
            <a:endParaRPr altLang="en-US" lang="zh-CN"/>
          </a:p>
          <a:p>
            <a:pPr lvl="2"/>
            <a:r>
              <a:rPr altLang="en-US" lang="zh-CN"/>
              <a:t>第三级</a:t>
            </a:r>
            <a:endParaRPr altLang="en-US" lang="zh-CN"/>
          </a:p>
          <a:p>
            <a:pPr lvl="3"/>
            <a:r>
              <a:rPr altLang="en-US" lang="zh-CN"/>
              <a:t>第四级</a:t>
            </a:r>
            <a:endParaRPr altLang="en-US" lang="zh-CN"/>
          </a:p>
          <a:p>
            <a:pPr lvl="4"/>
            <a:r>
              <a:rPr altLang="en-US" lang="zh-CN"/>
              <a:t>第五级</a:t>
            </a:r>
            <a:endParaRPr altLang="en-US" lang="zh-CN"/>
          </a:p>
        </p:txBody>
      </p:sp>
      <p:sp>
        <p:nvSpPr>
          <p:cNvPr id="1048617" name="日期占位符 3"/>
          <p:cNvSpPr>
            <a:spLocks noGrp="1"/>
          </p:cNvSpPr>
          <p:nvPr>
            <p:ph type="dt" sz="half" idx="10"/>
          </p:nvPr>
        </p:nvSpPr>
        <p:spPr/>
        <p:txBody>
          <a:bodyPr/>
          <a:p>
            <a:fld id="{82F288E0-7875-42C4-84C8-98DBBD3BF4D2}" type="datetimeFigureOut">
              <a:rPr altLang="en-US" lang="zh-CN" smtClean="0"/>
            </a:fld>
            <a:endParaRPr altLang="en-US" lang="zh-CN"/>
          </a:p>
        </p:txBody>
      </p:sp>
      <p:sp>
        <p:nvSpPr>
          <p:cNvPr id="1048618" name="页脚占位符 4"/>
          <p:cNvSpPr>
            <a:spLocks noGrp="1"/>
          </p:cNvSpPr>
          <p:nvPr>
            <p:ph type="ftr" sz="quarter" idx="11"/>
          </p:nvPr>
        </p:nvSpPr>
        <p:spPr/>
        <p:txBody>
          <a:bodyPr/>
          <a:p>
            <a:endParaRPr altLang="en-US" lang="zh-CN"/>
          </a:p>
        </p:txBody>
      </p:sp>
      <p:sp>
        <p:nvSpPr>
          <p:cNvPr id="1048619" name="灯片编号占位符 5"/>
          <p:cNvSpPr>
            <a:spLocks noGrp="1"/>
          </p:cNvSpPr>
          <p:nvPr>
            <p:ph type="sldNum" sz="quarter" idx="12"/>
          </p:nvPr>
        </p:nvSpPr>
        <p:spPr/>
        <p:txBody>
          <a:bodyPr/>
          <a:p>
            <a:fld id="{7D9BB5D0-35E4-459D-AEF3-FE4D7C45CC19}" type="slidenum">
              <a:rPr altLang="en-US" lang="zh-CN" smtClean="0"/>
            </a:fld>
            <a:endParaRPr altLang="en-US" lang="zh-CN"/>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1500">
        <p:extLst>
          <p:ext uri="http://mobile.wps.cn/transition/2016/1">
            <p:transition val="wps_invert_l_1500"/>
          </p:ext>
        </p:extLst>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节标题">
    <p:spTree>
      <p:nvGrpSpPr>
        <p:cNvPr id="45" name=""/>
        <p:cNvGrpSpPr/>
        <p:nvPr/>
      </p:nvGrpSpPr>
      <p:grpSpPr>
        <a:xfrm>
          <a:off x="0" y="0"/>
          <a:ext cx="0" cy="0"/>
          <a:chOff x="0" y="0"/>
          <a:chExt cx="0" cy="0"/>
        </a:xfrm>
      </p:grpSpPr>
      <p:sp>
        <p:nvSpPr>
          <p:cNvPr id="1048629" name="标题 1"/>
          <p:cNvSpPr>
            <a:spLocks noGrp="1"/>
          </p:cNvSpPr>
          <p:nvPr>
            <p:ph type="title"/>
          </p:nvPr>
        </p:nvSpPr>
        <p:spPr>
          <a:xfrm>
            <a:off x="623888" y="1709740"/>
            <a:ext cx="7886712" cy="2852741"/>
          </a:xfrm>
        </p:spPr>
        <p:txBody>
          <a:bodyPr anchor="b"/>
          <a:lstStyle>
            <a:lvl1pPr>
              <a:defRPr sz="6000"/>
            </a:lvl1pPr>
          </a:lstStyle>
          <a:p>
            <a:r>
              <a:rPr altLang="en-US" lang="zh-CN"/>
              <a:t>单击此处编辑母版标题样式</a:t>
            </a:r>
            <a:endParaRPr altLang="en-US" lang="zh-CN"/>
          </a:p>
        </p:txBody>
      </p:sp>
      <p:sp>
        <p:nvSpPr>
          <p:cNvPr id="1048630" name="文本占位符 2"/>
          <p:cNvSpPr>
            <a:spLocks noGrp="1"/>
          </p:cNvSpPr>
          <p:nvPr>
            <p:ph type="body" idx="1"/>
          </p:nvPr>
        </p:nvSpPr>
        <p:spPr>
          <a:xfrm>
            <a:off x="623888" y="4589470"/>
            <a:ext cx="7886712" cy="1500189"/>
          </a:xfrm>
        </p:spPr>
        <p:txBody>
          <a:bodyPr/>
          <a:lstStyle>
            <a:lvl1pPr marL="0">
              <a:buNone/>
              <a:defRPr sz="2400">
                <a:solidFill>
                  <a:schemeClr val="tx1">
                    <a:tint val="75000"/>
                  </a:schemeClr>
                </a:solidFill>
              </a:defRPr>
            </a:lvl1pPr>
            <a:lvl2pPr marL="457200">
              <a:buNone/>
              <a:defRPr sz="2000">
                <a:solidFill>
                  <a:schemeClr val="tx1">
                    <a:tint val="75000"/>
                  </a:schemeClr>
                </a:solidFill>
              </a:defRPr>
            </a:lvl2pPr>
            <a:lvl3pPr marL="914400">
              <a:buNone/>
              <a:defRPr sz="1800">
                <a:solidFill>
                  <a:schemeClr val="tx1">
                    <a:tint val="75000"/>
                  </a:schemeClr>
                </a:solidFill>
              </a:defRPr>
            </a:lvl3pPr>
            <a:lvl4pPr marL="1371600">
              <a:buNone/>
              <a:defRPr sz="1600">
                <a:solidFill>
                  <a:schemeClr val="tx1">
                    <a:tint val="75000"/>
                  </a:schemeClr>
                </a:solidFill>
              </a:defRPr>
            </a:lvl4pPr>
            <a:lvl5pPr marL="1828800">
              <a:buNone/>
              <a:defRPr sz="1600">
                <a:solidFill>
                  <a:schemeClr val="tx1">
                    <a:tint val="75000"/>
                  </a:schemeClr>
                </a:solidFill>
              </a:defRPr>
            </a:lvl5pPr>
            <a:lvl6pPr marL="2286000">
              <a:buNone/>
              <a:defRPr sz="1600">
                <a:solidFill>
                  <a:schemeClr val="tx1">
                    <a:tint val="75000"/>
                  </a:schemeClr>
                </a:solidFill>
              </a:defRPr>
            </a:lvl6pPr>
            <a:lvl7pPr marL="2743200">
              <a:buNone/>
              <a:defRPr sz="1600">
                <a:solidFill>
                  <a:schemeClr val="tx1">
                    <a:tint val="75000"/>
                  </a:schemeClr>
                </a:solidFill>
              </a:defRPr>
            </a:lvl7pPr>
            <a:lvl8pPr marL="3200400">
              <a:buNone/>
              <a:defRPr sz="1600">
                <a:solidFill>
                  <a:schemeClr val="tx1">
                    <a:tint val="75000"/>
                  </a:schemeClr>
                </a:solidFill>
              </a:defRPr>
            </a:lvl8pPr>
            <a:lvl9pPr marL="3657600">
              <a:buNone/>
              <a:defRPr sz="1600">
                <a:solidFill>
                  <a:schemeClr val="tx1">
                    <a:tint val="75000"/>
                  </a:schemeClr>
                </a:solidFill>
              </a:defRPr>
            </a:lvl9pPr>
          </a:lstStyle>
          <a:p>
            <a:pPr lvl="0"/>
            <a:r>
              <a:rPr altLang="en-US" lang="zh-CN"/>
              <a:t>单击此处编辑母版文本样式</a:t>
            </a:r>
            <a:endParaRPr altLang="en-US" lang="zh-CN"/>
          </a:p>
        </p:txBody>
      </p:sp>
      <p:sp>
        <p:nvSpPr>
          <p:cNvPr id="1048631" name="日期占位符 3"/>
          <p:cNvSpPr>
            <a:spLocks noGrp="1"/>
          </p:cNvSpPr>
          <p:nvPr>
            <p:ph type="dt" sz="half" idx="10"/>
          </p:nvPr>
        </p:nvSpPr>
        <p:spPr/>
        <p:txBody>
          <a:bodyPr/>
          <a:p>
            <a:fld id="{82F288E0-7875-42C4-84C8-98DBBD3BF4D2}" type="datetimeFigureOut">
              <a:rPr altLang="en-US" lang="zh-CN" smtClean="0"/>
            </a:fld>
            <a:endParaRPr altLang="en-US" lang="zh-CN"/>
          </a:p>
        </p:txBody>
      </p:sp>
      <p:sp>
        <p:nvSpPr>
          <p:cNvPr id="1048632" name="页脚占位符 4"/>
          <p:cNvSpPr>
            <a:spLocks noGrp="1"/>
          </p:cNvSpPr>
          <p:nvPr>
            <p:ph type="ftr" sz="quarter" idx="11"/>
          </p:nvPr>
        </p:nvSpPr>
        <p:spPr/>
        <p:txBody>
          <a:bodyPr/>
          <a:p>
            <a:endParaRPr altLang="en-US" lang="zh-CN"/>
          </a:p>
        </p:txBody>
      </p:sp>
      <p:sp>
        <p:nvSpPr>
          <p:cNvPr id="1048633" name="灯片编号占位符 5"/>
          <p:cNvSpPr>
            <a:spLocks noGrp="1"/>
          </p:cNvSpPr>
          <p:nvPr>
            <p:ph type="sldNum" sz="quarter" idx="12"/>
          </p:nvPr>
        </p:nvSpPr>
        <p:spPr/>
        <p:txBody>
          <a:bodyPr/>
          <a:p>
            <a:fld id="{7D9BB5D0-35E4-459D-AEF3-FE4D7C45CC19}" type="slidenum">
              <a:rPr altLang="en-US" lang="zh-CN" smtClean="0"/>
            </a:fld>
            <a:endParaRPr altLang="en-US" lang="zh-CN"/>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1500">
        <p:extLst>
          <p:ext uri="http://mobile.wps.cn/transition/2016/1">
            <p:transition val="wps_invert_l_1500"/>
          </p:ext>
        </p:extLst>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两栏内容">
    <p:spTree>
      <p:nvGrpSpPr>
        <p:cNvPr id="46" name=""/>
        <p:cNvGrpSpPr/>
        <p:nvPr/>
      </p:nvGrpSpPr>
      <p:grpSpPr>
        <a:xfrm>
          <a:off x="0" y="0"/>
          <a:ext cx="0" cy="0"/>
          <a:chOff x="0" y="0"/>
          <a:chExt cx="0" cy="0"/>
        </a:xfrm>
      </p:grpSpPr>
      <p:sp>
        <p:nvSpPr>
          <p:cNvPr id="1048634" name="标题 1"/>
          <p:cNvSpPr>
            <a:spLocks noGrp="1"/>
          </p:cNvSpPr>
          <p:nvPr>
            <p:ph type="title"/>
          </p:nvPr>
        </p:nvSpPr>
        <p:spPr/>
        <p:txBody>
          <a:bodyPr/>
          <a:p>
            <a:r>
              <a:rPr altLang="en-US" lang="zh-CN"/>
              <a:t>单击此处编辑母版标题样式</a:t>
            </a:r>
            <a:endParaRPr altLang="en-US" lang="zh-CN"/>
          </a:p>
        </p:txBody>
      </p:sp>
      <p:sp>
        <p:nvSpPr>
          <p:cNvPr id="1048635" name="内容占位符 2"/>
          <p:cNvSpPr>
            <a:spLocks noGrp="1"/>
          </p:cNvSpPr>
          <p:nvPr>
            <p:ph sz="half" idx="1"/>
          </p:nvPr>
        </p:nvSpPr>
        <p:spPr>
          <a:xfrm>
            <a:off x="628651" y="1825628"/>
            <a:ext cx="3886206" cy="4351344"/>
          </a:xfrm>
        </p:spPr>
        <p:txBody>
          <a:bodyPr/>
          <a:p>
            <a:pPr lvl="0"/>
            <a:r>
              <a:rPr altLang="en-US" lang="zh-CN"/>
              <a:t>单击此处编辑母版文本样式</a:t>
            </a:r>
            <a:endParaRPr altLang="en-US" lang="zh-CN"/>
          </a:p>
          <a:p>
            <a:pPr lvl="1"/>
            <a:r>
              <a:rPr altLang="en-US" lang="zh-CN"/>
              <a:t>第二级</a:t>
            </a:r>
            <a:endParaRPr altLang="en-US" lang="zh-CN"/>
          </a:p>
          <a:p>
            <a:pPr lvl="2"/>
            <a:r>
              <a:rPr altLang="en-US" lang="zh-CN"/>
              <a:t>第三级</a:t>
            </a:r>
            <a:endParaRPr altLang="en-US" lang="zh-CN"/>
          </a:p>
          <a:p>
            <a:pPr lvl="3"/>
            <a:r>
              <a:rPr altLang="en-US" lang="zh-CN"/>
              <a:t>第四级</a:t>
            </a:r>
            <a:endParaRPr altLang="en-US" lang="zh-CN"/>
          </a:p>
          <a:p>
            <a:pPr lvl="4"/>
            <a:r>
              <a:rPr altLang="en-US" lang="zh-CN"/>
              <a:t>第五级</a:t>
            </a:r>
            <a:endParaRPr altLang="en-US" lang="zh-CN"/>
          </a:p>
        </p:txBody>
      </p:sp>
      <p:sp>
        <p:nvSpPr>
          <p:cNvPr id="1048636" name="内容占位符 3"/>
          <p:cNvSpPr>
            <a:spLocks noGrp="1"/>
          </p:cNvSpPr>
          <p:nvPr>
            <p:ph sz="half" idx="2"/>
          </p:nvPr>
        </p:nvSpPr>
        <p:spPr>
          <a:xfrm>
            <a:off x="4629157" y="1825628"/>
            <a:ext cx="3886206" cy="4351344"/>
          </a:xfrm>
        </p:spPr>
        <p:txBody>
          <a:bodyPr/>
          <a:p>
            <a:pPr lvl="0"/>
            <a:r>
              <a:rPr altLang="en-US" lang="zh-CN"/>
              <a:t>单击此处编辑母版文本样式</a:t>
            </a:r>
            <a:endParaRPr altLang="en-US" lang="zh-CN"/>
          </a:p>
          <a:p>
            <a:pPr lvl="1"/>
            <a:r>
              <a:rPr altLang="en-US" lang="zh-CN"/>
              <a:t>第二级</a:t>
            </a:r>
            <a:endParaRPr altLang="en-US" lang="zh-CN"/>
          </a:p>
          <a:p>
            <a:pPr lvl="2"/>
            <a:r>
              <a:rPr altLang="en-US" lang="zh-CN"/>
              <a:t>第三级</a:t>
            </a:r>
            <a:endParaRPr altLang="en-US" lang="zh-CN"/>
          </a:p>
          <a:p>
            <a:pPr lvl="3"/>
            <a:r>
              <a:rPr altLang="en-US" lang="zh-CN"/>
              <a:t>第四级</a:t>
            </a:r>
            <a:endParaRPr altLang="en-US" lang="zh-CN"/>
          </a:p>
          <a:p>
            <a:pPr lvl="4"/>
            <a:r>
              <a:rPr altLang="en-US" lang="zh-CN"/>
              <a:t>第五级</a:t>
            </a:r>
            <a:endParaRPr altLang="en-US" lang="zh-CN"/>
          </a:p>
        </p:txBody>
      </p:sp>
      <p:sp>
        <p:nvSpPr>
          <p:cNvPr id="1048637" name="日期占位符 4"/>
          <p:cNvSpPr>
            <a:spLocks noGrp="1"/>
          </p:cNvSpPr>
          <p:nvPr>
            <p:ph type="dt" sz="half" idx="10"/>
          </p:nvPr>
        </p:nvSpPr>
        <p:spPr/>
        <p:txBody>
          <a:bodyPr/>
          <a:p>
            <a:fld id="{82F288E0-7875-42C4-84C8-98DBBD3BF4D2}" type="datetimeFigureOut">
              <a:rPr altLang="en-US" lang="zh-CN" smtClean="0"/>
            </a:fld>
            <a:endParaRPr altLang="en-US" lang="zh-CN"/>
          </a:p>
        </p:txBody>
      </p:sp>
      <p:sp>
        <p:nvSpPr>
          <p:cNvPr id="1048638" name="页脚占位符 5"/>
          <p:cNvSpPr>
            <a:spLocks noGrp="1"/>
          </p:cNvSpPr>
          <p:nvPr>
            <p:ph type="ftr" sz="quarter" idx="11"/>
          </p:nvPr>
        </p:nvSpPr>
        <p:spPr/>
        <p:txBody>
          <a:bodyPr/>
          <a:p>
            <a:endParaRPr altLang="en-US" lang="zh-CN"/>
          </a:p>
        </p:txBody>
      </p:sp>
      <p:sp>
        <p:nvSpPr>
          <p:cNvPr id="1048639" name="灯片编号占位符 6"/>
          <p:cNvSpPr>
            <a:spLocks noGrp="1"/>
          </p:cNvSpPr>
          <p:nvPr>
            <p:ph type="sldNum" sz="quarter" idx="12"/>
          </p:nvPr>
        </p:nvSpPr>
        <p:spPr/>
        <p:txBody>
          <a:bodyPr/>
          <a:p>
            <a:fld id="{7D9BB5D0-35E4-459D-AEF3-FE4D7C45CC19}" type="slidenum">
              <a:rPr altLang="en-US" lang="zh-CN" smtClean="0"/>
            </a:fld>
            <a:endParaRPr altLang="en-US" lang="zh-CN"/>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1500">
        <p:extLst>
          <p:ext uri="http://mobile.wps.cn/transition/2016/1">
            <p:transition val="wps_invert_l_1500"/>
          </p:ext>
        </p:extLst>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比较">
    <p:spTree>
      <p:nvGrpSpPr>
        <p:cNvPr id="47" name=""/>
        <p:cNvGrpSpPr/>
        <p:nvPr/>
      </p:nvGrpSpPr>
      <p:grpSpPr>
        <a:xfrm>
          <a:off x="0" y="0"/>
          <a:ext cx="0" cy="0"/>
          <a:chOff x="0" y="0"/>
          <a:chExt cx="0" cy="0"/>
        </a:xfrm>
      </p:grpSpPr>
      <p:sp>
        <p:nvSpPr>
          <p:cNvPr id="1048640" name="标题 1"/>
          <p:cNvSpPr>
            <a:spLocks noGrp="1"/>
          </p:cNvSpPr>
          <p:nvPr>
            <p:ph type="title"/>
          </p:nvPr>
        </p:nvSpPr>
        <p:spPr>
          <a:xfrm>
            <a:off x="629842" y="365126"/>
            <a:ext cx="7886712" cy="1325565"/>
          </a:xfrm>
        </p:spPr>
        <p:txBody>
          <a:bodyPr/>
          <a:p>
            <a:r>
              <a:rPr altLang="en-US" lang="zh-CN"/>
              <a:t>单击此处编辑母版标题样式</a:t>
            </a:r>
            <a:endParaRPr altLang="en-US" lang="zh-CN"/>
          </a:p>
        </p:txBody>
      </p:sp>
      <p:sp>
        <p:nvSpPr>
          <p:cNvPr id="1048641" name="文本占位符 2"/>
          <p:cNvSpPr>
            <a:spLocks noGrp="1"/>
          </p:cNvSpPr>
          <p:nvPr>
            <p:ph type="body" idx="1"/>
          </p:nvPr>
        </p:nvSpPr>
        <p:spPr>
          <a:xfrm>
            <a:off x="890082" y="1778441"/>
            <a:ext cx="3655186" cy="823913"/>
          </a:xfrm>
        </p:spPr>
        <p:txBody>
          <a:bodyPr anchor="ctr" anchorCtr="0">
            <a:normAutofit fontScale="96429" lnSpcReduction="20000"/>
          </a:bodyPr>
          <a:lstStyle>
            <a:lvl1pPr marL="0">
              <a:buNone/>
              <a:defRPr sz="2800"/>
            </a:lvl1pPr>
            <a:lvl2pPr marL="457200">
              <a:buNone/>
              <a:defRPr sz="2400"/>
            </a:lvl2pPr>
            <a:lvl3pPr marL="914400">
              <a:buNone/>
              <a:defRPr sz="2000"/>
            </a:lvl3pPr>
            <a:lvl4pPr marL="1371600">
              <a:buNone/>
              <a:defRPr sz="1800"/>
            </a:lvl4pPr>
            <a:lvl5pPr marL="1828800">
              <a:buNone/>
              <a:defRPr sz="1800"/>
            </a:lvl5pPr>
            <a:lvl6pPr marL="2286000">
              <a:buNone/>
              <a:defRPr sz="1800"/>
            </a:lvl6pPr>
            <a:lvl7pPr marL="2743200">
              <a:buNone/>
              <a:defRPr sz="1800"/>
            </a:lvl7pPr>
            <a:lvl8pPr marL="3200400">
              <a:buNone/>
              <a:defRPr sz="1800"/>
            </a:lvl8pPr>
            <a:lvl9pPr marL="3657600">
              <a:buNone/>
              <a:defRPr sz="1800"/>
            </a:lvl9pPr>
          </a:lstStyle>
          <a:p>
            <a:pPr lvl="0"/>
            <a:r>
              <a:rPr altLang="en-US" lang="zh-CN"/>
              <a:t>单击此处编辑母版文本样式</a:t>
            </a:r>
            <a:endParaRPr altLang="en-US" lang="zh-CN"/>
          </a:p>
        </p:txBody>
      </p:sp>
      <p:sp>
        <p:nvSpPr>
          <p:cNvPr id="1048642" name="内容占位符 3"/>
          <p:cNvSpPr>
            <a:spLocks noGrp="1"/>
          </p:cNvSpPr>
          <p:nvPr>
            <p:ph sz="half" idx="2"/>
          </p:nvPr>
        </p:nvSpPr>
        <p:spPr>
          <a:xfrm>
            <a:off x="890082" y="2665383"/>
            <a:ext cx="3655186" cy="3524289"/>
          </a:xfrm>
        </p:spPr>
        <p:txBody>
          <a:bodyPr/>
          <a:p>
            <a:pPr lvl="0"/>
            <a:r>
              <a:rPr altLang="en-US" lang="zh-CN"/>
              <a:t>单击此处编辑母版文本样式</a:t>
            </a:r>
            <a:endParaRPr altLang="en-US" lang="zh-CN"/>
          </a:p>
          <a:p>
            <a:pPr lvl="1"/>
            <a:r>
              <a:rPr altLang="en-US" lang="zh-CN"/>
              <a:t>第二级</a:t>
            </a:r>
            <a:endParaRPr altLang="en-US" lang="zh-CN"/>
          </a:p>
          <a:p>
            <a:pPr lvl="2"/>
            <a:r>
              <a:rPr altLang="en-US" lang="zh-CN"/>
              <a:t>第三级</a:t>
            </a:r>
            <a:endParaRPr altLang="en-US" lang="zh-CN"/>
          </a:p>
          <a:p>
            <a:pPr lvl="3"/>
            <a:r>
              <a:rPr altLang="en-US" lang="zh-CN"/>
              <a:t>第四级</a:t>
            </a:r>
            <a:endParaRPr altLang="en-US" lang="zh-CN"/>
          </a:p>
          <a:p>
            <a:pPr lvl="4"/>
            <a:r>
              <a:rPr altLang="en-US" lang="zh-CN"/>
              <a:t>第五级</a:t>
            </a:r>
            <a:endParaRPr altLang="en-US" lang="zh-CN"/>
          </a:p>
        </p:txBody>
      </p:sp>
      <p:sp>
        <p:nvSpPr>
          <p:cNvPr id="1048643" name="文本占位符 4"/>
          <p:cNvSpPr>
            <a:spLocks noGrp="1"/>
          </p:cNvSpPr>
          <p:nvPr>
            <p:ph type="body" sz="quarter" idx="3"/>
          </p:nvPr>
        </p:nvSpPr>
        <p:spPr>
          <a:xfrm>
            <a:off x="4692711" y="1778441"/>
            <a:ext cx="3673187" cy="823913"/>
          </a:xfrm>
        </p:spPr>
        <p:txBody>
          <a:bodyPr anchor="ctr" anchorCtr="0">
            <a:normAutofit fontScale="96429" lnSpcReduction="20000"/>
          </a:bodyPr>
          <a:lstStyle>
            <a:lvl1pPr marL="0">
              <a:buNone/>
              <a:defRPr sz="2800"/>
            </a:lvl1pPr>
            <a:lvl2pPr marL="457200">
              <a:buNone/>
              <a:defRPr sz="2400"/>
            </a:lvl2pPr>
            <a:lvl3pPr marL="914400">
              <a:buNone/>
              <a:defRPr sz="2000"/>
            </a:lvl3pPr>
            <a:lvl4pPr marL="1371600">
              <a:buNone/>
              <a:defRPr sz="1800"/>
            </a:lvl4pPr>
            <a:lvl5pPr marL="1828800">
              <a:buNone/>
              <a:defRPr sz="1800"/>
            </a:lvl5pPr>
            <a:lvl6pPr marL="2286000">
              <a:buNone/>
              <a:defRPr sz="1800"/>
            </a:lvl6pPr>
            <a:lvl7pPr marL="2743200">
              <a:buNone/>
              <a:defRPr sz="1800"/>
            </a:lvl7pPr>
            <a:lvl8pPr marL="3200400">
              <a:buNone/>
              <a:defRPr sz="1800"/>
            </a:lvl8pPr>
            <a:lvl9pPr marL="3657600">
              <a:buNone/>
              <a:defRPr sz="1800"/>
            </a:lvl9pPr>
          </a:lstStyle>
          <a:p>
            <a:pPr lvl="0"/>
            <a:r>
              <a:rPr altLang="en-US" lang="zh-CN"/>
              <a:t>单击此处编辑母版文本样式</a:t>
            </a:r>
            <a:endParaRPr altLang="en-US" lang="zh-CN"/>
          </a:p>
        </p:txBody>
      </p:sp>
      <p:sp>
        <p:nvSpPr>
          <p:cNvPr id="1048644" name="内容占位符 5"/>
          <p:cNvSpPr>
            <a:spLocks noGrp="1"/>
          </p:cNvSpPr>
          <p:nvPr>
            <p:ph sz="quarter" idx="4"/>
          </p:nvPr>
        </p:nvSpPr>
        <p:spPr>
          <a:xfrm>
            <a:off x="4692711" y="2665383"/>
            <a:ext cx="3673187" cy="3524289"/>
          </a:xfrm>
        </p:spPr>
        <p:txBody>
          <a:bodyPr/>
          <a:p>
            <a:pPr lvl="0"/>
            <a:r>
              <a:rPr altLang="en-US" lang="zh-CN"/>
              <a:t>单击此处编辑母版文本样式</a:t>
            </a:r>
            <a:endParaRPr altLang="en-US" lang="zh-CN"/>
          </a:p>
          <a:p>
            <a:pPr lvl="1"/>
            <a:r>
              <a:rPr altLang="en-US" lang="zh-CN"/>
              <a:t>第二级</a:t>
            </a:r>
            <a:endParaRPr altLang="en-US" lang="zh-CN"/>
          </a:p>
          <a:p>
            <a:pPr lvl="2"/>
            <a:r>
              <a:rPr altLang="en-US" lang="zh-CN"/>
              <a:t>第三级</a:t>
            </a:r>
            <a:endParaRPr altLang="en-US" lang="zh-CN"/>
          </a:p>
          <a:p>
            <a:pPr lvl="3"/>
            <a:r>
              <a:rPr altLang="en-US" lang="zh-CN"/>
              <a:t>第四级</a:t>
            </a:r>
            <a:endParaRPr altLang="en-US" lang="zh-CN"/>
          </a:p>
          <a:p>
            <a:pPr lvl="4"/>
            <a:r>
              <a:rPr altLang="en-US" lang="zh-CN"/>
              <a:t>第五级</a:t>
            </a:r>
            <a:endParaRPr altLang="en-US" lang="zh-CN"/>
          </a:p>
        </p:txBody>
      </p:sp>
      <p:sp>
        <p:nvSpPr>
          <p:cNvPr id="1048645" name="日期占位符 6"/>
          <p:cNvSpPr>
            <a:spLocks noGrp="1"/>
          </p:cNvSpPr>
          <p:nvPr>
            <p:ph type="dt" sz="half" idx="10"/>
          </p:nvPr>
        </p:nvSpPr>
        <p:spPr/>
        <p:txBody>
          <a:bodyPr/>
          <a:p>
            <a:fld id="{82F288E0-7875-42C4-84C8-98DBBD3BF4D2}" type="datetimeFigureOut">
              <a:rPr altLang="en-US" lang="zh-CN" smtClean="0"/>
            </a:fld>
            <a:endParaRPr altLang="en-US" lang="zh-CN"/>
          </a:p>
        </p:txBody>
      </p:sp>
      <p:sp>
        <p:nvSpPr>
          <p:cNvPr id="1048646" name="页脚占位符 7"/>
          <p:cNvSpPr>
            <a:spLocks noGrp="1"/>
          </p:cNvSpPr>
          <p:nvPr>
            <p:ph type="ftr" sz="quarter" idx="11"/>
          </p:nvPr>
        </p:nvSpPr>
        <p:spPr/>
        <p:txBody>
          <a:bodyPr/>
          <a:p>
            <a:endParaRPr altLang="en-US" lang="zh-CN"/>
          </a:p>
        </p:txBody>
      </p:sp>
      <p:sp>
        <p:nvSpPr>
          <p:cNvPr id="1048647" name="灯片编号占位符 8"/>
          <p:cNvSpPr>
            <a:spLocks noGrp="1"/>
          </p:cNvSpPr>
          <p:nvPr>
            <p:ph type="sldNum" sz="quarter" idx="12"/>
          </p:nvPr>
        </p:nvSpPr>
        <p:spPr/>
        <p:txBody>
          <a:bodyPr/>
          <a:p>
            <a:fld id="{7D9BB5D0-35E4-459D-AEF3-FE4D7C45CC19}" type="slidenum">
              <a:rPr altLang="en-US" lang="zh-CN" smtClean="0"/>
            </a:fld>
            <a:endParaRPr altLang="en-US" lang="zh-CN"/>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1500">
        <p:extLst>
          <p:ext uri="http://mobile.wps.cn/transition/2016/1">
            <p:transition val="wps_invert_l_1500"/>
          </p:ext>
        </p:extLst>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仅标题">
    <p:spTree>
      <p:nvGrpSpPr>
        <p:cNvPr id="30" name=""/>
        <p:cNvGrpSpPr/>
        <p:nvPr/>
      </p:nvGrpSpPr>
      <p:grpSpPr>
        <a:xfrm>
          <a:off x="0" y="0"/>
          <a:ext cx="0" cy="0"/>
          <a:chOff x="0" y="0"/>
          <a:chExt cx="0" cy="0"/>
        </a:xfrm>
      </p:grpSpPr>
      <p:sp>
        <p:nvSpPr>
          <p:cNvPr id="1048592" name="标题 1"/>
          <p:cNvSpPr>
            <a:spLocks noGrp="1"/>
          </p:cNvSpPr>
          <p:nvPr>
            <p:ph type="title"/>
          </p:nvPr>
        </p:nvSpPr>
        <p:spPr/>
        <p:txBody>
          <a:bodyPr/>
          <a:p>
            <a:r>
              <a:rPr altLang="en-US" lang="zh-CN"/>
              <a:t>单击此处编辑母版标题样式</a:t>
            </a:r>
            <a:endParaRPr altLang="en-US" lang="zh-CN"/>
          </a:p>
        </p:txBody>
      </p:sp>
      <p:sp>
        <p:nvSpPr>
          <p:cNvPr id="1048593" name="日期占位符 2"/>
          <p:cNvSpPr>
            <a:spLocks noGrp="1"/>
          </p:cNvSpPr>
          <p:nvPr>
            <p:ph type="dt" sz="half" idx="10"/>
          </p:nvPr>
        </p:nvSpPr>
        <p:spPr/>
        <p:txBody>
          <a:bodyPr/>
          <a:p>
            <a:fld id="{82F288E0-7875-42C4-84C8-98DBBD3BF4D2}" type="datetimeFigureOut">
              <a:rPr altLang="en-US" lang="zh-CN" smtClean="0"/>
            </a:fld>
            <a:endParaRPr altLang="en-US" lang="zh-CN"/>
          </a:p>
        </p:txBody>
      </p:sp>
      <p:sp>
        <p:nvSpPr>
          <p:cNvPr id="1048594" name="页脚占位符 3"/>
          <p:cNvSpPr>
            <a:spLocks noGrp="1"/>
          </p:cNvSpPr>
          <p:nvPr>
            <p:ph type="ftr" sz="quarter" idx="11"/>
          </p:nvPr>
        </p:nvSpPr>
        <p:spPr/>
        <p:txBody>
          <a:bodyPr/>
          <a:p>
            <a:endParaRPr altLang="en-US" lang="zh-CN"/>
          </a:p>
        </p:txBody>
      </p:sp>
      <p:sp>
        <p:nvSpPr>
          <p:cNvPr id="1048595" name="灯片编号占位符 4"/>
          <p:cNvSpPr>
            <a:spLocks noGrp="1"/>
          </p:cNvSpPr>
          <p:nvPr>
            <p:ph type="sldNum" sz="quarter" idx="12"/>
          </p:nvPr>
        </p:nvSpPr>
        <p:spPr/>
        <p:txBody>
          <a:bodyPr/>
          <a:p>
            <a:fld id="{7D9BB5D0-35E4-459D-AEF3-FE4D7C45CC19}" type="slidenum">
              <a:rPr altLang="en-US" lang="zh-CN" smtClean="0"/>
            </a:fld>
            <a:endParaRPr altLang="en-US" lang="zh-CN"/>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1500">
        <p:extLst>
          <p:ext uri="http://mobile.wps.cn/transition/2016/1">
            <p:transition val="wps_invert_l_1500"/>
          </p:ext>
        </p:extLst>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空白">
    <p:spTree>
      <p:nvGrpSpPr>
        <p:cNvPr id="37" name=""/>
        <p:cNvGrpSpPr/>
        <p:nvPr/>
      </p:nvGrpSpPr>
      <p:grpSpPr>
        <a:xfrm>
          <a:off x="0" y="0"/>
          <a:ext cx="0" cy="0"/>
          <a:chOff x="0" y="0"/>
          <a:chExt cx="0" cy="0"/>
        </a:xfrm>
      </p:grpSpPr>
      <p:sp>
        <p:nvSpPr>
          <p:cNvPr id="1048607" name="日期占位符 1"/>
          <p:cNvSpPr>
            <a:spLocks noGrp="1"/>
          </p:cNvSpPr>
          <p:nvPr>
            <p:ph type="dt" sz="half" idx="10"/>
          </p:nvPr>
        </p:nvSpPr>
        <p:spPr/>
        <p:txBody>
          <a:bodyPr/>
          <a:p>
            <a:fld id="{82F288E0-7875-42C4-84C8-98DBBD3BF4D2}" type="datetimeFigureOut">
              <a:rPr altLang="en-US" lang="zh-CN" smtClean="0"/>
            </a:fld>
            <a:endParaRPr altLang="en-US" lang="zh-CN"/>
          </a:p>
        </p:txBody>
      </p:sp>
      <p:sp>
        <p:nvSpPr>
          <p:cNvPr id="1048608" name="页脚占位符 2"/>
          <p:cNvSpPr>
            <a:spLocks noGrp="1"/>
          </p:cNvSpPr>
          <p:nvPr>
            <p:ph type="ftr" sz="quarter" idx="11"/>
          </p:nvPr>
        </p:nvSpPr>
        <p:spPr/>
        <p:txBody>
          <a:bodyPr/>
          <a:p>
            <a:endParaRPr altLang="en-US" lang="zh-CN"/>
          </a:p>
        </p:txBody>
      </p:sp>
      <p:sp>
        <p:nvSpPr>
          <p:cNvPr id="1048609" name="灯片编号占位符 3"/>
          <p:cNvSpPr>
            <a:spLocks noGrp="1"/>
          </p:cNvSpPr>
          <p:nvPr>
            <p:ph type="sldNum" sz="quarter" idx="12"/>
          </p:nvPr>
        </p:nvSpPr>
        <p:spPr/>
        <p:txBody>
          <a:bodyPr/>
          <a:p>
            <a:fld id="{7D9BB5D0-35E4-459D-AEF3-FE4D7C45CC19}" type="slidenum">
              <a:rPr altLang="en-US" lang="zh-CN" smtClean="0"/>
            </a:fld>
            <a:endParaRPr altLang="en-US" lang="zh-CN"/>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1500">
        <p:extLst>
          <p:ext uri="http://mobile.wps.cn/transition/2016/1">
            <p:transition val="wps_invert_l_1500"/>
          </p:ext>
        </p:extLst>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picTx">
  <p:cSld name="图片与标题">
    <p:spTree>
      <p:nvGrpSpPr>
        <p:cNvPr id="48" name=""/>
        <p:cNvGrpSpPr/>
        <p:nvPr/>
      </p:nvGrpSpPr>
      <p:grpSpPr>
        <a:xfrm>
          <a:off x="0" y="0"/>
          <a:ext cx="0" cy="0"/>
          <a:chOff x="0" y="0"/>
          <a:chExt cx="0" cy="0"/>
        </a:xfrm>
      </p:grpSpPr>
      <p:sp>
        <p:nvSpPr>
          <p:cNvPr id="1048648" name="标题 1"/>
          <p:cNvSpPr>
            <a:spLocks noGrp="1"/>
          </p:cNvSpPr>
          <p:nvPr>
            <p:ph type="title"/>
          </p:nvPr>
        </p:nvSpPr>
        <p:spPr>
          <a:xfrm>
            <a:off x="629842" y="457201"/>
            <a:ext cx="3124016" cy="1600202"/>
          </a:xfrm>
        </p:spPr>
        <p:txBody>
          <a:bodyPr anchor="b"/>
          <a:lstStyle>
            <a:lvl1pPr>
              <a:defRPr sz="3200"/>
            </a:lvl1pPr>
          </a:lstStyle>
          <a:p>
            <a:r>
              <a:rPr altLang="en-US" lang="zh-CN"/>
              <a:t>单击此处编辑母版标题样式</a:t>
            </a:r>
            <a:endParaRPr altLang="en-US" lang="zh-CN"/>
          </a:p>
        </p:txBody>
      </p:sp>
      <p:sp>
        <p:nvSpPr>
          <p:cNvPr id="1048649" name="图片占位符 2"/>
          <p:cNvSpPr>
            <a:spLocks noGrp="1"/>
          </p:cNvSpPr>
          <p:nvPr>
            <p:ph type="pic" idx="1"/>
          </p:nvPr>
        </p:nvSpPr>
        <p:spPr>
          <a:xfrm>
            <a:off x="3887397" y="457202"/>
            <a:ext cx="4629157" cy="5403858"/>
          </a:xfrm>
        </p:spPr>
        <p:txBody>
          <a:bodyPr/>
          <a:lstStyle>
            <a:lvl1pPr marL="0">
              <a:buNone/>
              <a:defRPr sz="3200"/>
            </a:lvl1pPr>
            <a:lvl2pPr marL="457200">
              <a:buNone/>
              <a:defRPr sz="2800"/>
            </a:lvl2pPr>
            <a:lvl3pPr marL="914400">
              <a:buNone/>
              <a:defRPr sz="2400"/>
            </a:lvl3pPr>
            <a:lvl4pPr marL="1371600">
              <a:buNone/>
              <a:defRPr sz="2000"/>
            </a:lvl4pPr>
            <a:lvl5pPr marL="1828800">
              <a:buNone/>
              <a:defRPr sz="2000"/>
            </a:lvl5pPr>
            <a:lvl6pPr marL="2286000">
              <a:buNone/>
              <a:defRPr sz="2000"/>
            </a:lvl6pPr>
            <a:lvl7pPr marL="2743200">
              <a:buNone/>
              <a:defRPr sz="2000"/>
            </a:lvl7pPr>
            <a:lvl8pPr marL="3200400">
              <a:buNone/>
              <a:defRPr sz="2000"/>
            </a:lvl8pPr>
            <a:lvl9pPr marL="3657600">
              <a:buNone/>
              <a:defRPr sz="2000"/>
            </a:lvl9pPr>
          </a:lstStyle>
          <a:p>
            <a:endParaRPr altLang="en-US" lang="zh-CN"/>
          </a:p>
        </p:txBody>
      </p:sp>
      <p:sp>
        <p:nvSpPr>
          <p:cNvPr id="1048650" name="文本占位符 3"/>
          <p:cNvSpPr>
            <a:spLocks noGrp="1"/>
          </p:cNvSpPr>
          <p:nvPr>
            <p:ph type="body" sz="half" idx="2"/>
          </p:nvPr>
        </p:nvSpPr>
        <p:spPr>
          <a:xfrm>
            <a:off x="629842" y="2057403"/>
            <a:ext cx="3124016" cy="3811594"/>
          </a:xfrm>
        </p:spPr>
        <p:txBody>
          <a:bodyPr/>
          <a:lstStyle>
            <a:lvl1pPr marL="0">
              <a:buNone/>
              <a:defRPr sz="2000"/>
            </a:lvl1pPr>
            <a:lvl2pPr marL="457200">
              <a:buNone/>
              <a:defRPr sz="1800"/>
            </a:lvl2pPr>
            <a:lvl3pPr marL="914400">
              <a:buNone/>
              <a:defRPr sz="1600"/>
            </a:lvl3pPr>
            <a:lvl4pPr marL="1371600">
              <a:buNone/>
              <a:defRPr sz="1400"/>
            </a:lvl4pPr>
            <a:lvl5pPr marL="1828800">
              <a:buNone/>
              <a:defRPr sz="1400"/>
            </a:lvl5pPr>
            <a:lvl6pPr marL="2286000">
              <a:buNone/>
              <a:defRPr sz="1400"/>
            </a:lvl6pPr>
            <a:lvl7pPr marL="2743200">
              <a:buNone/>
              <a:defRPr sz="1400"/>
            </a:lvl7pPr>
            <a:lvl8pPr marL="3200400">
              <a:buNone/>
              <a:defRPr sz="1400"/>
            </a:lvl8pPr>
            <a:lvl9pPr marL="3657600">
              <a:buNone/>
              <a:defRPr sz="1400"/>
            </a:lvl9pPr>
          </a:lstStyle>
          <a:p>
            <a:pPr lvl="0"/>
            <a:r>
              <a:rPr altLang="en-US" lang="zh-CN"/>
              <a:t>单击此处编辑母版文本样式</a:t>
            </a:r>
            <a:endParaRPr altLang="en-US" lang="zh-CN"/>
          </a:p>
        </p:txBody>
      </p:sp>
      <p:sp>
        <p:nvSpPr>
          <p:cNvPr id="1048651" name="日期占位符 4"/>
          <p:cNvSpPr>
            <a:spLocks noGrp="1"/>
          </p:cNvSpPr>
          <p:nvPr>
            <p:ph type="dt" sz="half" idx="10"/>
          </p:nvPr>
        </p:nvSpPr>
        <p:spPr/>
        <p:txBody>
          <a:bodyPr/>
          <a:p>
            <a:fld id="{82F288E0-7875-42C4-84C8-98DBBD3BF4D2}" type="datetimeFigureOut">
              <a:rPr altLang="en-US" lang="zh-CN" smtClean="0"/>
            </a:fld>
            <a:endParaRPr altLang="en-US" lang="zh-CN"/>
          </a:p>
        </p:txBody>
      </p:sp>
      <p:sp>
        <p:nvSpPr>
          <p:cNvPr id="1048652" name="页脚占位符 5"/>
          <p:cNvSpPr>
            <a:spLocks noGrp="1"/>
          </p:cNvSpPr>
          <p:nvPr>
            <p:ph type="ftr" sz="quarter" idx="11"/>
          </p:nvPr>
        </p:nvSpPr>
        <p:spPr/>
        <p:txBody>
          <a:bodyPr/>
          <a:p>
            <a:endParaRPr altLang="en-US" lang="zh-CN"/>
          </a:p>
        </p:txBody>
      </p:sp>
      <p:sp>
        <p:nvSpPr>
          <p:cNvPr id="1048653" name="灯片编号占位符 6"/>
          <p:cNvSpPr>
            <a:spLocks noGrp="1"/>
          </p:cNvSpPr>
          <p:nvPr>
            <p:ph type="sldNum" sz="quarter" idx="12"/>
          </p:nvPr>
        </p:nvSpPr>
        <p:spPr/>
        <p:txBody>
          <a:bodyPr/>
          <a:p>
            <a:fld id="{7D9BB5D0-35E4-459D-AEF3-FE4D7C45CC19}" type="slidenum">
              <a:rPr altLang="en-US" lang="zh-CN" smtClean="0"/>
            </a:fld>
            <a:endParaRPr altLang="en-US" lang="zh-CN"/>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1500">
        <p:extLst>
          <p:ext uri="http://mobile.wps.cn/transition/2016/1">
            <p:transition val="wps_invert_l_1500"/>
          </p:ext>
        </p:extLst>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vertTitleAndTx">
  <p:cSld name="竖版">
    <p:spTree>
      <p:nvGrpSpPr>
        <p:cNvPr id="43" name=""/>
        <p:cNvGrpSpPr/>
        <p:nvPr/>
      </p:nvGrpSpPr>
      <p:grpSpPr>
        <a:xfrm>
          <a:off x="0" y="0"/>
          <a:ext cx="0" cy="0"/>
          <a:chOff x="0" y="0"/>
          <a:chExt cx="0" cy="0"/>
        </a:xfrm>
      </p:grpSpPr>
      <p:sp>
        <p:nvSpPr>
          <p:cNvPr id="1048620" name="竖排标题 1"/>
          <p:cNvSpPr>
            <a:spLocks noGrp="1"/>
          </p:cNvSpPr>
          <p:nvPr>
            <p:ph type="title" orient="vert"/>
          </p:nvPr>
        </p:nvSpPr>
        <p:spPr>
          <a:xfrm>
            <a:off x="6543685" y="365126"/>
            <a:ext cx="1971678" cy="5811846"/>
          </a:xfrm>
        </p:spPr>
        <p:txBody>
          <a:bodyPr vert="eaVert"/>
          <a:p>
            <a:r>
              <a:rPr altLang="en-US" lang="zh-CN"/>
              <a:t>单击此处编辑母版标题样式</a:t>
            </a:r>
            <a:endParaRPr altLang="en-US" lang="zh-CN"/>
          </a:p>
        </p:txBody>
      </p:sp>
      <p:sp>
        <p:nvSpPr>
          <p:cNvPr id="1048621" name="竖排文字占位符 2"/>
          <p:cNvSpPr>
            <a:spLocks noGrp="1"/>
          </p:cNvSpPr>
          <p:nvPr>
            <p:ph type="body" orient="vert" idx="1"/>
          </p:nvPr>
        </p:nvSpPr>
        <p:spPr>
          <a:xfrm>
            <a:off x="628651" y="365126"/>
            <a:ext cx="5800734" cy="5811846"/>
          </a:xfrm>
        </p:spPr>
        <p:txBody>
          <a:bodyPr vert="eaVert"/>
          <a:p>
            <a:pPr lvl="0"/>
            <a:r>
              <a:rPr altLang="en-US" lang="zh-CN"/>
              <a:t>单击此处编辑母版文本样式</a:t>
            </a:r>
            <a:endParaRPr altLang="en-US" lang="zh-CN"/>
          </a:p>
          <a:p>
            <a:pPr lvl="1"/>
            <a:r>
              <a:rPr altLang="en-US" lang="zh-CN"/>
              <a:t>第二级</a:t>
            </a:r>
            <a:endParaRPr altLang="en-US" lang="zh-CN"/>
          </a:p>
          <a:p>
            <a:pPr lvl="2"/>
            <a:r>
              <a:rPr altLang="en-US" lang="zh-CN"/>
              <a:t>第三级</a:t>
            </a:r>
            <a:endParaRPr altLang="en-US" lang="zh-CN"/>
          </a:p>
          <a:p>
            <a:pPr lvl="3"/>
            <a:r>
              <a:rPr altLang="en-US" lang="zh-CN"/>
              <a:t>第四级</a:t>
            </a:r>
            <a:endParaRPr altLang="en-US" lang="zh-CN"/>
          </a:p>
          <a:p>
            <a:pPr lvl="4"/>
            <a:r>
              <a:rPr altLang="en-US" lang="zh-CN"/>
              <a:t>第五级</a:t>
            </a:r>
            <a:endParaRPr altLang="en-US" lang="zh-CN"/>
          </a:p>
        </p:txBody>
      </p:sp>
      <p:sp>
        <p:nvSpPr>
          <p:cNvPr id="1048622" name="日期占位符 3"/>
          <p:cNvSpPr>
            <a:spLocks noGrp="1"/>
          </p:cNvSpPr>
          <p:nvPr>
            <p:ph type="dt" sz="half" idx="10"/>
          </p:nvPr>
        </p:nvSpPr>
        <p:spPr/>
        <p:txBody>
          <a:bodyPr/>
          <a:p>
            <a:fld id="{82F288E0-7875-42C4-84C8-98DBBD3BF4D2}" type="datetimeFigureOut">
              <a:rPr altLang="en-US" lang="zh-CN" smtClean="0"/>
            </a:fld>
            <a:endParaRPr altLang="en-US" lang="zh-CN"/>
          </a:p>
        </p:txBody>
      </p:sp>
      <p:sp>
        <p:nvSpPr>
          <p:cNvPr id="1048623" name="页脚占位符 4"/>
          <p:cNvSpPr>
            <a:spLocks noGrp="1"/>
          </p:cNvSpPr>
          <p:nvPr>
            <p:ph type="ftr" sz="quarter" idx="11"/>
          </p:nvPr>
        </p:nvSpPr>
        <p:spPr/>
        <p:txBody>
          <a:bodyPr/>
          <a:p>
            <a:endParaRPr altLang="en-US" lang="zh-CN"/>
          </a:p>
        </p:txBody>
      </p:sp>
      <p:sp>
        <p:nvSpPr>
          <p:cNvPr id="1048624" name="灯片编号占位符 5"/>
          <p:cNvSpPr>
            <a:spLocks noGrp="1"/>
          </p:cNvSpPr>
          <p:nvPr>
            <p:ph type="sldNum" sz="quarter" idx="12"/>
          </p:nvPr>
        </p:nvSpPr>
        <p:spPr/>
        <p:txBody>
          <a:bodyPr/>
          <a:p>
            <a:fld id="{7D9BB5D0-35E4-459D-AEF3-FE4D7C45CC19}" type="slidenum">
              <a:rPr altLang="en-US" lang="zh-CN" smtClean="0"/>
            </a:fld>
            <a:endParaRPr altLang="en-US" lang="zh-CN"/>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1500">
        <p:extLst>
          <p:ext uri="http://mobile.wps.cn/transition/2016/1">
            <p:transition val="wps_invert_l_1500"/>
          </p:ext>
        </p:extLst>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5" name=""/>
        <p:cNvGrpSpPr/>
        <p:nvPr/>
      </p:nvGrpSpPr>
      <p:grpSpPr>
        <a:xfrm>
          <a:off x="0" y="0"/>
          <a:ext cx="0" cy="0"/>
          <a:chOff x="0" y="0"/>
          <a:chExt cx="0" cy="0"/>
        </a:xfrm>
      </p:grpSpPr>
      <p:sp>
        <p:nvSpPr>
          <p:cNvPr id="1048576" name="标题占位符 1"/>
          <p:cNvSpPr>
            <a:spLocks noGrp="1"/>
          </p:cNvSpPr>
          <p:nvPr>
            <p:ph type="title"/>
          </p:nvPr>
        </p:nvSpPr>
        <p:spPr>
          <a:xfrm>
            <a:off x="628651" y="365126"/>
            <a:ext cx="7886712" cy="1325565"/>
          </a:xfrm>
          <a:prstGeom prst="rect"/>
        </p:spPr>
        <p:txBody>
          <a:bodyPr anchor="ctr" bIns="45720" lIns="91440" rIns="91440" rtlCol="0" tIns="45720" vert="horz">
            <a:normAutofit/>
          </a:bodyPr>
          <a:p>
            <a:r>
              <a:rPr altLang="en-US" lang="zh-CN"/>
              <a:t>单击此处编辑母版标题样式</a:t>
            </a:r>
            <a:endParaRPr altLang="en-US" lang="zh-CN"/>
          </a:p>
        </p:txBody>
      </p:sp>
      <p:sp>
        <p:nvSpPr>
          <p:cNvPr id="1048577" name="文本占位符 2"/>
          <p:cNvSpPr>
            <a:spLocks noGrp="1"/>
          </p:cNvSpPr>
          <p:nvPr>
            <p:ph type="body" idx="1"/>
          </p:nvPr>
        </p:nvSpPr>
        <p:spPr>
          <a:xfrm>
            <a:off x="628651" y="1825628"/>
            <a:ext cx="7886712" cy="4351344"/>
          </a:xfrm>
          <a:prstGeom prst="rect"/>
        </p:spPr>
        <p:txBody>
          <a:bodyPr bIns="45720" lIns="91440" rIns="91440" rtlCol="0" tIns="45720" vert="horz">
            <a:normAutofit/>
          </a:bodyPr>
          <a:p>
            <a:pPr lvl="0"/>
            <a:r>
              <a:rPr altLang="en-US" lang="zh-CN"/>
              <a:t>单击此处编辑母版文本样式</a:t>
            </a:r>
            <a:endParaRPr altLang="en-US" lang="zh-CN"/>
          </a:p>
          <a:p>
            <a:pPr lvl="1"/>
            <a:r>
              <a:rPr altLang="en-US" lang="zh-CN"/>
              <a:t>第二级</a:t>
            </a:r>
            <a:endParaRPr altLang="en-US" lang="zh-CN"/>
          </a:p>
          <a:p>
            <a:pPr lvl="2"/>
            <a:r>
              <a:rPr altLang="en-US" lang="zh-CN"/>
              <a:t>第三级</a:t>
            </a:r>
            <a:endParaRPr altLang="en-US" lang="zh-CN"/>
          </a:p>
          <a:p>
            <a:pPr lvl="3"/>
            <a:r>
              <a:rPr altLang="en-US" lang="zh-CN"/>
              <a:t>第四级</a:t>
            </a:r>
            <a:endParaRPr altLang="en-US" lang="zh-CN"/>
          </a:p>
          <a:p>
            <a:pPr lvl="4"/>
            <a:r>
              <a:rPr altLang="en-US" lang="zh-CN"/>
              <a:t>第五级</a:t>
            </a:r>
            <a:endParaRPr altLang="en-US" lang="zh-CN"/>
          </a:p>
        </p:txBody>
      </p:sp>
      <p:sp>
        <p:nvSpPr>
          <p:cNvPr id="1048578" name="日期占位符 3"/>
          <p:cNvSpPr>
            <a:spLocks noGrp="1"/>
          </p:cNvSpPr>
          <p:nvPr>
            <p:ph type="dt" sz="half" idx="2"/>
          </p:nvPr>
        </p:nvSpPr>
        <p:spPr>
          <a:xfrm>
            <a:off x="628651" y="6356359"/>
            <a:ext cx="2057403" cy="365126"/>
          </a:xfrm>
          <a:prstGeom prst="rect"/>
        </p:spPr>
        <p:txBody>
          <a:bodyPr anchor="ctr" bIns="45720" lIns="91440" rIns="91440" rtlCol="0" tIns="45720" vert="horz"/>
          <a:lstStyle>
            <a:lvl1pPr algn="l">
              <a:defRPr sz="1200">
                <a:solidFill>
                  <a:schemeClr val="tx1">
                    <a:tint val="75000"/>
                  </a:schemeClr>
                </a:solidFill>
              </a:defRPr>
            </a:lvl1pPr>
          </a:lstStyle>
          <a:p>
            <a:fld id="{82F288E0-7875-42C4-84C8-98DBBD3BF4D2}" type="datetimeFigureOut">
              <a:rPr altLang="en-US" lang="zh-CN" smtClean="0"/>
            </a:fld>
            <a:endParaRPr altLang="en-US" lang="zh-CN"/>
          </a:p>
        </p:txBody>
      </p:sp>
      <p:sp>
        <p:nvSpPr>
          <p:cNvPr id="1048579" name="页脚占位符 4"/>
          <p:cNvSpPr>
            <a:spLocks noGrp="1"/>
          </p:cNvSpPr>
          <p:nvPr>
            <p:ph type="ftr" sz="quarter" idx="3"/>
          </p:nvPr>
        </p:nvSpPr>
        <p:spPr>
          <a:xfrm>
            <a:off x="3028955" y="6356359"/>
            <a:ext cx="3086105" cy="365126"/>
          </a:xfrm>
          <a:prstGeom prst="rect"/>
        </p:spPr>
        <p:txBody>
          <a:bodyPr anchor="ctr" bIns="45720" lIns="91440" rIns="91440" rtlCol="0" tIns="45720" vert="horz"/>
          <a:lstStyle>
            <a:lvl1pPr algn="ctr">
              <a:defRPr sz="1200">
                <a:solidFill>
                  <a:schemeClr val="tx1">
                    <a:tint val="75000"/>
                  </a:schemeClr>
                </a:solidFill>
              </a:defRPr>
            </a:lvl1pPr>
          </a:lstStyle>
          <a:p>
            <a:endParaRPr altLang="en-US" lang="zh-CN"/>
          </a:p>
        </p:txBody>
      </p:sp>
      <p:sp>
        <p:nvSpPr>
          <p:cNvPr id="1048580" name="灯片编号占位符 5"/>
          <p:cNvSpPr>
            <a:spLocks noGrp="1"/>
          </p:cNvSpPr>
          <p:nvPr>
            <p:ph type="sldNum" sz="quarter" idx="4"/>
          </p:nvPr>
        </p:nvSpPr>
        <p:spPr>
          <a:xfrm>
            <a:off x="6457960" y="6356359"/>
            <a:ext cx="2057403" cy="365126"/>
          </a:xfrm>
          <a:prstGeom prst="rect"/>
        </p:spPr>
        <p:txBody>
          <a:bodyPr anchor="ctr" bIns="45720" lIns="91440" rIns="91440" rtlCol="0" tIns="45720" vert="horz"/>
          <a:lstStyle>
            <a:lvl1pPr algn="r">
              <a:defRPr sz="1200">
                <a:solidFill>
                  <a:schemeClr val="tx1">
                    <a:tint val="75000"/>
                  </a:schemeClr>
                </a:solidFill>
              </a:defRPr>
            </a:lvl1pPr>
          </a:lstStyle>
          <a:p>
            <a:fld id="{7D9BB5D0-35E4-459D-AEF3-FE4D7C45CC19}" type="slidenum">
              <a:rPr altLang="en-US" lang="zh-CN" smtClean="0"/>
            </a:fld>
            <a:endParaRPr altLang="en-US" lang="zh-CN"/>
          </a:p>
        </p:txBody>
      </p:sp>
    </p:spTree>
  </p:cSld>
  <p:clrMap accent1="accent1" accent2="accent2" accent3="accent3" accent4="accent4" accent5="accent5" accent6="accent6" bg1="lt1" bg2="lt2" tx1="dk1" tx2="dk2" hlink="hlink" folHlink="fol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689" r:id="rId8"/>
    <p:sldLayoutId id="2147483690" r:id="rId9"/>
    <p:sldLayoutId id="2147483691" r:id="rId10"/>
  </p:sldLayoutIdLst>
  <mc:AlternateContent xmlns:mc="http://schemas.openxmlformats.org/markup-compatibility/2006">
    <mc:Choice xmlns:p14="http://schemas.microsoft.com/office/powerpoint/2010/main" Requires="p14">
      <p:transition xmlns:p14="http://schemas.microsoft.com/office/powerpoint/2010/main" spd="slow" p14:dur="1500">
        <p:extLst>
          <p:ext uri="http://mobile.wps.cn/transition/2016/1">
            <p:transition val="wps_invert_l_1500"/>
          </p:ext>
        </p:extLst>
      </p:transition>
    </mc:Choice>
    <mc:Fallback>
      <p:transition spd="slow">
        <p:fade/>
      </p:transition>
    </mc:Fallback>
  </mc:AlternateContent>
  <p:txStyles>
    <p:titleStyle>
      <a:lvl1pPr algn="l" defTabSz="914400" eaLnBrk="1" hangingPunct="1" latinLnBrk="0" rtl="0">
        <a:lnSpc>
          <a:spcPct val="90000"/>
        </a:lnSpc>
        <a:buNone/>
        <a:defRPr sz="4400" kern="1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algn="l" defTabSz="914400" eaLnBrk="1" hangingPunct="1" indent="-228600" latinLnBrk="0" marL="685800" rtl="0">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algn="l" defTabSz="914400" eaLnBrk="1" hangingPunct="1" indent="-228600" latinLnBrk="0" marL="1143000" rtl="0">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algn="l" defTabSz="914400" eaLnBrk="1" hangingPunct="1" indent="-228600" latinLnBrk="0" marL="1600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algn="l" defTabSz="914400" eaLnBrk="1" hangingPunct="1" indent="-228600" latinLnBrk="0" marL="20574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algn="l" defTabSz="914400" eaLnBrk="1" hangingPunct="1" indent="-228600" latinLnBrk="0" marL="25146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algn="l" defTabSz="914400" eaLnBrk="1" hangingPunct="1" indent="-228600" latinLnBrk="0" marL="29718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algn="l" defTabSz="914400" eaLnBrk="1" hangingPunct="1" indent="-228600" latinLnBrk="0" marL="34290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algn="l" defTabSz="914400" eaLnBrk="1" hangingPunct="1" indent="-228600" latinLnBrk="0" marL="3886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image" Target="../media/image3.jpeg"/><Relationship Id="rId2"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601" name=""/>
          <p:cNvSpPr>
            <a:spLocks noGrp="1"/>
          </p:cNvSpPr>
          <p:nvPr>
            <p:ph type="ctrTitle"/>
          </p:nvPr>
        </p:nvSpPr>
        <p:spPr>
          <a:xfrm>
            <a:off x="-141961" y="-24173"/>
            <a:ext cx="9401822" cy="1492954"/>
          </a:xfrm>
        </p:spPr>
        <p:txBody>
          <a:bodyPr>
            <a:normAutofit fontScale="90000"/>
          </a:bodyPr>
          <a:p>
            <a:r>
              <a:rPr altLang="zh-CN" lang="en-US"/>
              <a:t>R</a:t>
            </a:r>
            <a:r>
              <a:rPr altLang="zh-CN" lang="en-US"/>
              <a:t>akia-</a:t>
            </a:r>
            <a:r>
              <a:rPr altLang="zh-CN" lang="en-US"/>
              <a:t>S</a:t>
            </a:r>
            <a:r>
              <a:rPr altLang="zh-CN" lang="en-US"/>
              <a:t>ingularity</a:t>
            </a:r>
            <a:r>
              <a:rPr altLang="zh-CN" lang="en-US"/>
              <a:t>N</a:t>
            </a:r>
            <a:r>
              <a:rPr altLang="zh-CN" lang="en-US"/>
              <a:t>E</a:t>
            </a:r>
            <a:r>
              <a:rPr altLang="zh-CN" lang="en-US"/>
              <a:t>T</a:t>
            </a:r>
            <a:r>
              <a:rPr altLang="zh-CN" lang="en-US"/>
              <a:t> </a:t>
            </a:r>
            <a:r>
              <a:rPr altLang="zh-CN" lang="en-US"/>
              <a:t>A</a:t>
            </a:r>
            <a:r>
              <a:rPr altLang="zh-CN" lang="en-US"/>
              <a:t>I</a:t>
            </a:r>
            <a:r>
              <a:rPr altLang="zh-CN" lang="en-US"/>
              <a:t> </a:t>
            </a:r>
            <a:r>
              <a:rPr altLang="zh-CN" lang="en-US"/>
              <a:t>b</a:t>
            </a:r>
            <a:r>
              <a:rPr altLang="zh-CN" lang="en-US"/>
              <a:t>a</a:t>
            </a:r>
            <a:r>
              <a:rPr altLang="zh-CN" lang="en-US"/>
              <a:t>s</a:t>
            </a:r>
            <a:r>
              <a:rPr altLang="zh-CN" lang="en-US"/>
              <a:t>e</a:t>
            </a:r>
            <a:r>
              <a:rPr altLang="zh-CN" lang="en-US"/>
              <a:t>d</a:t>
            </a:r>
            <a:r>
              <a:rPr altLang="zh-CN" lang="en-US"/>
              <a:t> </a:t>
            </a:r>
            <a:r>
              <a:rPr altLang="zh-CN" lang="en-US"/>
              <a:t>s</a:t>
            </a:r>
            <a:r>
              <a:rPr altLang="zh-CN" lang="en-US"/>
              <a:t>e</a:t>
            </a:r>
            <a:r>
              <a:rPr altLang="zh-CN" lang="en-US"/>
              <a:t>miconductor </a:t>
            </a:r>
            <a:r>
              <a:rPr altLang="zh-CN" lang="en-US"/>
              <a:t>services </a:t>
            </a:r>
            <a:r>
              <a:rPr altLang="zh-CN" lang="en-US"/>
              <a:t> </a:t>
            </a:r>
            <a:endParaRPr lang="en-US"/>
          </a:p>
        </p:txBody>
      </p:sp>
      <p:sp>
        <p:nvSpPr>
          <p:cNvPr id="1048602" name=""/>
          <p:cNvSpPr>
            <a:spLocks noGrp="1"/>
          </p:cNvSpPr>
          <p:nvPr>
            <p:ph type="subTitle" idx="1"/>
          </p:nvPr>
        </p:nvSpPr>
        <p:spPr>
          <a:xfrm>
            <a:off x="42475" y="2060874"/>
            <a:ext cx="9059050" cy="4789921"/>
          </a:xfrm>
        </p:spPr>
        <p:txBody>
          <a:bodyPr>
            <a:normAutofit/>
          </a:bodyPr>
          <a:p>
            <a:pPr algn="l" indent="-342900" marL="342900">
              <a:buFont typeface="Arial"/>
              <a:buChar char="•"/>
            </a:pPr>
            <a:r>
              <a:rPr lang="en-US"/>
              <a:t>SingularityNET allows multiple AI computing agents to work as a whole to provide various services in a distributed and decentralized way.</a:t>
            </a:r>
            <a:endParaRPr lang="en-US"/>
          </a:p>
          <a:p>
            <a:pPr algn="l" indent="-342900" marL="342900">
              <a:buFont typeface="Arial"/>
              <a:buChar char="•"/>
            </a:pPr>
            <a:r>
              <a:rPr lang="en-US"/>
              <a:t>For the first time, we have a financial substrate in the blockchain that lets us align diverse AI technologies and functions into a coherent financial and cognitive whole. The </a:t>
            </a:r>
            <a:r>
              <a:rPr lang="en-US">
                <a:solidFill>
                  <a:srgbClr val="0000FF"/>
                </a:solidFill>
              </a:rPr>
              <a:t>SingularityNET architecture</a:t>
            </a:r>
            <a:r>
              <a:rPr lang="en-US"/>
              <a:t> incorporating block-chain smart-contracts and automatic payment will let diverse AIs integrate together into a single dynamic intelligence. AI agents incorporating the OpenCog AGI framework, Google Tensorflow and other powerful tools, interacting within the SingularityNET; will bootstrap the research and development of an AGI economy.</a:t>
            </a:r>
            <a:endParaRPr lang="en-US"/>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1500">
        <p:extLst>
          <p:ext uri="http://mobile.wps.cn/transition/2016/1">
            <p:transition val="wps_invert_l_1500"/>
          </p:ext>
        </p:extLst>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27" name=""/>
        <p:cNvGrpSpPr/>
        <p:nvPr/>
      </p:nvGrpSpPr>
      <p:grpSpPr>
        <a:xfrm>
          <a:off x="0" y="0"/>
          <a:ext cx="0" cy="0"/>
          <a:chOff x="0" y="0"/>
          <a:chExt cx="0" cy="0"/>
        </a:xfrm>
      </p:grpSpPr>
      <p:sp>
        <p:nvSpPr>
          <p:cNvPr id="1048586" name=""/>
          <p:cNvSpPr>
            <a:spLocks noGrp="1"/>
          </p:cNvSpPr>
          <p:nvPr>
            <p:ph type="ctrTitle"/>
          </p:nvPr>
        </p:nvSpPr>
        <p:spPr>
          <a:xfrm>
            <a:off x="1143002" y="196347"/>
            <a:ext cx="6858010" cy="659108"/>
          </a:xfrm>
        </p:spPr>
        <p:txBody>
          <a:bodyPr>
            <a:normAutofit fontScale="90000"/>
          </a:bodyPr>
          <a:p>
            <a:r>
              <a:rPr altLang="zh-CN" lang="en-US"/>
              <a:t>S</a:t>
            </a:r>
            <a:r>
              <a:rPr altLang="zh-CN" lang="en-US"/>
              <a:t>ingularityN</a:t>
            </a:r>
            <a:r>
              <a:rPr altLang="zh-CN" lang="en-US"/>
              <a:t>E</a:t>
            </a:r>
            <a:r>
              <a:rPr altLang="zh-CN" lang="en-US"/>
              <a:t>T</a:t>
            </a:r>
            <a:r>
              <a:rPr altLang="zh-CN" lang="en-US"/>
              <a:t> </a:t>
            </a:r>
            <a:r>
              <a:rPr altLang="zh-CN" lang="en-US"/>
              <a:t>A</a:t>
            </a:r>
            <a:r>
              <a:rPr altLang="zh-CN" lang="en-US"/>
              <a:t>P</a:t>
            </a:r>
            <a:r>
              <a:rPr altLang="zh-CN" lang="en-US"/>
              <a:t>I</a:t>
            </a:r>
            <a:endParaRPr lang="en-US"/>
          </a:p>
        </p:txBody>
      </p:sp>
      <p:sp>
        <p:nvSpPr>
          <p:cNvPr id="1048587" name=""/>
          <p:cNvSpPr>
            <a:spLocks noGrp="1"/>
          </p:cNvSpPr>
          <p:nvPr>
            <p:ph type="subTitle" idx="1"/>
          </p:nvPr>
        </p:nvSpPr>
        <p:spPr>
          <a:xfrm>
            <a:off x="0" y="1087336"/>
            <a:ext cx="8930826" cy="5597098"/>
          </a:xfrm>
        </p:spPr>
        <p:txBody>
          <a:bodyPr>
            <a:normAutofit fontScale="75000" lnSpcReduction="20000"/>
          </a:bodyPr>
          <a:p>
            <a:pPr algn="ctr" indent="0" marL="0">
              <a:buNone/>
            </a:pPr>
            <a:r>
              <a:rPr lang="en-US"/>
              <a:t>NetworkABC</a:t>
            </a:r>
            <a:endParaRPr lang="en-US"/>
          </a:p>
          <a:p>
            <a:pPr algn="l" indent="-342900" marL="342900">
              <a:buFont typeface="Arial"/>
              <a:buChar char="•"/>
            </a:pPr>
            <a:r>
              <a:rPr lang="en-US"/>
              <a:t>The base class for block-chain networks. NetworkABC defines the protocol for managing the interactions of Agents, Ontology, ServiceDescriptors, as well as Agent discovery, and negotiation. Each block-chain implementation will require a separate NetworkABC subclass which implements the smart-contracts and communication protocols required to implement the Network ABC API.</a:t>
            </a:r>
            <a:endParaRPr lang="en-US"/>
          </a:p>
          <a:p>
            <a:pPr algn="l" indent="-342900" marL="342900">
              <a:buFont typeface="Arial"/>
              <a:buChar char="•"/>
            </a:pPr>
            <a:r>
              <a:rPr lang="en-US"/>
              <a:t>NetworkABC subclasses must implement:</a:t>
            </a:r>
            <a:endParaRPr lang="en-US"/>
          </a:p>
          <a:p>
            <a:pPr algn="l" indent="0" marL="0">
              <a:buNone/>
            </a:pPr>
            <a:r>
              <a:rPr altLang="zh-CN" lang="en-US"/>
              <a:t>. </a:t>
            </a:r>
            <a:r>
              <a:rPr altLang="zh-CN" lang="en-US"/>
              <a:t> </a:t>
            </a:r>
            <a:r>
              <a:rPr altLang="zh-CN" lang="en-US"/>
              <a:t> </a:t>
            </a:r>
            <a:r>
              <a:rPr altLang="zh-CN" lang="en-US"/>
              <a:t> </a:t>
            </a:r>
            <a:r>
              <a:rPr altLang="zh-CN" lang="en-US"/>
              <a:t> </a:t>
            </a:r>
            <a:r>
              <a:rPr altLang="zh-CN" lang="en-US"/>
              <a:t> </a:t>
            </a:r>
            <a:r>
              <a:rPr lang="en-US"/>
              <a:t>join_network - creates a new agent on the block chain</a:t>
            </a:r>
            <a:endParaRPr lang="en-US"/>
          </a:p>
          <a:p>
            <a:pPr algn="l" indent="0" marL="0">
              <a:buNone/>
            </a:pPr>
            <a:r>
              <a:rPr altLang="zh-CN" lang="en-US"/>
              <a:t> </a:t>
            </a:r>
            <a:r>
              <a:rPr altLang="zh-CN" lang="en-US"/>
              <a:t> </a:t>
            </a:r>
            <a:r>
              <a:rPr altLang="zh-CN" lang="en-US"/>
              <a:t> </a:t>
            </a:r>
            <a:r>
              <a:rPr altLang="zh-CN" lang="en-US"/>
              <a:t> </a:t>
            </a:r>
            <a:r>
              <a:rPr altLang="zh-CN" lang="en-US"/>
              <a:t> </a:t>
            </a:r>
            <a:r>
              <a:rPr altLang="zh-CN" lang="en-US"/>
              <a:t> </a:t>
            </a:r>
            <a:r>
              <a:rPr altLang="zh-CN" lang="en-US"/>
              <a:t> </a:t>
            </a:r>
            <a:r>
              <a:rPr lang="en-US"/>
              <a:t>leave_network - removes agent from the block chain</a:t>
            </a:r>
            <a:endParaRPr lang="en-US"/>
          </a:p>
          <a:p>
            <a:pPr algn="l" indent="0" marL="0">
              <a:buNone/>
            </a:pPr>
            <a:r>
              <a:rPr altLang="zh-CN" lang="en-US"/>
              <a:t> </a:t>
            </a:r>
            <a:r>
              <a:rPr altLang="zh-CN" lang="en-US"/>
              <a:t> </a:t>
            </a:r>
            <a:r>
              <a:rPr altLang="zh-CN" lang="en-US"/>
              <a:t> </a:t>
            </a:r>
            <a:r>
              <a:rPr altLang="zh-CN" lang="en-US"/>
              <a:t> </a:t>
            </a:r>
            <a:r>
              <a:rPr altLang="zh-CN" lang="en-US"/>
              <a:t> </a:t>
            </a:r>
            <a:r>
              <a:rPr altLang="zh-CN" lang="en-US"/>
              <a:t> </a:t>
            </a:r>
            <a:r>
              <a:rPr altLang="zh-CN" lang="en-US"/>
              <a:t> </a:t>
            </a:r>
            <a:r>
              <a:rPr lang="en-US"/>
              <a:t>logon_network - opens a connection for an agent</a:t>
            </a:r>
            <a:endParaRPr lang="en-US"/>
          </a:p>
          <a:p>
            <a:pPr algn="l" indent="0" marL="0">
              <a:buNone/>
            </a:pPr>
            <a:r>
              <a:rPr altLang="zh-CN" lang="en-US"/>
              <a:t> </a:t>
            </a:r>
            <a:r>
              <a:rPr altLang="zh-CN" lang="en-US"/>
              <a:t> </a:t>
            </a:r>
            <a:r>
              <a:rPr altLang="zh-CN" lang="en-US"/>
              <a:t> </a:t>
            </a:r>
            <a:r>
              <a:rPr altLang="zh-CN" lang="en-US"/>
              <a:t> </a:t>
            </a:r>
            <a:r>
              <a:rPr altLang="zh-CN" lang="en-US"/>
              <a:t> </a:t>
            </a:r>
            <a:r>
              <a:rPr altLang="zh-CN" lang="en-US"/>
              <a:t> </a:t>
            </a:r>
            <a:r>
              <a:rPr altLang="zh-CN" lang="en-US"/>
              <a:t> </a:t>
            </a:r>
            <a:r>
              <a:rPr lang="en-US"/>
              <a:t>logoff_network - closes the connection for an agent</a:t>
            </a:r>
            <a:endParaRPr lang="en-US"/>
          </a:p>
          <a:p>
            <a:pPr algn="l" indent="0" marL="0">
              <a:buNone/>
            </a:pPr>
            <a:r>
              <a:rPr altLang="zh-CN" lang="en-US"/>
              <a:t> </a:t>
            </a:r>
            <a:r>
              <a:rPr altLang="zh-CN" lang="en-US"/>
              <a:t> </a:t>
            </a:r>
            <a:r>
              <a:rPr altLang="zh-CN" lang="en-US"/>
              <a:t> </a:t>
            </a:r>
            <a:r>
              <a:rPr altLang="zh-CN" lang="en-US"/>
              <a:t> </a:t>
            </a:r>
            <a:r>
              <a:rPr altLang="zh-CN" lang="en-US"/>
              <a:t> </a:t>
            </a:r>
            <a:r>
              <a:rPr altLang="zh-CN" lang="en-US"/>
              <a:t> </a:t>
            </a:r>
            <a:r>
              <a:rPr altLang="zh-CN" lang="en-US"/>
              <a:t> </a:t>
            </a:r>
            <a:r>
              <a:rPr lang="en-US"/>
              <a:t>get_network_status - get the agents status on the network</a:t>
            </a:r>
            <a:endParaRPr lang="en-US"/>
          </a:p>
          <a:p>
            <a:pPr algn="l" indent="0" marL="0">
              <a:buNone/>
            </a:pPr>
            <a:r>
              <a:rPr altLang="zh-CN" lang="en-US"/>
              <a:t> </a:t>
            </a:r>
            <a:r>
              <a:rPr altLang="zh-CN" lang="en-US"/>
              <a:t> </a:t>
            </a:r>
            <a:r>
              <a:rPr altLang="zh-CN" lang="en-US"/>
              <a:t> </a:t>
            </a:r>
            <a:r>
              <a:rPr altLang="zh-CN" lang="en-US"/>
              <a:t> </a:t>
            </a:r>
            <a:r>
              <a:rPr altLang="zh-CN" lang="en-US"/>
              <a:t> </a:t>
            </a:r>
            <a:r>
              <a:rPr altLang="zh-CN" lang="en-US"/>
              <a:t> </a:t>
            </a:r>
            <a:r>
              <a:rPr altLang="zh-CN" lang="en-US"/>
              <a:t> </a:t>
            </a:r>
            <a:r>
              <a:rPr lang="en-US"/>
              <a:t>update_ontology - queries the block-chain and updates the ontology to current version</a:t>
            </a:r>
            <a:endParaRPr lang="en-US"/>
          </a:p>
          <a:p>
            <a:pPr algn="l" indent="0" marL="0">
              <a:buNone/>
            </a:pPr>
            <a:r>
              <a:rPr altLang="zh-CN" lang="en-US"/>
              <a:t> </a:t>
            </a:r>
            <a:r>
              <a:rPr altLang="zh-CN" lang="en-US"/>
              <a:t> </a:t>
            </a:r>
            <a:r>
              <a:rPr altLang="zh-CN" lang="en-US"/>
              <a:t> </a:t>
            </a:r>
            <a:r>
              <a:rPr altLang="zh-CN" lang="en-US"/>
              <a:t> </a:t>
            </a:r>
            <a:r>
              <a:rPr altLang="zh-CN" lang="en-US"/>
              <a:t> </a:t>
            </a:r>
            <a:r>
              <a:rPr altLang="zh-CN" lang="en-US"/>
              <a:t> </a:t>
            </a:r>
            <a:r>
              <a:rPr altLang="zh-CN" lang="en-US"/>
              <a:t> </a:t>
            </a:r>
            <a:r>
              <a:rPr lang="en-US"/>
              <a:t>advertise_service - registers an agent's service offerings on the blockchain</a:t>
            </a:r>
            <a:endParaRPr lang="en-US"/>
          </a:p>
          <a:p>
            <a:pPr algn="l" indent="0" marL="0">
              <a:buNone/>
            </a:pPr>
            <a:r>
              <a:rPr altLang="zh-CN" lang="en-US"/>
              <a:t> </a:t>
            </a:r>
            <a:r>
              <a:rPr altLang="zh-CN" lang="en-US"/>
              <a:t> </a:t>
            </a:r>
            <a:r>
              <a:rPr altLang="zh-CN" lang="en-US"/>
              <a:t> </a:t>
            </a:r>
            <a:r>
              <a:rPr altLang="zh-CN" lang="en-US"/>
              <a:t> </a:t>
            </a:r>
            <a:r>
              <a:rPr altLang="zh-CN" lang="en-US"/>
              <a:t> </a:t>
            </a:r>
            <a:r>
              <a:rPr altLang="zh-CN" lang="en-US"/>
              <a:t> </a:t>
            </a:r>
            <a:r>
              <a:rPr lang="en-US"/>
              <a:t>remove_service_advertisement - removes an agents service offerings from the blockchain</a:t>
            </a:r>
            <a:endParaRPr lang="en-US"/>
          </a:p>
          <a:p>
            <a:pPr algn="l" indent="0" marL="0">
              <a:buNone/>
            </a:pPr>
            <a:r>
              <a:rPr altLang="zh-CN" lang="en-US"/>
              <a:t> </a:t>
            </a:r>
            <a:r>
              <a:rPr altLang="zh-CN" lang="en-US"/>
              <a:t> </a:t>
            </a:r>
            <a:r>
              <a:rPr altLang="zh-CN" lang="en-US"/>
              <a:t> </a:t>
            </a:r>
            <a:r>
              <a:rPr altLang="zh-CN" lang="en-US"/>
              <a:t> </a:t>
            </a:r>
            <a:r>
              <a:rPr altLang="zh-CN" lang="en-US"/>
              <a:t> </a:t>
            </a:r>
            <a:r>
              <a:rPr altLang="zh-CN" lang="en-US"/>
              <a:t> </a:t>
            </a:r>
            <a:r>
              <a:rPr lang="en-US"/>
              <a:t>find_service_providers - returns a list of external service provider agents</a:t>
            </a:r>
            <a:endParaRPr lang="en-US"/>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1500">
        <p:extLst>
          <p:ext uri="http://mobile.wps.cn/transition/2016/1">
            <p:transition val="wps_invert_l_1500"/>
          </p:ext>
        </p:extLs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28" name=""/>
        <p:cNvGrpSpPr/>
        <p:nvPr/>
      </p:nvGrpSpPr>
      <p:grpSpPr>
        <a:xfrm>
          <a:off x="0" y="0"/>
          <a:ext cx="0" cy="0"/>
          <a:chOff x="0" y="0"/>
          <a:chExt cx="0" cy="0"/>
        </a:xfrm>
      </p:grpSpPr>
      <p:sp>
        <p:nvSpPr>
          <p:cNvPr id="1048588" name=""/>
          <p:cNvSpPr>
            <a:spLocks noGrp="1"/>
          </p:cNvSpPr>
          <p:nvPr>
            <p:ph type="ctrTitle"/>
          </p:nvPr>
        </p:nvSpPr>
        <p:spPr>
          <a:xfrm>
            <a:off x="1307517" y="173719"/>
            <a:ext cx="6858010" cy="701405"/>
          </a:xfrm>
        </p:spPr>
        <p:txBody>
          <a:bodyPr>
            <a:normAutofit fontScale="90000"/>
          </a:bodyPr>
          <a:p>
            <a:r>
              <a:rPr altLang="zh-CN" lang="en-US"/>
              <a:t>S</a:t>
            </a:r>
            <a:r>
              <a:rPr altLang="zh-CN" lang="en-US"/>
              <a:t>ingularityN</a:t>
            </a:r>
            <a:r>
              <a:rPr altLang="zh-CN" lang="en-US"/>
              <a:t>E</a:t>
            </a:r>
            <a:r>
              <a:rPr altLang="zh-CN" lang="en-US"/>
              <a:t>T</a:t>
            </a:r>
            <a:r>
              <a:rPr altLang="zh-CN" lang="en-US"/>
              <a:t> </a:t>
            </a:r>
            <a:r>
              <a:rPr altLang="zh-CN" lang="en-US"/>
              <a:t>A</a:t>
            </a:r>
            <a:r>
              <a:rPr altLang="zh-CN" lang="en-US"/>
              <a:t>P</a:t>
            </a:r>
            <a:r>
              <a:rPr altLang="zh-CN" lang="en-US"/>
              <a:t>I</a:t>
            </a:r>
            <a:endParaRPr lang="en-US"/>
          </a:p>
        </p:txBody>
      </p:sp>
      <p:sp>
        <p:nvSpPr>
          <p:cNvPr id="1048589" name=""/>
          <p:cNvSpPr>
            <a:spLocks noGrp="1"/>
          </p:cNvSpPr>
          <p:nvPr>
            <p:ph type="subTitle" idx="1"/>
          </p:nvPr>
        </p:nvSpPr>
        <p:spPr>
          <a:xfrm>
            <a:off x="30308" y="1074445"/>
            <a:ext cx="8967794" cy="5729451"/>
          </a:xfrm>
        </p:spPr>
        <p:txBody>
          <a:bodyPr>
            <a:normAutofit fontScale="91667" lnSpcReduction="20000"/>
          </a:bodyPr>
          <a:p>
            <a:pPr algn="ctr" indent="0" marL="0">
              <a:buNone/>
            </a:pPr>
            <a:r>
              <a:rPr lang="en-US"/>
              <a:t>ServiceAdapterABC</a:t>
            </a:r>
            <a:endParaRPr lang="en-US"/>
          </a:p>
          <a:p>
            <a:pPr algn="l" indent="-342900" marL="342900">
              <a:buFont typeface="Arial"/>
              <a:buChar char="•"/>
            </a:pPr>
            <a:r>
              <a:rPr lang="en-US"/>
              <a:t>This is the base class for all Service Adapters. Services can be AI services or other services of use by the network like file storage, backup, etc.</a:t>
            </a:r>
            <a:endParaRPr lang="en-US"/>
          </a:p>
          <a:p>
            <a:pPr algn="l" indent="-342900" marL="342900">
              <a:buFont typeface="Arial"/>
              <a:buChar char="•"/>
            </a:pPr>
            <a:r>
              <a:rPr lang="en-US"/>
              <a:t>ServiceAdapterABC subclasses must implement:</a:t>
            </a:r>
            <a:endParaRPr lang="en-US"/>
          </a:p>
          <a:p>
            <a:pPr algn="l" indent="-342900" marL="342900">
              <a:buFont typeface="Arial"/>
              <a:buChar char="•"/>
            </a:pPr>
            <a:r>
              <a:rPr lang="en-US"/>
              <a:t>perform - perform the service defined by the JobDescriptor</a:t>
            </a:r>
            <a:endParaRPr lang="en-US"/>
          </a:p>
          <a:p>
            <a:pPr algn="l" indent="-342900" marL="342900">
              <a:buFont typeface="Arial"/>
              <a:buChar char="•"/>
            </a:pPr>
            <a:r>
              <a:rPr lang="en-US"/>
              <a:t>Additionally, ServiceAdapterABC subclasses may also implement:</a:t>
            </a:r>
            <a:endParaRPr lang="en-US"/>
          </a:p>
          <a:p>
            <a:pPr algn="l" indent="-342900" marL="342900">
              <a:buFont typeface="Arial"/>
              <a:buChar char="•"/>
            </a:pPr>
            <a:r>
              <a:rPr lang="en-US"/>
              <a:t>init - perform service one-time initialization</a:t>
            </a:r>
            <a:endParaRPr lang="en-US"/>
          </a:p>
          <a:p>
            <a:pPr algn="l" indent="-342900" marL="342900">
              <a:buFont typeface="Arial"/>
              <a:buChar char="•"/>
            </a:pPr>
            <a:r>
              <a:rPr lang="en-US"/>
              <a:t>start - connect with external network providers required to perform service</a:t>
            </a:r>
            <a:endParaRPr lang="en-US"/>
          </a:p>
          <a:p>
            <a:pPr algn="l" indent="-342900" marL="342900">
              <a:buFont typeface="Arial"/>
              <a:buChar char="•"/>
            </a:pPr>
            <a:r>
              <a:rPr lang="en-US"/>
              <a:t>stop - disconnect in preparation for taking the service offline</a:t>
            </a:r>
            <a:endParaRPr lang="en-US"/>
          </a:p>
          <a:p>
            <a:pPr algn="l" indent="-342900" marL="342900">
              <a:buFont typeface="Arial"/>
              <a:buChar char="•"/>
            </a:pPr>
            <a:r>
              <a:rPr lang="en-US"/>
              <a:t>can_perform - override to implement service specific logic</a:t>
            </a:r>
            <a:endParaRPr lang="en-US"/>
          </a:p>
          <a:p>
            <a:pPr algn="l" indent="-342900" marL="342900">
              <a:buFont typeface="Arial"/>
              <a:buChar char="•"/>
            </a:pPr>
            <a:r>
              <a:rPr lang="en-US"/>
              <a:t>all_required_agents_can_perform - check if dependent agents can perform sub-services</a:t>
            </a:r>
            <a:endParaRPr lang="en-US"/>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1500">
        <p:extLst>
          <p:ext uri="http://mobile.wps.cn/transition/2016/1">
            <p:transition val="wps_invert_l_1500"/>
          </p:ext>
        </p:extLst>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sp>
        <p:nvSpPr>
          <p:cNvPr id="1048596" name=""/>
          <p:cNvSpPr>
            <a:spLocks noGrp="1"/>
          </p:cNvSpPr>
          <p:nvPr>
            <p:ph type="title"/>
          </p:nvPr>
        </p:nvSpPr>
        <p:spPr/>
        <p:txBody>
          <a:bodyPr/>
          <a:p>
            <a:endParaRPr lang="en-US"/>
          </a:p>
        </p:txBody>
      </p:sp>
      <p:pic>
        <p:nvPicPr>
          <p:cNvPr id="2097152" name=""/>
          <p:cNvPicPr>
            <a:picLocks/>
          </p:cNvPicPr>
          <p:nvPr/>
        </p:nvPicPr>
        <p:blipFill>
          <a:blip xmlns:r="http://schemas.openxmlformats.org/officeDocument/2006/relationships" r:embed="rId1"/>
          <a:stretch>
            <a:fillRect/>
          </a:stretch>
        </p:blipFill>
        <p:spPr>
          <a:xfrm rot="0">
            <a:off x="-160193" y="-62731"/>
            <a:ext cx="9464386" cy="6922660"/>
          </a:xfrm>
          <a:prstGeom prst="rect"/>
        </p:spPr>
      </p:pic>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1500">
        <p:extLst>
          <p:ext uri="http://mobile.wps.cn/transition/2016/1">
            <p:transition val="wps_invert_l_1500"/>
          </p:ext>
        </p:extLs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05" name=""/>
          <p:cNvSpPr>
            <a:spLocks noGrp="1"/>
          </p:cNvSpPr>
          <p:nvPr>
            <p:ph type="ctrTitle"/>
          </p:nvPr>
        </p:nvSpPr>
        <p:spPr>
          <a:xfrm>
            <a:off x="-159411" y="0"/>
            <a:ext cx="9428351" cy="832352"/>
          </a:xfrm>
        </p:spPr>
        <p:txBody>
          <a:bodyPr>
            <a:normAutofit fontScale="90000"/>
          </a:bodyPr>
          <a:p>
            <a:r>
              <a:rPr altLang="zh-CN" lang="en-US"/>
              <a:t>S</a:t>
            </a:r>
            <a:r>
              <a:rPr altLang="zh-CN" lang="en-US"/>
              <a:t>i</a:t>
            </a:r>
            <a:r>
              <a:rPr altLang="zh-CN" lang="en-US"/>
              <a:t>n</a:t>
            </a:r>
            <a:r>
              <a:rPr altLang="zh-CN" lang="en-US"/>
              <a:t>g</a:t>
            </a:r>
            <a:r>
              <a:rPr altLang="zh-CN" lang="en-US"/>
              <a:t>u</a:t>
            </a:r>
            <a:r>
              <a:rPr altLang="zh-CN" lang="en-US"/>
              <a:t>l</a:t>
            </a:r>
            <a:r>
              <a:rPr altLang="zh-CN" lang="en-US"/>
              <a:t>a</a:t>
            </a:r>
            <a:r>
              <a:rPr altLang="zh-CN" lang="en-US"/>
              <a:t>ritynet </a:t>
            </a:r>
            <a:r>
              <a:rPr altLang="zh-CN" lang="en-US"/>
              <a:t>A</a:t>
            </a:r>
            <a:r>
              <a:rPr altLang="zh-CN" lang="en-US"/>
              <a:t>r</a:t>
            </a:r>
            <a:r>
              <a:rPr altLang="zh-CN" lang="en-US"/>
              <a:t>c</a:t>
            </a:r>
            <a:r>
              <a:rPr altLang="zh-CN" lang="en-US"/>
              <a:t>h</a:t>
            </a:r>
            <a:r>
              <a:rPr altLang="zh-CN" lang="en-US"/>
              <a:t>i</a:t>
            </a:r>
            <a:r>
              <a:rPr altLang="zh-CN" lang="en-US"/>
              <a:t>tecture</a:t>
            </a:r>
            <a:endParaRPr lang="en-US"/>
          </a:p>
        </p:txBody>
      </p:sp>
      <p:sp>
        <p:nvSpPr>
          <p:cNvPr id="1048606" name=""/>
          <p:cNvSpPr>
            <a:spLocks noGrp="1"/>
          </p:cNvSpPr>
          <p:nvPr>
            <p:ph type="subTitle" idx="1"/>
          </p:nvPr>
        </p:nvSpPr>
        <p:spPr>
          <a:xfrm>
            <a:off x="118349" y="887610"/>
            <a:ext cx="8907302" cy="5959115"/>
          </a:xfrm>
        </p:spPr>
        <p:txBody>
          <a:bodyPr>
            <a:normAutofit/>
          </a:bodyPr>
          <a:p>
            <a:pPr algn="l" indent="-342900" marL="342900">
              <a:buFont typeface="Arial"/>
              <a:buChar char="•"/>
            </a:pPr>
            <a:endParaRPr lang="en-US"/>
          </a:p>
          <a:p>
            <a:pPr algn="l" indent="-342900" marL="342900">
              <a:buFont typeface="Arial"/>
              <a:buChar char="•"/>
            </a:pPr>
            <a:r>
              <a:rPr altLang="zh-CN" lang="en-US"/>
              <a:t>T</a:t>
            </a:r>
            <a:r>
              <a:rPr altLang="zh-CN" lang="en-US"/>
              <a:t>h</a:t>
            </a:r>
            <a:r>
              <a:rPr altLang="zh-CN" lang="en-US"/>
              <a:t>e</a:t>
            </a:r>
            <a:r>
              <a:rPr altLang="zh-CN" lang="en-US"/>
              <a:t> </a:t>
            </a:r>
            <a:r>
              <a:rPr lang="en-US"/>
              <a:t>whitepaper provides a detailed vision for SingularityNET’s infrastructure.</a:t>
            </a:r>
            <a:endParaRPr lang="en-US"/>
          </a:p>
          <a:p>
            <a:pPr algn="l" indent="-342900" marL="342900">
              <a:buFont typeface="Arial"/>
              <a:buChar char="•"/>
            </a:pPr>
            <a:r>
              <a:rPr lang="en-US"/>
              <a:t>The first layer is an open JSON/RPC protocol and its reference implementation for interoperability of the services. Second, a shared and extensible ontology for services description so transaction details can be negotiated between parties. Third, a reputation system to track the quality of services and incentivize better quality.</a:t>
            </a:r>
            <a:endParaRPr lang="en-US"/>
          </a:p>
          <a:p>
            <a:pPr algn="l" indent="-342900" marL="342900">
              <a:buFont typeface="Arial"/>
              <a:buChar char="•"/>
            </a:pPr>
            <a:r>
              <a:rPr lang="en-US"/>
              <a:t>Finally, there will be financial layer for micro-payment transactions based on distributed ledger technology, so the parties can monetize high quality AI services in a frictionless manner. </a:t>
            </a:r>
            <a:endParaRPr lang="en-US"/>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1500">
        <p:extLst>
          <p:ext uri="http://mobile.wps.cn/transition/2016/1">
            <p:transition val="wps_invert_l_1500"/>
          </p:ext>
        </p:extLs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pic>
        <p:nvPicPr>
          <p:cNvPr id="2097153" name=""/>
          <p:cNvPicPr>
            <a:picLocks/>
          </p:cNvPicPr>
          <p:nvPr/>
        </p:nvPicPr>
        <p:blipFill>
          <a:blip xmlns:r="http://schemas.openxmlformats.org/officeDocument/2006/relationships" r:embed="rId1"/>
          <a:stretch>
            <a:fillRect/>
          </a:stretch>
        </p:blipFill>
        <p:spPr>
          <a:xfrm rot="0">
            <a:off x="0" y="-46064"/>
            <a:ext cx="9144000" cy="6904063"/>
          </a:xfrm>
          <a:prstGeom prst="rect"/>
        </p:spPr>
      </p:pic>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1500">
        <p:extLst>
          <p:ext uri="http://mobile.wps.cn/transition/2016/1">
            <p:transition val="wps_invert_l_1500"/>
          </p:ext>
        </p:extLs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10" name=""/>
          <p:cNvSpPr>
            <a:spLocks noGrp="1"/>
          </p:cNvSpPr>
          <p:nvPr>
            <p:ph type="title"/>
          </p:nvPr>
        </p:nvSpPr>
        <p:spPr/>
        <p:txBody>
          <a:bodyPr/>
          <a:p>
            <a:endParaRPr lang="en-US"/>
          </a:p>
        </p:txBody>
      </p:sp>
      <p:pic>
        <p:nvPicPr>
          <p:cNvPr id="2097154" name=""/>
          <p:cNvPicPr>
            <a:picLocks/>
          </p:cNvPicPr>
          <p:nvPr/>
        </p:nvPicPr>
        <p:blipFill>
          <a:blip xmlns:r="http://schemas.openxmlformats.org/officeDocument/2006/relationships" r:embed="rId1"/>
          <a:stretch>
            <a:fillRect/>
          </a:stretch>
        </p:blipFill>
        <p:spPr>
          <a:xfrm rot="0">
            <a:off x="0" y="131183"/>
            <a:ext cx="9144000" cy="6595634"/>
          </a:xfrm>
          <a:prstGeom prst="rect"/>
        </p:spPr>
      </p:pic>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1500">
        <p:extLst>
          <p:ext uri="http://mobile.wps.cn/transition/2016/1">
            <p:transition val="wps_invert_l_1500"/>
          </p:ext>
        </p:extLs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11" name=""/>
          <p:cNvSpPr>
            <a:spLocks noGrp="1"/>
          </p:cNvSpPr>
          <p:nvPr>
            <p:ph type="ctrTitle"/>
          </p:nvPr>
        </p:nvSpPr>
        <p:spPr>
          <a:xfrm>
            <a:off x="-10130" y="-215947"/>
            <a:ext cx="9154130" cy="1004098"/>
          </a:xfrm>
        </p:spPr>
        <p:txBody>
          <a:bodyPr/>
          <a:p>
            <a:r>
              <a:rPr altLang="zh-CN" lang="en-US"/>
              <a:t>S</a:t>
            </a:r>
            <a:r>
              <a:rPr altLang="zh-CN" lang="en-US"/>
              <a:t>ingularity</a:t>
            </a:r>
            <a:r>
              <a:rPr altLang="zh-CN" lang="en-US"/>
              <a:t>N</a:t>
            </a:r>
            <a:r>
              <a:rPr altLang="zh-CN" lang="en-US"/>
              <a:t>E</a:t>
            </a:r>
            <a:r>
              <a:rPr altLang="zh-CN" lang="en-US"/>
              <a:t>T</a:t>
            </a:r>
            <a:r>
              <a:rPr altLang="zh-CN" lang="en-US"/>
              <a:t> </a:t>
            </a:r>
            <a:r>
              <a:rPr altLang="zh-CN" lang="en-US"/>
              <a:t>E</a:t>
            </a:r>
            <a:r>
              <a:rPr altLang="zh-CN" lang="en-US"/>
              <a:t>c</a:t>
            </a:r>
            <a:r>
              <a:rPr altLang="zh-CN" lang="en-US"/>
              <a:t>o</a:t>
            </a:r>
            <a:r>
              <a:rPr altLang="zh-CN" lang="en-US"/>
              <a:t>s</a:t>
            </a:r>
            <a:r>
              <a:rPr altLang="zh-CN" lang="en-US"/>
              <a:t>y</a:t>
            </a:r>
            <a:r>
              <a:rPr altLang="zh-CN" lang="en-US"/>
              <a:t>s</a:t>
            </a:r>
            <a:r>
              <a:rPr altLang="zh-CN" lang="en-US"/>
              <a:t>t</a:t>
            </a:r>
            <a:r>
              <a:rPr altLang="zh-CN" lang="en-US"/>
              <a:t>e</a:t>
            </a:r>
            <a:r>
              <a:rPr altLang="zh-CN" lang="en-US"/>
              <a:t>m</a:t>
            </a:r>
            <a:endParaRPr lang="en-US"/>
          </a:p>
        </p:txBody>
      </p:sp>
      <p:sp>
        <p:nvSpPr>
          <p:cNvPr id="1048612" name=""/>
          <p:cNvSpPr>
            <a:spLocks noGrp="1"/>
          </p:cNvSpPr>
          <p:nvPr>
            <p:ph type="subTitle" idx="1"/>
          </p:nvPr>
        </p:nvSpPr>
        <p:spPr>
          <a:xfrm>
            <a:off x="152486" y="1430567"/>
            <a:ext cx="9044849" cy="5399263"/>
          </a:xfrm>
        </p:spPr>
        <p:txBody>
          <a:bodyPr>
            <a:normAutofit/>
          </a:bodyPr>
          <a:p>
            <a:pPr algn="l" indent="-342900" marL="342900">
              <a:buFont typeface="Arial"/>
              <a:buChar char="•"/>
            </a:pPr>
            <a:r>
              <a:rPr lang="en-US"/>
              <a:t>AI emergence requires richness of environment. The importance of a rich environment is well-documented in developmental psychology. It is also known that many of the latest advances in machine learning are due to the huge volumes of diverse data collected for training.</a:t>
            </a:r>
            <a:endParaRPr lang="en-US"/>
          </a:p>
          <a:p>
            <a:pPr algn="l" indent="-342900" marL="342900">
              <a:buFont typeface="Arial"/>
              <a:buChar char="•"/>
            </a:pPr>
            <a:r>
              <a:rPr lang="en-US"/>
              <a:t>To address this, SingularityNET has established several key partnerships with blockchain projects working towards creating open economies.</a:t>
            </a:r>
            <a:endParaRPr lang="en-US"/>
          </a:p>
          <a:p>
            <a:pPr algn="l" indent="-342900" marL="342900">
              <a:buFont typeface="Arial"/>
              <a:buChar char="•"/>
            </a:pPr>
            <a:r>
              <a:rPr lang="en-US"/>
              <a:t>For example, our exclusive collaboration with Ocean Protocol will provide SingularityNET users access to decentralized data exchanges to train agents for any AI or ML application. We are also one of the earliest partners of the Nexus project, which is introducing a new generation of decentralized multi-layer Internet protocol.</a:t>
            </a:r>
            <a:endParaRPr lang="en-US"/>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1500">
        <p:extLst>
          <p:ext uri="http://mobile.wps.cn/transition/2016/1">
            <p:transition val="wps_invert_l_1500"/>
          </p:ext>
        </p:extLs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13" name=""/>
          <p:cNvSpPr>
            <a:spLocks noGrp="1"/>
          </p:cNvSpPr>
          <p:nvPr>
            <p:ph type="ctrTitle"/>
          </p:nvPr>
        </p:nvSpPr>
        <p:spPr>
          <a:xfrm>
            <a:off x="17064" y="-164288"/>
            <a:ext cx="9100970" cy="992989"/>
          </a:xfrm>
        </p:spPr>
        <p:txBody>
          <a:bodyPr/>
          <a:p>
            <a:r>
              <a:rPr altLang="zh-CN" lang="en-US"/>
              <a:t>G</a:t>
            </a:r>
            <a:r>
              <a:rPr altLang="zh-CN" lang="en-US"/>
              <a:t>e</a:t>
            </a:r>
            <a:r>
              <a:rPr altLang="zh-CN" lang="en-US"/>
              <a:t>t</a:t>
            </a:r>
            <a:r>
              <a:rPr altLang="zh-CN" lang="en-US"/>
              <a:t>t</a:t>
            </a:r>
            <a:r>
              <a:rPr altLang="zh-CN" lang="en-US"/>
              <a:t>i</a:t>
            </a:r>
            <a:r>
              <a:rPr altLang="zh-CN" lang="en-US"/>
              <a:t>n</a:t>
            </a:r>
            <a:r>
              <a:rPr altLang="zh-CN" lang="en-US"/>
              <a:t>g</a:t>
            </a:r>
            <a:r>
              <a:rPr altLang="zh-CN" lang="en-US"/>
              <a:t> </a:t>
            </a:r>
            <a:r>
              <a:rPr altLang="zh-CN" lang="en-US"/>
              <a:t>S</a:t>
            </a:r>
            <a:r>
              <a:rPr altLang="zh-CN" lang="en-US"/>
              <a:t>t</a:t>
            </a:r>
            <a:r>
              <a:rPr altLang="zh-CN" lang="en-US"/>
              <a:t>a</a:t>
            </a:r>
            <a:r>
              <a:rPr altLang="zh-CN" lang="en-US"/>
              <a:t>r</a:t>
            </a:r>
            <a:r>
              <a:rPr altLang="zh-CN" lang="en-US"/>
              <a:t>t</a:t>
            </a:r>
            <a:r>
              <a:rPr altLang="zh-CN" lang="en-US"/>
              <a:t>ed </a:t>
            </a:r>
            <a:endParaRPr lang="en-US"/>
          </a:p>
        </p:txBody>
      </p:sp>
      <p:sp>
        <p:nvSpPr>
          <p:cNvPr id="1048614" name=""/>
          <p:cNvSpPr>
            <a:spLocks noGrp="1"/>
          </p:cNvSpPr>
          <p:nvPr>
            <p:ph type="subTitle" idx="1"/>
          </p:nvPr>
        </p:nvSpPr>
        <p:spPr>
          <a:xfrm>
            <a:off x="23507" y="1451410"/>
            <a:ext cx="8912576" cy="5312527"/>
          </a:xfrm>
        </p:spPr>
        <p:txBody>
          <a:bodyPr>
            <a:normAutofit/>
          </a:bodyPr>
          <a:p>
            <a:pPr algn="l" indent="-342900" marL="342900">
              <a:buFont typeface="Arial"/>
              <a:buChar char="•"/>
            </a:pPr>
            <a:endParaRPr lang="en-US"/>
          </a:p>
          <a:p>
            <a:pPr algn="l" indent="-342900" marL="342900">
              <a:buFont typeface="Arial"/>
              <a:buChar char="•"/>
            </a:pPr>
            <a:r>
              <a:rPr lang="en-US"/>
              <a:t>These instructions will get you a copy of the project up and running on your local machine for development and testing purposes. See deployment for notes on how to deploy the project on a live system.</a:t>
            </a:r>
            <a:endParaRPr lang="en-US"/>
          </a:p>
          <a:p>
            <a:pPr algn="l" indent="-342900" marL="342900">
              <a:buFont typeface="Arial"/>
              <a:buChar char="•"/>
            </a:pPr>
            <a:r>
              <a:rPr lang="en-US"/>
              <a:t>The agent server is responsible for communicating with AI Adapters which connect to individual AI systems and the rest of the network. You can run an Agent connected to the SingularityNET network as a server that runs stand-alone or as one that forwards requests for work to other servers running specialized AI services.</a:t>
            </a:r>
            <a:endParaRPr lang="en-US"/>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1500">
        <p:extLst>
          <p:ext uri="http://mobile.wps.cn/transition/2016/1">
            <p:transition val="wps_invert_l_1500"/>
          </p:ext>
        </p:extLs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599" name=""/>
          <p:cNvSpPr>
            <a:spLocks noGrp="1"/>
          </p:cNvSpPr>
          <p:nvPr>
            <p:ph type="ctrTitle"/>
          </p:nvPr>
        </p:nvSpPr>
        <p:spPr>
          <a:xfrm>
            <a:off x="240443" y="-1199482"/>
            <a:ext cx="9325754" cy="1979365"/>
          </a:xfrm>
        </p:spPr>
        <p:txBody>
          <a:bodyPr/>
          <a:p>
            <a:r>
              <a:rPr altLang="zh-CN" lang="en-US"/>
              <a:t>P</a:t>
            </a:r>
            <a:r>
              <a:rPr altLang="zh-CN" lang="en-US"/>
              <a:t>r</a:t>
            </a:r>
            <a:r>
              <a:rPr altLang="zh-CN" lang="en-US"/>
              <a:t>e</a:t>
            </a:r>
            <a:r>
              <a:rPr altLang="zh-CN" lang="en-US"/>
              <a:t>r</a:t>
            </a:r>
            <a:r>
              <a:rPr altLang="zh-CN" lang="en-US"/>
              <a:t>e</a:t>
            </a:r>
            <a:r>
              <a:rPr altLang="zh-CN" lang="en-US"/>
              <a:t>q</a:t>
            </a:r>
            <a:r>
              <a:rPr altLang="zh-CN" lang="en-US"/>
              <a:t>uisites </a:t>
            </a:r>
            <a:endParaRPr lang="en-US"/>
          </a:p>
        </p:txBody>
      </p:sp>
      <p:sp>
        <p:nvSpPr>
          <p:cNvPr id="1048600" name=""/>
          <p:cNvSpPr>
            <a:spLocks noGrp="1"/>
          </p:cNvSpPr>
          <p:nvPr>
            <p:ph type="subTitle" idx="1"/>
          </p:nvPr>
        </p:nvSpPr>
        <p:spPr>
          <a:xfrm>
            <a:off x="-103907" y="857297"/>
            <a:ext cx="9175293" cy="6018431"/>
          </a:xfrm>
        </p:spPr>
        <p:txBody>
          <a:bodyPr>
            <a:normAutofit fontScale="79167" lnSpcReduction="20000"/>
          </a:bodyPr>
          <a:p>
            <a:pPr algn="l" indent="-342900" marL="342900">
              <a:buFont typeface="Arial"/>
              <a:buChar char="•"/>
            </a:pPr>
            <a:r>
              <a:rPr lang="en-US"/>
              <a:t>SingularityNET runs on Mac OS X, or any Linux which has Python 3 installed and Docker or Docker for Mac installed. For Windows you'll also need Git Bash/MinGW or Ubuntu on Windows 10 WSL.</a:t>
            </a:r>
            <a:endParaRPr lang="en-US"/>
          </a:p>
          <a:p>
            <a:pPr algn="l" indent="-342900" marL="342900">
              <a:buFont typeface="Arial"/>
              <a:buChar char="•"/>
            </a:pPr>
            <a:r>
              <a:rPr lang="en-US"/>
              <a:t>The core devs regularly develop on Mac OS X Sierra, Linux Mint Mate 18.2, and Linux Ubuntu 16.04 LTS among others.</a:t>
            </a:r>
            <a:endParaRPr lang="en-US"/>
          </a:p>
          <a:p>
            <a:pPr algn="l" indent="-342900" marL="342900">
              <a:buFont typeface="Arial"/>
              <a:buChar char="•"/>
            </a:pPr>
            <a:r>
              <a:rPr lang="en-US"/>
              <a:t>Docker and Docker Compose are used heavily, so you must have a recent version of Docker installed to take advantage of most of the automation and to isolate yourself from the dependency hell which often results from installing software with complex dependencies directly onto your host development OS.</a:t>
            </a:r>
            <a:endParaRPr lang="en-US"/>
          </a:p>
          <a:p>
            <a:pPr algn="l" indent="-342900" marL="342900">
              <a:buFont typeface="Arial"/>
              <a:buChar char="•"/>
            </a:pPr>
            <a:r>
              <a:rPr lang="en-US"/>
              <a:t>The current development demo runs from a dev docker container which can be launched from your favorite bash terminal using our helper tool shell script: tools.sh.</a:t>
            </a:r>
            <a:r>
              <a:rPr altLang="zh-CN" lang="en-US"/>
              <a:t> </a:t>
            </a:r>
            <a:r>
              <a:rPr altLang="zh-CN" lang="en-US"/>
              <a:t> </a:t>
            </a:r>
            <a:r>
              <a:rPr altLang="zh-CN" lang="en-US"/>
              <a:t> </a:t>
            </a:r>
            <a:r>
              <a:rPr altLang="zh-CN" lang="en-US"/>
              <a:t> </a:t>
            </a:r>
            <a:r>
              <a:rPr altLang="zh-CN" lang="en-US"/>
              <a:t> </a:t>
            </a:r>
            <a:r>
              <a:rPr lang="en-US"/>
              <a:t>./tools.sh dev</a:t>
            </a:r>
            <a:r>
              <a:rPr altLang="zh-CN" lang="en-US"/>
              <a:t>.</a:t>
            </a:r>
            <a:r>
              <a:rPr altLang="zh-CN" lang="en-US"/>
              <a:t> </a:t>
            </a:r>
            <a:r>
              <a:rPr altLang="zh-CN" lang="en-US"/>
              <a:t>T</a:t>
            </a:r>
            <a:r>
              <a:rPr lang="en-US"/>
              <a:t>hi</a:t>
            </a:r>
            <a:r>
              <a:rPr altLang="zh-CN" lang="en-US"/>
              <a:t>s</a:t>
            </a:r>
            <a:r>
              <a:rPr lang="en-US"/>
              <a:t> will bring up a set of docker containers and expose port 8000 to the local host </a:t>
            </a:r>
            <a:r>
              <a:rPr altLang="zh-CN" lang="en-US"/>
              <a:t> </a:t>
            </a:r>
            <a:r>
              <a:rPr lang="en-US"/>
              <a:t>machine. Visit the demo via:</a:t>
            </a:r>
            <a:r>
              <a:rPr altLang="zh-CN" lang="en-US"/>
              <a:t> </a:t>
            </a:r>
            <a:r>
              <a:rPr altLang="zh-CN" lang="en-US"/>
              <a:t> </a:t>
            </a:r>
            <a:r>
              <a:rPr lang="en-US"/>
              <a:t>http://localhost:8000</a:t>
            </a:r>
            <a:r>
              <a:rPr altLang="zh-CN" lang="en-US"/>
              <a:t> </a:t>
            </a:r>
            <a:r>
              <a:rPr lang="en-US"/>
              <a:t>in a modern browser.</a:t>
            </a:r>
            <a:endParaRPr lang="en-US"/>
          </a:p>
          <a:p>
            <a:pPr algn="l" indent="-342900" marL="342900">
              <a:buFont typeface="Arial"/>
              <a:buChar char="•"/>
            </a:pPr>
            <a:r>
              <a:rPr lang="en-US"/>
              <a:t>Notes on running on Ubuntu under Windows Subsystem for Linux (WSL, Bash on Windows, etc) The trick to this is to install docker on Windows, then ensure the docker is in your path</a:t>
            </a:r>
            <a:r>
              <a:rPr altLang="zh-CN" lang="en-US"/>
              <a:t>.</a:t>
            </a:r>
            <a:r>
              <a:rPr altLang="zh-CN" lang="en-US"/>
              <a:t> </a:t>
            </a:r>
            <a:r>
              <a:rPr lang="en-US"/>
              <a:t>In Ubuntu:</a:t>
            </a:r>
            <a:r>
              <a:rPr altLang="zh-CN" lang="en-US"/>
              <a:t> </a:t>
            </a:r>
            <a:r>
              <a:rPr lang="en-US"/>
              <a:t>Validate the docker path and add it to your ~/.bashrc file.</a:t>
            </a:r>
            <a:endParaRPr lang="en-US"/>
          </a:p>
          <a:p>
            <a:pPr algn="l" indent="0" marL="0">
              <a:buNone/>
            </a:pPr>
            <a:r>
              <a:rPr altLang="zh-CN" lang="en-US"/>
              <a:t> </a:t>
            </a:r>
            <a:r>
              <a:rPr altLang="zh-CN" lang="en-US"/>
              <a:t> </a:t>
            </a:r>
            <a:r>
              <a:rPr altLang="zh-CN" lang="en-US"/>
              <a:t> </a:t>
            </a:r>
            <a:r>
              <a:rPr altLang="zh-CN" lang="en-US"/>
              <a:t> </a:t>
            </a:r>
            <a:r>
              <a:rPr altLang="zh-CN" lang="en-US"/>
              <a:t> </a:t>
            </a:r>
            <a:r>
              <a:rPr altLang="zh-CN" lang="en-US"/>
              <a:t> </a:t>
            </a:r>
            <a:r>
              <a:rPr altLang="zh-CN" lang="en-US"/>
              <a:t> </a:t>
            </a:r>
            <a:r>
              <a:rPr lang="en-US"/>
              <a:t>PATH="$PATH:/mnt/c/Program\ Files/Docker/Docker/resources/bin"</a:t>
            </a:r>
            <a:endParaRPr lang="en-US"/>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1500">
        <p:extLst>
          <p:ext uri="http://mobile.wps.cn/transition/2016/1">
            <p:transition val="wps_invert_l_1500"/>
          </p:ext>
        </p:extLs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597" name=""/>
          <p:cNvSpPr>
            <a:spLocks noGrp="1"/>
          </p:cNvSpPr>
          <p:nvPr>
            <p:ph type="ctrTitle"/>
          </p:nvPr>
        </p:nvSpPr>
        <p:spPr>
          <a:xfrm>
            <a:off x="1143002" y="39297"/>
            <a:ext cx="6858010" cy="730519"/>
          </a:xfrm>
        </p:spPr>
        <p:txBody>
          <a:bodyPr>
            <a:normAutofit fontScale="90000"/>
          </a:bodyPr>
          <a:p>
            <a:r>
              <a:rPr altLang="zh-CN" lang="en-US"/>
              <a:t>A</a:t>
            </a:r>
            <a:r>
              <a:rPr altLang="zh-CN" lang="en-US"/>
              <a:t>d</a:t>
            </a:r>
            <a:r>
              <a:rPr altLang="zh-CN" lang="en-US"/>
              <a:t>a</a:t>
            </a:r>
            <a:r>
              <a:rPr altLang="zh-CN" lang="en-US"/>
              <a:t>p</a:t>
            </a:r>
            <a:r>
              <a:rPr altLang="zh-CN" lang="en-US"/>
              <a:t>t</a:t>
            </a:r>
            <a:r>
              <a:rPr altLang="zh-CN" lang="en-US"/>
              <a:t>e</a:t>
            </a:r>
            <a:r>
              <a:rPr altLang="zh-CN" lang="en-US"/>
              <a:t>r</a:t>
            </a:r>
            <a:r>
              <a:rPr altLang="zh-CN" lang="en-US"/>
              <a:t> </a:t>
            </a:r>
            <a:r>
              <a:rPr altLang="zh-CN" lang="en-US"/>
              <a:t>Examples</a:t>
            </a:r>
            <a:endParaRPr lang="en-US"/>
          </a:p>
        </p:txBody>
      </p:sp>
      <p:sp>
        <p:nvSpPr>
          <p:cNvPr id="1048598" name=""/>
          <p:cNvSpPr>
            <a:spLocks noGrp="1"/>
          </p:cNvSpPr>
          <p:nvPr>
            <p:ph type="subTitle" idx="1"/>
          </p:nvPr>
        </p:nvSpPr>
        <p:spPr>
          <a:xfrm>
            <a:off x="183138" y="1378453"/>
            <a:ext cx="8988808" cy="5524907"/>
          </a:xfrm>
        </p:spPr>
        <p:txBody>
          <a:bodyPr vert="horz">
            <a:normAutofit/>
          </a:bodyPr>
          <a:p>
            <a:pPr algn="l" indent="-342900" marL="342900">
              <a:buFont typeface="Arial"/>
              <a:buChar char="•"/>
            </a:pPr>
            <a:r>
              <a:rPr lang="en-US"/>
              <a:t>There are two kinds of Service Adapter examples in the project: real AI integration and template examples designed to teach concepts.</a:t>
            </a:r>
            <a:endParaRPr lang="en-US"/>
          </a:p>
          <a:p>
            <a:pPr algn="l" indent="-342900" marL="342900">
              <a:buFont typeface="Arial"/>
              <a:buChar char="•"/>
            </a:pPr>
            <a:r>
              <a:rPr lang="en-US"/>
              <a:t>The directory </a:t>
            </a:r>
            <a:r>
              <a:rPr lang="en-US">
                <a:solidFill>
                  <a:srgbClr val="0000FF"/>
                </a:solidFill>
              </a:rPr>
              <a:t>singnet/agent/adapters</a:t>
            </a:r>
            <a:r>
              <a:rPr lang="en-US"/>
              <a:t> contains working AI adapters that connect with AI services from OpenCog, TensorFlow, and Aigents, among others... Some knowledge of the underlying AI architectures and systems will be necessary to understand the code in these Service Adapters.</a:t>
            </a:r>
            <a:endParaRPr lang="en-US"/>
          </a:p>
          <a:p>
            <a:pPr algn="l" indent="-342900" marL="342900">
              <a:buFont typeface="Arial"/>
              <a:buChar char="•"/>
            </a:pPr>
            <a:r>
              <a:rPr lang="en-US"/>
              <a:t>The directory </a:t>
            </a:r>
            <a:r>
              <a:rPr lang="en-US">
                <a:solidFill>
                  <a:srgbClr val="0000FF"/>
                </a:solidFill>
              </a:rPr>
              <a:t>singnet/agent/examples</a:t>
            </a:r>
            <a:r>
              <a:rPr lang="en-US"/>
              <a:t> contains examples that are designed to show how to do something without necessarily implementing real AI so you can understand the mechanics without needing to understnd any particular AI sytems.</a:t>
            </a:r>
            <a:endParaRPr lang="en-US"/>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1500">
        <p:extLst>
          <p:ext uri="http://mobile.wps.cn/transition/2016/1">
            <p:transition val="wps_invert_l_1500"/>
          </p:ext>
        </p:extLs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29" name=""/>
        <p:cNvGrpSpPr/>
        <p:nvPr/>
      </p:nvGrpSpPr>
      <p:grpSpPr>
        <a:xfrm>
          <a:off x="0" y="0"/>
          <a:ext cx="0" cy="0"/>
          <a:chOff x="0" y="0"/>
          <a:chExt cx="0" cy="0"/>
        </a:xfrm>
      </p:grpSpPr>
      <p:sp>
        <p:nvSpPr>
          <p:cNvPr id="1048590" name=""/>
          <p:cNvSpPr>
            <a:spLocks noGrp="1"/>
          </p:cNvSpPr>
          <p:nvPr>
            <p:ph type="ctrTitle"/>
          </p:nvPr>
        </p:nvSpPr>
        <p:spPr>
          <a:xfrm>
            <a:off x="73836" y="-303723"/>
            <a:ext cx="9021348" cy="1126888"/>
          </a:xfrm>
        </p:spPr>
        <p:txBody>
          <a:bodyPr/>
          <a:p>
            <a:r>
              <a:rPr altLang="zh-CN" lang="en-US"/>
              <a:t>R</a:t>
            </a:r>
            <a:r>
              <a:rPr altLang="zh-CN" lang="en-US"/>
              <a:t>u</a:t>
            </a:r>
            <a:r>
              <a:rPr altLang="zh-CN" lang="en-US"/>
              <a:t>n</a:t>
            </a:r>
            <a:r>
              <a:rPr altLang="zh-CN" lang="en-US"/>
              <a:t>n</a:t>
            </a:r>
            <a:r>
              <a:rPr altLang="zh-CN" lang="en-US"/>
              <a:t>i</a:t>
            </a:r>
            <a:r>
              <a:rPr altLang="zh-CN" lang="en-US"/>
              <a:t>n</a:t>
            </a:r>
            <a:r>
              <a:rPr altLang="zh-CN" lang="en-US"/>
              <a:t>g</a:t>
            </a:r>
            <a:r>
              <a:rPr altLang="zh-CN" lang="en-US"/>
              <a:t> </a:t>
            </a:r>
            <a:r>
              <a:rPr altLang="zh-CN" lang="en-US"/>
              <a:t>T</a:t>
            </a:r>
            <a:r>
              <a:rPr altLang="zh-CN" lang="en-US"/>
              <a:t>est</a:t>
            </a:r>
            <a:r>
              <a:rPr altLang="zh-CN" lang="en-US"/>
              <a:t>s</a:t>
            </a:r>
            <a:r>
              <a:rPr altLang="zh-CN" lang="en-US"/>
              <a:t> </a:t>
            </a:r>
            <a:endParaRPr lang="en-US"/>
          </a:p>
        </p:txBody>
      </p:sp>
      <p:sp>
        <p:nvSpPr>
          <p:cNvPr id="1048591" name=""/>
          <p:cNvSpPr>
            <a:spLocks noGrp="1"/>
          </p:cNvSpPr>
          <p:nvPr>
            <p:ph type="subTitle" idx="1"/>
          </p:nvPr>
        </p:nvSpPr>
        <p:spPr>
          <a:xfrm>
            <a:off x="134216" y="1565197"/>
            <a:ext cx="8879908" cy="5308186"/>
          </a:xfrm>
        </p:spPr>
        <p:txBody>
          <a:bodyPr/>
          <a:p>
            <a:pPr algn="l"/>
            <a:r>
              <a:rPr lang="en-US"/>
              <a:t>Tests are handled by PyTest via Tox, but we've made it very easy for you.</a:t>
            </a:r>
            <a:endParaRPr lang="en-US"/>
          </a:p>
          <a:p>
            <a:pPr algn="l"/>
            <a:r>
              <a:rPr lang="en-US"/>
              <a:t>Just run:</a:t>
            </a:r>
            <a:r>
              <a:rPr altLang="zh-CN" lang="en-US"/>
              <a:t> </a:t>
            </a:r>
            <a:r>
              <a:rPr altLang="zh-CN" lang="en-US"/>
              <a:t> </a:t>
            </a:r>
            <a:r>
              <a:rPr lang="en-US"/>
              <a:t>./tools.sh agent-test</a:t>
            </a:r>
            <a:endParaRPr lang="en-US"/>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1500">
        <p:extLst>
          <p:ext uri="http://mobile.wps.cn/transition/2016/1">
            <p:transition val="wps_invert_l_1500"/>
          </p:ext>
        </p:extLst>
      </p:transition>
    </mc:Choice>
    <mc:Fallback>
      <p:transition spd="slow">
        <p:fade/>
      </p:transition>
    </mc:Fallback>
  </mc:AlternateContent>
</p:sld>
</file>

<file path=ppt/theme/theme1.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WPS 演示</Application>
  <ScaleCrop>0</ScaleCrop>
  <LinksUpToDate>0</LinksUpToDate>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itle>PowerPoint 演示文稿</dc:title>
  <dc:creator>wps</dc:creator>
  <cp:lastModifiedBy>revlis</cp:lastModifiedBy>
  <dcterms:created xsi:type="dcterms:W3CDTF">2016-05-25T06:38:00Z</dcterms:created>
  <dcterms:modified xsi:type="dcterms:W3CDTF">2018-04-09T14:55:02Z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2052-10.1.0.6382</vt:lpwstr>
  </property>
</Properties>
</file>