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BF37-20F7-4F5E-9824-EE3DFC31444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485D-4DB7-4BF5-AEAA-02D452CB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Space Simulator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Evan Cummings and Josh </a:t>
            </a:r>
            <a:r>
              <a:rPr lang="en-US" dirty="0" err="1" smtClean="0">
                <a:solidFill>
                  <a:schemeClr val="bg1"/>
                </a:solidFill>
              </a:rPr>
              <a:t>Bartz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Language: 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Graphics: </a:t>
            </a:r>
            <a:r>
              <a:rPr lang="en-US" dirty="0" err="1" smtClean="0">
                <a:solidFill>
                  <a:schemeClr val="bg1"/>
                </a:solidFill>
              </a:rPr>
              <a:t>PyOpenGL</a:t>
            </a:r>
            <a:r>
              <a:rPr lang="en-US" dirty="0" smtClean="0">
                <a:solidFill>
                  <a:schemeClr val="bg1"/>
                </a:solidFill>
              </a:rPr>
              <a:t> (Python wrapper for OpenGL)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Graphics and controls: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 (Python wrapper for SDL)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Text Editors: VIM and </a:t>
            </a:r>
            <a:r>
              <a:rPr lang="en-US" dirty="0" err="1" smtClean="0">
                <a:solidFill>
                  <a:schemeClr val="bg1"/>
                </a:solidFill>
              </a:rPr>
              <a:t>Emacs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Model creation and editing: Blender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67183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our project idea, we would like to develop a 3D rendered engine via Python's interface to OpenGL. As it stands, we have a 3D particle simulation and an efficient way to calculate forces between particles and such. From this simulation, we would first like to create a space simulator complete with gravity between planets and other space bodies and thrusters on the spacecraft which create rotational and directional momentum. With the addition of a rear engine and front braking thrusters, this would effectively simulate a real space craft.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Usability 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should be easily executable from an PC created within the last decade. To accomplish this, we have chosen to develop in Python.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maximized performance (if many objects are desired), an NVIDIA graphics card is recommended (CUDA compatibility).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Requirements – High Priority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avigate easily between menus and the game screen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onfigure the controls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otate the spacecraft 360 degrees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hange the speed of the spacecraft in all directions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ontrol the craft with a mouse and keyboard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Requirements – Medium Priority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void the gravitational pull of planets and asteroids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ontrol the craft with a joystick</a:t>
            </a:r>
          </a:p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ly through a nebula and see color changes related to velocity</a:t>
            </a:r>
          </a:p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ave a map and a way to navigate</a:t>
            </a:r>
          </a:p>
          <a:p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now their distance from their selected destination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Requirements – Low Priority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dodge space debris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see on-screen vectors for moving objects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fly through rings that guide the ship into orbit of a planet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scale the game's complexity to increase the </a:t>
            </a:r>
            <a:r>
              <a:rPr lang="en-US" dirty="0" err="1" smtClean="0">
                <a:solidFill>
                  <a:schemeClr val="bg1"/>
                </a:solidFill>
              </a:rPr>
              <a:t>framerate</a:t>
            </a:r>
            <a:r>
              <a:rPr lang="en-US" dirty="0" smtClean="0">
                <a:solidFill>
                  <a:schemeClr val="bg1"/>
                </a:solidFill>
              </a:rPr>
              <a:t> of the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from several different spaceships with different attributes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“UML”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6952"/>
            <a:ext cx="5943600" cy="5599824"/>
          </a:xfrm>
        </p:spPr>
      </p:pic>
    </p:spTree>
    <p:extLst>
      <p:ext uri="{BB962C8B-B14F-4D97-AF65-F5344CB8AC3E}">
        <p14:creationId xmlns:p14="http://schemas.microsoft.com/office/powerpoint/2010/main" val="12420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Completed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Finalized control scheme with basic movement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First playable game with physics and ability to move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structures for matrix calculations finalized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7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CUDA implemented </a:t>
            </a:r>
            <a:r>
              <a:rPr lang="en-US" dirty="0" smtClean="0">
                <a:solidFill>
                  <a:schemeClr val="bg1"/>
                </a:solidFill>
              </a:rPr>
              <a:t>(no set date)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Basic playing field (a sun and a planet)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April 7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Graphical objects such as planets, asteroids, etc…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April 15</a:t>
            </a:r>
          </a:p>
          <a:p>
            <a:r>
              <a:rPr lang="en-US" dirty="0">
                <a:solidFill>
                  <a:schemeClr val="bg1"/>
                </a:solidFill>
              </a:rPr>
              <a:t>Planetary physics and interaction with objects (orbits, gravity, etc…)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May 1 </a:t>
            </a:r>
          </a:p>
        </p:txBody>
      </p:sp>
    </p:spTree>
    <p:extLst>
      <p:ext uri="{BB962C8B-B14F-4D97-AF65-F5344CB8AC3E}">
        <p14:creationId xmlns:p14="http://schemas.microsoft.com/office/powerpoint/2010/main" val="252799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Space Simulator</vt:lpstr>
      <vt:lpstr>Description</vt:lpstr>
      <vt:lpstr>Usability Requirements</vt:lpstr>
      <vt:lpstr>Functional Requirements – High Priority</vt:lpstr>
      <vt:lpstr>Functional Requirements – Medium Priority</vt:lpstr>
      <vt:lpstr>Functional Requirements – Low Priority</vt:lpstr>
      <vt:lpstr>“UML”</vt:lpstr>
      <vt:lpstr>Completed Goals</vt:lpstr>
      <vt:lpstr>Timeline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5</cp:revision>
  <dcterms:created xsi:type="dcterms:W3CDTF">2014-03-26T16:58:08Z</dcterms:created>
  <dcterms:modified xsi:type="dcterms:W3CDTF">2014-03-26T17:27:01Z</dcterms:modified>
</cp:coreProperties>
</file>