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7.png" ContentType="image/png"/>
  <Override PartName="/ppt/media/image5.png" ContentType="image/png"/>
  <Override PartName="/ppt/media/image4.png" ContentType="image/png"/>
  <Override PartName="/ppt/media/image3.jpeg" ContentType="image/jpeg"/>
  <Override PartName="/ppt/media/image2.jpeg" ContentType="image/jpeg"/>
  <Override PartName="/ppt/media/image6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3/26/14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DC364EC-4052-443A-82D8-9D7ACD579096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3/26/14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C7D4D2A-4BCA-4EDB-BEB5-39E498792796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Space Simulator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Calibri"/>
              </a:rPr>
              <a:t>Evan Cummings and Josh Bartz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Tools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Language: Python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Graphics: PyOpenGL (Python wrapper for OpenGL)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Graphics and controls: PyGame (Python wrapper for SDL)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Text Editors: VIM and Emacs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Model creation and editing: Blender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CUDA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ffffff"/>
                </a:solidFill>
              </a:rPr>
              <a:t>Start Menu</a:t>
            </a:r>
            <a:endParaRPr/>
          </a:p>
        </p:txBody>
      </p:sp>
      <p:pic>
        <p:nvPicPr>
          <p:cNvPr descr="" id="9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15040"/>
            <a:ext cx="9143640" cy="514296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ffffff"/>
                </a:solidFill>
              </a:rPr>
              <a:t>Config Controls</a:t>
            </a:r>
            <a:endParaRPr/>
          </a:p>
        </p:txBody>
      </p:sp>
      <p:pic>
        <p:nvPicPr>
          <p:cNvPr descr="" id="9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715040"/>
            <a:ext cx="9143640" cy="514296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ffffff"/>
                </a:solidFill>
              </a:rPr>
              <a:t>Nebula</a:t>
            </a:r>
            <a:endParaRPr/>
          </a:p>
        </p:txBody>
      </p:sp>
      <p:pic>
        <p:nvPicPr>
          <p:cNvPr descr="" id="9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29440"/>
            <a:ext cx="9143640" cy="514296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 sz="4400">
                <a:solidFill>
                  <a:srgbClr val="ffffff"/>
                </a:solidFill>
              </a:rPr>
              <a:t>Entering Orbit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15040"/>
            <a:ext cx="9143640" cy="514296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Description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For our project idea, we would like to develop a 3D rendered engine via Python's interface to OpenGL. As it stands, we have a 3D particle simulation and an efficient way to calculate forces between particles and such. From this simulation, we would first like to create a space simulator complete with gravity between planets and other space bodies and thrusters on the spacecraft which create rotational and directional momentum. With the addition of a rear engine and front braking thrusters, this would effectively simulate a real space craft.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Usability Requirements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Game should be easily executable from a PC created within the last decade. To accomplish this, we have chosen to develop in Python.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For maximized performance (if many objects are desired), an NVIDIA graphics card is recommended (CUDA compatibility).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Functional Requirements – High Priority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Navigate easily between menus and the game screen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Configure the controls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Rotate the spacecraft 360 degrees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Change the speed of the spacecraft in all directions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Control the craft with a mouse and keyboard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Functional Requirements – Medium Priority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Avoid the gravitational pull of planets and asteroids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Control the craft with a joystick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Fly through a nebula and see color changes related to velocity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Have a map and a way to navigate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Know their distance from their selected destination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Functional Requirements – Low Priority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Dodge space debris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See on-screen vectors for moving objects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Fly through rings that guide the ship into orbit of a planet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Scale the game's complexity to increase the framerate of the game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Choose from several different spaceships with different attributes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“</a:t>
            </a:r>
            <a:r>
              <a:rPr lang="en-US" sz="4400">
                <a:solidFill>
                  <a:srgbClr val="ffffff"/>
                </a:solidFill>
                <a:latin typeface="Calibri"/>
              </a:rPr>
              <a:t>UML”</a:t>
            </a:r>
            <a:endParaRPr/>
          </a:p>
        </p:txBody>
      </p:sp>
      <p:pic>
        <p:nvPicPr>
          <p:cNvPr descr="" id="87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1136880"/>
            <a:ext cx="5943240" cy="5599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Completed Goals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Finalized control scheme with basic movement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First playable game with physics and ability to move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Data structures for matrix calculations finalized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Timeline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CUDA implemented (no set date)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Basic playing field (a sun and a planet) - April 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Graphical objects such as planets, asteroids, etc… - April 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Calibri"/>
              </a:rPr>
              <a:t>Planetary physics and interaction with objects (orbits, gravity, etc…) - May 1 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