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93" r:id="rId7"/>
    <p:sldId id="258" r:id="rId8"/>
    <p:sldId id="259" r:id="rId9"/>
    <p:sldId id="268" r:id="rId10"/>
    <p:sldId id="269" r:id="rId11"/>
    <p:sldId id="270" r:id="rId12"/>
    <p:sldId id="271" r:id="rId13"/>
    <p:sldId id="272" r:id="rId14"/>
    <p:sldId id="261" r:id="rId15"/>
    <p:sldId id="262" r:id="rId16"/>
    <p:sldId id="284" r:id="rId17"/>
    <p:sldId id="273" r:id="rId18"/>
    <p:sldId id="274" r:id="rId19"/>
    <p:sldId id="281" r:id="rId20"/>
    <p:sldId id="263" r:id="rId21"/>
    <p:sldId id="264" r:id="rId22"/>
    <p:sldId id="265" r:id="rId23"/>
    <p:sldId id="266" r:id="rId24"/>
    <p:sldId id="267" r:id="rId25"/>
    <p:sldId id="275" r:id="rId26"/>
    <p:sldId id="276" r:id="rId27"/>
    <p:sldId id="277" r:id="rId28"/>
    <p:sldId id="278" r:id="rId29"/>
    <p:sldId id="282" r:id="rId30"/>
    <p:sldId id="285" r:id="rId31"/>
    <p:sldId id="286" r:id="rId32"/>
    <p:sldId id="287" r:id="rId33"/>
    <p:sldId id="288" r:id="rId34"/>
    <p:sldId id="289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61DEA-1B8F-4A04-ABFF-741719DF48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094A05-B0B6-49A7-B053-40FEA3E7596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The project goal is to hold the wedding on July 15</a:t>
          </a:r>
          <a:r>
            <a:rPr lang="en-IN" baseline="30000" dirty="0"/>
            <a:t>th</a:t>
          </a:r>
          <a:r>
            <a:rPr lang="en-IN" dirty="0"/>
            <a:t> 2022.</a:t>
          </a:r>
          <a:endParaRPr lang="en-US" dirty="0"/>
        </a:p>
      </dgm:t>
    </dgm:pt>
    <dgm:pt modelId="{D2097361-B79E-4CAA-9964-D637736B1DE5}" type="parTrans" cxnId="{1D3EACFA-804E-449E-9DEF-FEB23685037F}">
      <dgm:prSet/>
      <dgm:spPr/>
      <dgm:t>
        <a:bodyPr/>
        <a:lstStyle/>
        <a:p>
          <a:endParaRPr lang="en-US"/>
        </a:p>
      </dgm:t>
    </dgm:pt>
    <dgm:pt modelId="{9FD1E6C6-4BBF-43A0-B027-C74DE6762C8D}" type="sibTrans" cxnId="{1D3EACFA-804E-449E-9DEF-FEB23685037F}">
      <dgm:prSet/>
      <dgm:spPr/>
      <dgm:t>
        <a:bodyPr/>
        <a:lstStyle/>
        <a:p>
          <a:endParaRPr lang="en-US"/>
        </a:p>
      </dgm:t>
    </dgm:pt>
    <dgm:pt modelId="{46856F6F-BE8D-4A42-A45B-F3C338ECC1D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project manager Daksh Kapoor will be responsible for providing the sponsors, groom and bride with the project status on a weekly basis.</a:t>
          </a:r>
          <a:endParaRPr lang="en-US"/>
        </a:p>
      </dgm:t>
    </dgm:pt>
    <dgm:pt modelId="{98E0DF36-77D6-4A65-8703-D04565528ED5}" type="parTrans" cxnId="{3701EB76-2B75-47AC-B62B-7C9F72411376}">
      <dgm:prSet/>
      <dgm:spPr/>
      <dgm:t>
        <a:bodyPr/>
        <a:lstStyle/>
        <a:p>
          <a:endParaRPr lang="en-US"/>
        </a:p>
      </dgm:t>
    </dgm:pt>
    <dgm:pt modelId="{B337B59A-6245-4E2A-8D9E-883586EED12A}" type="sibTrans" cxnId="{3701EB76-2B75-47AC-B62B-7C9F72411376}">
      <dgm:prSet/>
      <dgm:spPr/>
      <dgm:t>
        <a:bodyPr/>
        <a:lstStyle/>
        <a:p>
          <a:endParaRPr lang="en-US"/>
        </a:p>
      </dgm:t>
    </dgm:pt>
    <dgm:pt modelId="{04A7F95F-18A3-4951-8163-5A6F1A12DC25}" type="pres">
      <dgm:prSet presAssocID="{EF561DEA-1B8F-4A04-ABFF-741719DF4808}" presName="root" presStyleCnt="0">
        <dgm:presLayoutVars>
          <dgm:dir/>
          <dgm:resizeHandles val="exact"/>
        </dgm:presLayoutVars>
      </dgm:prSet>
      <dgm:spPr/>
    </dgm:pt>
    <dgm:pt modelId="{9CA3E162-F5C7-47A4-8494-A50322DD6A6B}" type="pres">
      <dgm:prSet presAssocID="{A8094A05-B0B6-49A7-B053-40FEA3E7596C}" presName="compNode" presStyleCnt="0"/>
      <dgm:spPr/>
    </dgm:pt>
    <dgm:pt modelId="{92A7C8A5-474D-4361-B404-968A6DA4D24D}" type="pres">
      <dgm:prSet presAssocID="{A8094A05-B0B6-49A7-B053-40FEA3E7596C}" presName="bgRect" presStyleLbl="bgShp" presStyleIdx="0" presStyleCnt="2"/>
      <dgm:spPr/>
    </dgm:pt>
    <dgm:pt modelId="{D336FC30-7446-45A9-8938-B73EBADD8689}" type="pres">
      <dgm:prSet presAssocID="{A8094A05-B0B6-49A7-B053-40FEA3E759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ng"/>
        </a:ext>
      </dgm:extLst>
    </dgm:pt>
    <dgm:pt modelId="{FE7966D1-11CF-43CD-8243-E0194CDFB3A8}" type="pres">
      <dgm:prSet presAssocID="{A8094A05-B0B6-49A7-B053-40FEA3E7596C}" presName="spaceRect" presStyleCnt="0"/>
      <dgm:spPr/>
    </dgm:pt>
    <dgm:pt modelId="{8B625830-0D3D-4111-9F9D-65D8181D302D}" type="pres">
      <dgm:prSet presAssocID="{A8094A05-B0B6-49A7-B053-40FEA3E7596C}" presName="parTx" presStyleLbl="revTx" presStyleIdx="0" presStyleCnt="2">
        <dgm:presLayoutVars>
          <dgm:chMax val="0"/>
          <dgm:chPref val="0"/>
        </dgm:presLayoutVars>
      </dgm:prSet>
      <dgm:spPr/>
    </dgm:pt>
    <dgm:pt modelId="{E1440121-DF4A-44A7-B39F-D01688719D45}" type="pres">
      <dgm:prSet presAssocID="{9FD1E6C6-4BBF-43A0-B027-C74DE6762C8D}" presName="sibTrans" presStyleCnt="0"/>
      <dgm:spPr/>
    </dgm:pt>
    <dgm:pt modelId="{3DDAF15A-38CA-417C-9067-473E6E3CFFE3}" type="pres">
      <dgm:prSet presAssocID="{46856F6F-BE8D-4A42-A45B-F3C338ECC1D9}" presName="compNode" presStyleCnt="0"/>
      <dgm:spPr/>
    </dgm:pt>
    <dgm:pt modelId="{58E79003-C92B-4C97-A48E-B892FC8E43FB}" type="pres">
      <dgm:prSet presAssocID="{46856F6F-BE8D-4A42-A45B-F3C338ECC1D9}" presName="bgRect" presStyleLbl="bgShp" presStyleIdx="1" presStyleCnt="2"/>
      <dgm:spPr/>
    </dgm:pt>
    <dgm:pt modelId="{044761CC-A84F-4BDA-B3DA-467883F448EE}" type="pres">
      <dgm:prSet presAssocID="{46856F6F-BE8D-4A42-A45B-F3C338ECC1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dding Cake"/>
        </a:ext>
      </dgm:extLst>
    </dgm:pt>
    <dgm:pt modelId="{912891E8-E904-4A9B-A57D-9B50A85E3BF6}" type="pres">
      <dgm:prSet presAssocID="{46856F6F-BE8D-4A42-A45B-F3C338ECC1D9}" presName="spaceRect" presStyleCnt="0"/>
      <dgm:spPr/>
    </dgm:pt>
    <dgm:pt modelId="{68B395EC-3E5C-4008-B057-31EF5BF6153A}" type="pres">
      <dgm:prSet presAssocID="{46856F6F-BE8D-4A42-A45B-F3C338ECC1D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BCD702-A94E-4BD7-9991-DCC8C061AA6D}" type="presOf" srcId="{46856F6F-BE8D-4A42-A45B-F3C338ECC1D9}" destId="{68B395EC-3E5C-4008-B057-31EF5BF6153A}" srcOrd="0" destOrd="0" presId="urn:microsoft.com/office/officeart/2018/2/layout/IconVerticalSolidList"/>
    <dgm:cxn modelId="{3701EB76-2B75-47AC-B62B-7C9F72411376}" srcId="{EF561DEA-1B8F-4A04-ABFF-741719DF4808}" destId="{46856F6F-BE8D-4A42-A45B-F3C338ECC1D9}" srcOrd="1" destOrd="0" parTransId="{98E0DF36-77D6-4A65-8703-D04565528ED5}" sibTransId="{B337B59A-6245-4E2A-8D9E-883586EED12A}"/>
    <dgm:cxn modelId="{C2C73D7E-B140-448B-9F0A-45586F919144}" type="presOf" srcId="{EF561DEA-1B8F-4A04-ABFF-741719DF4808}" destId="{04A7F95F-18A3-4951-8163-5A6F1A12DC25}" srcOrd="0" destOrd="0" presId="urn:microsoft.com/office/officeart/2018/2/layout/IconVerticalSolidList"/>
    <dgm:cxn modelId="{45D280E8-43CA-4DEA-B8CA-CCBC5ABAED90}" type="presOf" srcId="{A8094A05-B0B6-49A7-B053-40FEA3E7596C}" destId="{8B625830-0D3D-4111-9F9D-65D8181D302D}" srcOrd="0" destOrd="0" presId="urn:microsoft.com/office/officeart/2018/2/layout/IconVerticalSolidList"/>
    <dgm:cxn modelId="{1D3EACFA-804E-449E-9DEF-FEB23685037F}" srcId="{EF561DEA-1B8F-4A04-ABFF-741719DF4808}" destId="{A8094A05-B0B6-49A7-B053-40FEA3E7596C}" srcOrd="0" destOrd="0" parTransId="{D2097361-B79E-4CAA-9964-D637736B1DE5}" sibTransId="{9FD1E6C6-4BBF-43A0-B027-C74DE6762C8D}"/>
    <dgm:cxn modelId="{24932068-4919-402B-84D8-B44FB86D295F}" type="presParOf" srcId="{04A7F95F-18A3-4951-8163-5A6F1A12DC25}" destId="{9CA3E162-F5C7-47A4-8494-A50322DD6A6B}" srcOrd="0" destOrd="0" presId="urn:microsoft.com/office/officeart/2018/2/layout/IconVerticalSolidList"/>
    <dgm:cxn modelId="{A6310156-C7C5-4522-90CB-0E086928029D}" type="presParOf" srcId="{9CA3E162-F5C7-47A4-8494-A50322DD6A6B}" destId="{92A7C8A5-474D-4361-B404-968A6DA4D24D}" srcOrd="0" destOrd="0" presId="urn:microsoft.com/office/officeart/2018/2/layout/IconVerticalSolidList"/>
    <dgm:cxn modelId="{156C1C70-5BF1-451A-B5E9-E5D01D3B808B}" type="presParOf" srcId="{9CA3E162-F5C7-47A4-8494-A50322DD6A6B}" destId="{D336FC30-7446-45A9-8938-B73EBADD8689}" srcOrd="1" destOrd="0" presId="urn:microsoft.com/office/officeart/2018/2/layout/IconVerticalSolidList"/>
    <dgm:cxn modelId="{3DC3FDEB-C3B3-4BD7-B1DA-BB1E8D21065B}" type="presParOf" srcId="{9CA3E162-F5C7-47A4-8494-A50322DD6A6B}" destId="{FE7966D1-11CF-43CD-8243-E0194CDFB3A8}" srcOrd="2" destOrd="0" presId="urn:microsoft.com/office/officeart/2018/2/layout/IconVerticalSolidList"/>
    <dgm:cxn modelId="{8E0115A7-53FC-4448-BF00-89FCDFF51ADA}" type="presParOf" srcId="{9CA3E162-F5C7-47A4-8494-A50322DD6A6B}" destId="{8B625830-0D3D-4111-9F9D-65D8181D302D}" srcOrd="3" destOrd="0" presId="urn:microsoft.com/office/officeart/2018/2/layout/IconVerticalSolidList"/>
    <dgm:cxn modelId="{5580B728-BB53-42C7-960F-5C1B72C067B2}" type="presParOf" srcId="{04A7F95F-18A3-4951-8163-5A6F1A12DC25}" destId="{E1440121-DF4A-44A7-B39F-D01688719D45}" srcOrd="1" destOrd="0" presId="urn:microsoft.com/office/officeart/2018/2/layout/IconVerticalSolidList"/>
    <dgm:cxn modelId="{82275A05-CA73-45BD-AEF6-62B1DDD78CE9}" type="presParOf" srcId="{04A7F95F-18A3-4951-8163-5A6F1A12DC25}" destId="{3DDAF15A-38CA-417C-9067-473E6E3CFFE3}" srcOrd="2" destOrd="0" presId="urn:microsoft.com/office/officeart/2018/2/layout/IconVerticalSolidList"/>
    <dgm:cxn modelId="{5C419F52-45E6-4D58-A10E-06007E474187}" type="presParOf" srcId="{3DDAF15A-38CA-417C-9067-473E6E3CFFE3}" destId="{58E79003-C92B-4C97-A48E-B892FC8E43FB}" srcOrd="0" destOrd="0" presId="urn:microsoft.com/office/officeart/2018/2/layout/IconVerticalSolidList"/>
    <dgm:cxn modelId="{C809736F-DBC6-48E0-9D02-8F9A730FDC9A}" type="presParOf" srcId="{3DDAF15A-38CA-417C-9067-473E6E3CFFE3}" destId="{044761CC-A84F-4BDA-B3DA-467883F448EE}" srcOrd="1" destOrd="0" presId="urn:microsoft.com/office/officeart/2018/2/layout/IconVerticalSolidList"/>
    <dgm:cxn modelId="{8F9A3548-1FE8-498F-9556-5982548B193E}" type="presParOf" srcId="{3DDAF15A-38CA-417C-9067-473E6E3CFFE3}" destId="{912891E8-E904-4A9B-A57D-9B50A85E3BF6}" srcOrd="2" destOrd="0" presId="urn:microsoft.com/office/officeart/2018/2/layout/IconVerticalSolidList"/>
    <dgm:cxn modelId="{F99057CA-AA9E-466F-A99F-AA278E6905D6}" type="presParOf" srcId="{3DDAF15A-38CA-417C-9067-473E6E3CFFE3}" destId="{68B395EC-3E5C-4008-B057-31EF5BF615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3AB931-4A64-42D2-B3FE-DFE9DF33A91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0925FF-D813-493F-86F9-FC7ABB0B62BA}">
      <dgm:prSet/>
      <dgm:spPr/>
      <dgm:t>
        <a:bodyPr/>
        <a:lstStyle/>
        <a:p>
          <a:pPr>
            <a:defRPr cap="all"/>
          </a:pPr>
          <a:r>
            <a:rPr lang="en-IN"/>
            <a:t>Confirmation of flight tickets and hotel reservations.</a:t>
          </a:r>
          <a:endParaRPr lang="en-US"/>
        </a:p>
      </dgm:t>
    </dgm:pt>
    <dgm:pt modelId="{8FD50870-4B0C-4A88-B215-BA31947D4EF4}" type="parTrans" cxnId="{520AA98E-6BB1-4DF8-A1F5-7AFC456CD14E}">
      <dgm:prSet/>
      <dgm:spPr/>
      <dgm:t>
        <a:bodyPr/>
        <a:lstStyle/>
        <a:p>
          <a:endParaRPr lang="en-US"/>
        </a:p>
      </dgm:t>
    </dgm:pt>
    <dgm:pt modelId="{708DBD99-6234-4830-A685-ED0769526519}" type="sibTrans" cxnId="{520AA98E-6BB1-4DF8-A1F5-7AFC456CD14E}">
      <dgm:prSet/>
      <dgm:spPr/>
      <dgm:t>
        <a:bodyPr/>
        <a:lstStyle/>
        <a:p>
          <a:endParaRPr lang="en-US"/>
        </a:p>
      </dgm:t>
    </dgm:pt>
    <dgm:pt modelId="{70064009-B32B-4BB8-B69C-E83BB94A9F62}">
      <dgm:prSet/>
      <dgm:spPr/>
      <dgm:t>
        <a:bodyPr/>
        <a:lstStyle/>
        <a:p>
          <a:pPr>
            <a:defRPr cap="all"/>
          </a:pPr>
          <a:r>
            <a:rPr lang="en-IN"/>
            <a:t>Booking of Music Band and DJ.</a:t>
          </a:r>
          <a:endParaRPr lang="en-US"/>
        </a:p>
      </dgm:t>
    </dgm:pt>
    <dgm:pt modelId="{AD90BF2F-A4E6-4CC3-903F-CDA3CD0445FD}" type="parTrans" cxnId="{1246167B-920E-4A6C-BCF2-2F0BB6BDDBCA}">
      <dgm:prSet/>
      <dgm:spPr/>
      <dgm:t>
        <a:bodyPr/>
        <a:lstStyle/>
        <a:p>
          <a:endParaRPr lang="en-US"/>
        </a:p>
      </dgm:t>
    </dgm:pt>
    <dgm:pt modelId="{C0504996-67A2-4E20-A744-890298A97FA5}" type="sibTrans" cxnId="{1246167B-920E-4A6C-BCF2-2F0BB6BDDBCA}">
      <dgm:prSet/>
      <dgm:spPr/>
      <dgm:t>
        <a:bodyPr/>
        <a:lstStyle/>
        <a:p>
          <a:endParaRPr lang="en-US"/>
        </a:p>
      </dgm:t>
    </dgm:pt>
    <dgm:pt modelId="{B9E02DE0-23BB-40CA-BF2F-2F785DC8E840}">
      <dgm:prSet/>
      <dgm:spPr/>
      <dgm:t>
        <a:bodyPr/>
        <a:lstStyle/>
        <a:p>
          <a:pPr>
            <a:defRPr cap="all"/>
          </a:pPr>
          <a:r>
            <a:rPr lang="en-IN"/>
            <a:t>Wedding attire for the bride and the groom.</a:t>
          </a:r>
          <a:endParaRPr lang="en-US"/>
        </a:p>
      </dgm:t>
    </dgm:pt>
    <dgm:pt modelId="{768B71A9-3452-4B61-B621-7A68AE1BB530}" type="parTrans" cxnId="{7AAEB94B-A3BD-4F77-8B95-4183AD1C5769}">
      <dgm:prSet/>
      <dgm:spPr/>
      <dgm:t>
        <a:bodyPr/>
        <a:lstStyle/>
        <a:p>
          <a:endParaRPr lang="en-US"/>
        </a:p>
      </dgm:t>
    </dgm:pt>
    <dgm:pt modelId="{827ACE6D-CDA4-4939-BC7C-17AE5AB90F21}" type="sibTrans" cxnId="{7AAEB94B-A3BD-4F77-8B95-4183AD1C5769}">
      <dgm:prSet/>
      <dgm:spPr/>
      <dgm:t>
        <a:bodyPr/>
        <a:lstStyle/>
        <a:p>
          <a:endParaRPr lang="en-US"/>
        </a:p>
      </dgm:t>
    </dgm:pt>
    <dgm:pt modelId="{B5204696-4FC5-49F8-8655-055E5D8B92B6}">
      <dgm:prSet/>
      <dgm:spPr/>
      <dgm:t>
        <a:bodyPr/>
        <a:lstStyle/>
        <a:p>
          <a:pPr>
            <a:defRPr cap="all"/>
          </a:pPr>
          <a:r>
            <a:rPr lang="en-IN"/>
            <a:t>Arrangement of Catering and theme decorations.</a:t>
          </a:r>
          <a:endParaRPr lang="en-US"/>
        </a:p>
      </dgm:t>
    </dgm:pt>
    <dgm:pt modelId="{14C80931-420C-4B67-9421-3EA2D087F4BE}" type="parTrans" cxnId="{3C35A0DC-DD11-4A36-A8EA-DBB606117477}">
      <dgm:prSet/>
      <dgm:spPr/>
      <dgm:t>
        <a:bodyPr/>
        <a:lstStyle/>
        <a:p>
          <a:endParaRPr lang="en-US"/>
        </a:p>
      </dgm:t>
    </dgm:pt>
    <dgm:pt modelId="{0FCE18BA-6175-49B8-B0AD-E0D56434FA50}" type="sibTrans" cxnId="{3C35A0DC-DD11-4A36-A8EA-DBB606117477}">
      <dgm:prSet/>
      <dgm:spPr/>
      <dgm:t>
        <a:bodyPr/>
        <a:lstStyle/>
        <a:p>
          <a:endParaRPr lang="en-US"/>
        </a:p>
      </dgm:t>
    </dgm:pt>
    <dgm:pt modelId="{C4EA334D-2952-44DC-8672-7605543A63B5}">
      <dgm:prSet/>
      <dgm:spPr/>
      <dgm:t>
        <a:bodyPr/>
        <a:lstStyle/>
        <a:p>
          <a:pPr>
            <a:defRPr cap="all"/>
          </a:pPr>
          <a:r>
            <a:rPr lang="en-IN"/>
            <a:t>Arrangement of Photographers &amp; Makeup Artist.</a:t>
          </a:r>
          <a:endParaRPr lang="en-US"/>
        </a:p>
      </dgm:t>
    </dgm:pt>
    <dgm:pt modelId="{B138F64B-A7B1-4393-99A3-E593089862C3}" type="parTrans" cxnId="{58D08B52-D429-47B6-9053-55AB8B085822}">
      <dgm:prSet/>
      <dgm:spPr/>
      <dgm:t>
        <a:bodyPr/>
        <a:lstStyle/>
        <a:p>
          <a:endParaRPr lang="en-US"/>
        </a:p>
      </dgm:t>
    </dgm:pt>
    <dgm:pt modelId="{86F52913-19F4-4DAF-A34E-FD4F3549D4F2}" type="sibTrans" cxnId="{58D08B52-D429-47B6-9053-55AB8B085822}">
      <dgm:prSet/>
      <dgm:spPr/>
      <dgm:t>
        <a:bodyPr/>
        <a:lstStyle/>
        <a:p>
          <a:endParaRPr lang="en-US"/>
        </a:p>
      </dgm:t>
    </dgm:pt>
    <dgm:pt modelId="{BEA43D5B-AF1A-4275-B034-D5D8B93CF86D}" type="pres">
      <dgm:prSet presAssocID="{3A3AB931-4A64-42D2-B3FE-DFE9DF33A91D}" presName="root" presStyleCnt="0">
        <dgm:presLayoutVars>
          <dgm:dir/>
          <dgm:resizeHandles val="exact"/>
        </dgm:presLayoutVars>
      </dgm:prSet>
      <dgm:spPr/>
    </dgm:pt>
    <dgm:pt modelId="{4F443E7A-FB66-412D-8890-44295F2B3F90}" type="pres">
      <dgm:prSet presAssocID="{170925FF-D813-493F-86F9-FC7ABB0B62BA}" presName="compNode" presStyleCnt="0"/>
      <dgm:spPr/>
    </dgm:pt>
    <dgm:pt modelId="{7A70273C-ADD8-45A0-A372-C4F8500A3A31}" type="pres">
      <dgm:prSet presAssocID="{170925FF-D813-493F-86F9-FC7ABB0B62BA}" presName="iconBgRect" presStyleLbl="bgShp" presStyleIdx="0" presStyleCnt="5"/>
      <dgm:spPr/>
    </dgm:pt>
    <dgm:pt modelId="{1292D74D-FA33-49A6-A176-399FAFFF536B}" type="pres">
      <dgm:prSet presAssocID="{170925FF-D813-493F-86F9-FC7ABB0B62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4B908067-F04B-4BBD-8C5E-985E350C53FD}" type="pres">
      <dgm:prSet presAssocID="{170925FF-D813-493F-86F9-FC7ABB0B62BA}" presName="spaceRect" presStyleCnt="0"/>
      <dgm:spPr/>
    </dgm:pt>
    <dgm:pt modelId="{CA96AF75-B2E5-4A6E-B169-839B68ABA711}" type="pres">
      <dgm:prSet presAssocID="{170925FF-D813-493F-86F9-FC7ABB0B62BA}" presName="textRect" presStyleLbl="revTx" presStyleIdx="0" presStyleCnt="5">
        <dgm:presLayoutVars>
          <dgm:chMax val="1"/>
          <dgm:chPref val="1"/>
        </dgm:presLayoutVars>
      </dgm:prSet>
      <dgm:spPr/>
    </dgm:pt>
    <dgm:pt modelId="{9A3AFD70-E327-4177-BBFA-B60C107A49CA}" type="pres">
      <dgm:prSet presAssocID="{708DBD99-6234-4830-A685-ED0769526519}" presName="sibTrans" presStyleCnt="0"/>
      <dgm:spPr/>
    </dgm:pt>
    <dgm:pt modelId="{90895B6D-FCF9-461C-9DAC-B5D8CB5A9D2F}" type="pres">
      <dgm:prSet presAssocID="{70064009-B32B-4BB8-B69C-E83BB94A9F62}" presName="compNode" presStyleCnt="0"/>
      <dgm:spPr/>
    </dgm:pt>
    <dgm:pt modelId="{0AA395DB-BB83-4C06-81E3-07C42C2F5755}" type="pres">
      <dgm:prSet presAssocID="{70064009-B32B-4BB8-B69C-E83BB94A9F62}" presName="iconBgRect" presStyleLbl="bgShp" presStyleIdx="1" presStyleCnt="5"/>
      <dgm:spPr/>
    </dgm:pt>
    <dgm:pt modelId="{C902A049-75B7-42E1-84D3-32D154821BFE}" type="pres">
      <dgm:prSet presAssocID="{70064009-B32B-4BB8-B69C-E83BB94A9F6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95A53DE1-2EFB-428B-A03F-693D92C34E06}" type="pres">
      <dgm:prSet presAssocID="{70064009-B32B-4BB8-B69C-E83BB94A9F62}" presName="spaceRect" presStyleCnt="0"/>
      <dgm:spPr/>
    </dgm:pt>
    <dgm:pt modelId="{7EE48EFB-A07E-4156-B105-D14DF7FC4822}" type="pres">
      <dgm:prSet presAssocID="{70064009-B32B-4BB8-B69C-E83BB94A9F62}" presName="textRect" presStyleLbl="revTx" presStyleIdx="1" presStyleCnt="5">
        <dgm:presLayoutVars>
          <dgm:chMax val="1"/>
          <dgm:chPref val="1"/>
        </dgm:presLayoutVars>
      </dgm:prSet>
      <dgm:spPr/>
    </dgm:pt>
    <dgm:pt modelId="{F5C553E0-EA00-4EF2-AC4C-3C469D549C7C}" type="pres">
      <dgm:prSet presAssocID="{C0504996-67A2-4E20-A744-890298A97FA5}" presName="sibTrans" presStyleCnt="0"/>
      <dgm:spPr/>
    </dgm:pt>
    <dgm:pt modelId="{6BADC340-4B9E-4E58-B2E8-403D1D016B4B}" type="pres">
      <dgm:prSet presAssocID="{B9E02DE0-23BB-40CA-BF2F-2F785DC8E840}" presName="compNode" presStyleCnt="0"/>
      <dgm:spPr/>
    </dgm:pt>
    <dgm:pt modelId="{924668B6-6FF2-4803-B01B-76F4111D494C}" type="pres">
      <dgm:prSet presAssocID="{B9E02DE0-23BB-40CA-BF2F-2F785DC8E840}" presName="iconBgRect" presStyleLbl="bgShp" presStyleIdx="2" presStyleCnt="5"/>
      <dgm:spPr/>
    </dgm:pt>
    <dgm:pt modelId="{9531076E-883F-48C2-AE58-A2DA77DA9278}" type="pres">
      <dgm:prSet presAssocID="{B9E02DE0-23BB-40CA-BF2F-2F785DC8E84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Rings"/>
        </a:ext>
      </dgm:extLst>
    </dgm:pt>
    <dgm:pt modelId="{07BF8A5F-B9D9-4130-9897-8822340DE8DD}" type="pres">
      <dgm:prSet presAssocID="{B9E02DE0-23BB-40CA-BF2F-2F785DC8E840}" presName="spaceRect" presStyleCnt="0"/>
      <dgm:spPr/>
    </dgm:pt>
    <dgm:pt modelId="{68DA3731-CF56-4A30-B6F0-DCA9AEEC614A}" type="pres">
      <dgm:prSet presAssocID="{B9E02DE0-23BB-40CA-BF2F-2F785DC8E840}" presName="textRect" presStyleLbl="revTx" presStyleIdx="2" presStyleCnt="5">
        <dgm:presLayoutVars>
          <dgm:chMax val="1"/>
          <dgm:chPref val="1"/>
        </dgm:presLayoutVars>
      </dgm:prSet>
      <dgm:spPr/>
    </dgm:pt>
    <dgm:pt modelId="{681109D4-9CB0-4B44-8C58-D4AC6AB421A8}" type="pres">
      <dgm:prSet presAssocID="{827ACE6D-CDA4-4939-BC7C-17AE5AB90F21}" presName="sibTrans" presStyleCnt="0"/>
      <dgm:spPr/>
    </dgm:pt>
    <dgm:pt modelId="{2E7CE6F4-21E3-4503-9CA9-34A7FD16AF13}" type="pres">
      <dgm:prSet presAssocID="{B5204696-4FC5-49F8-8655-055E5D8B92B6}" presName="compNode" presStyleCnt="0"/>
      <dgm:spPr/>
    </dgm:pt>
    <dgm:pt modelId="{07CDCADC-9E97-4BD6-88A6-C620844B5257}" type="pres">
      <dgm:prSet presAssocID="{B5204696-4FC5-49F8-8655-055E5D8B92B6}" presName="iconBgRect" presStyleLbl="bgShp" presStyleIdx="3" presStyleCnt="5"/>
      <dgm:spPr/>
    </dgm:pt>
    <dgm:pt modelId="{BC22969C-4FBB-4898-B482-D2522AF6D1A1}" type="pres">
      <dgm:prSet presAssocID="{B5204696-4FC5-49F8-8655-055E5D8B92B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stive Lantern"/>
        </a:ext>
      </dgm:extLst>
    </dgm:pt>
    <dgm:pt modelId="{93F3A831-399C-4A08-B8B0-77A5C6FD671B}" type="pres">
      <dgm:prSet presAssocID="{B5204696-4FC5-49F8-8655-055E5D8B92B6}" presName="spaceRect" presStyleCnt="0"/>
      <dgm:spPr/>
    </dgm:pt>
    <dgm:pt modelId="{76252C24-2A1F-44CC-B038-65E63775535B}" type="pres">
      <dgm:prSet presAssocID="{B5204696-4FC5-49F8-8655-055E5D8B92B6}" presName="textRect" presStyleLbl="revTx" presStyleIdx="3" presStyleCnt="5">
        <dgm:presLayoutVars>
          <dgm:chMax val="1"/>
          <dgm:chPref val="1"/>
        </dgm:presLayoutVars>
      </dgm:prSet>
      <dgm:spPr/>
    </dgm:pt>
    <dgm:pt modelId="{349F8169-F6DA-4171-B8A8-6A46C2DF4CDA}" type="pres">
      <dgm:prSet presAssocID="{0FCE18BA-6175-49B8-B0AD-E0D56434FA50}" presName="sibTrans" presStyleCnt="0"/>
      <dgm:spPr/>
    </dgm:pt>
    <dgm:pt modelId="{4AA62F02-A029-4100-9876-2FCD94B18614}" type="pres">
      <dgm:prSet presAssocID="{C4EA334D-2952-44DC-8672-7605543A63B5}" presName="compNode" presStyleCnt="0"/>
      <dgm:spPr/>
    </dgm:pt>
    <dgm:pt modelId="{D7902DA9-D4F6-4AC7-B184-94AEE0BD4259}" type="pres">
      <dgm:prSet presAssocID="{C4EA334D-2952-44DC-8672-7605543A63B5}" presName="iconBgRect" presStyleLbl="bgShp" presStyleIdx="4" presStyleCnt="5"/>
      <dgm:spPr/>
    </dgm:pt>
    <dgm:pt modelId="{0A422A3C-7782-4097-97CC-2DDADB4E3967}" type="pres">
      <dgm:prSet presAssocID="{C4EA334D-2952-44DC-8672-7605543A63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68EDA1F6-E440-4FE4-9259-B7941C76E070}" type="pres">
      <dgm:prSet presAssocID="{C4EA334D-2952-44DC-8672-7605543A63B5}" presName="spaceRect" presStyleCnt="0"/>
      <dgm:spPr/>
    </dgm:pt>
    <dgm:pt modelId="{29940305-107B-4EBE-B8C1-A97A1E99D277}" type="pres">
      <dgm:prSet presAssocID="{C4EA334D-2952-44DC-8672-7605543A63B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19A3C1B-5634-4EC9-8D64-B4CBC24BB0A1}" type="presOf" srcId="{C4EA334D-2952-44DC-8672-7605543A63B5}" destId="{29940305-107B-4EBE-B8C1-A97A1E99D277}" srcOrd="0" destOrd="0" presId="urn:microsoft.com/office/officeart/2018/5/layout/IconCircleLabelList"/>
    <dgm:cxn modelId="{04A5405C-CEAE-4E50-B1D4-1D6EC5AB189D}" type="presOf" srcId="{B5204696-4FC5-49F8-8655-055E5D8B92B6}" destId="{76252C24-2A1F-44CC-B038-65E63775535B}" srcOrd="0" destOrd="0" presId="urn:microsoft.com/office/officeart/2018/5/layout/IconCircleLabelList"/>
    <dgm:cxn modelId="{7AAEB94B-A3BD-4F77-8B95-4183AD1C5769}" srcId="{3A3AB931-4A64-42D2-B3FE-DFE9DF33A91D}" destId="{B9E02DE0-23BB-40CA-BF2F-2F785DC8E840}" srcOrd="2" destOrd="0" parTransId="{768B71A9-3452-4B61-B621-7A68AE1BB530}" sibTransId="{827ACE6D-CDA4-4939-BC7C-17AE5AB90F21}"/>
    <dgm:cxn modelId="{9A15396D-0AB8-42C2-ACE8-A088E4BC7DCF}" type="presOf" srcId="{70064009-B32B-4BB8-B69C-E83BB94A9F62}" destId="{7EE48EFB-A07E-4156-B105-D14DF7FC4822}" srcOrd="0" destOrd="0" presId="urn:microsoft.com/office/officeart/2018/5/layout/IconCircleLabelList"/>
    <dgm:cxn modelId="{B52FAB6D-B21D-4408-8A6F-724F1CB58992}" type="presOf" srcId="{B9E02DE0-23BB-40CA-BF2F-2F785DC8E840}" destId="{68DA3731-CF56-4A30-B6F0-DCA9AEEC614A}" srcOrd="0" destOrd="0" presId="urn:microsoft.com/office/officeart/2018/5/layout/IconCircleLabelList"/>
    <dgm:cxn modelId="{58D08B52-D429-47B6-9053-55AB8B085822}" srcId="{3A3AB931-4A64-42D2-B3FE-DFE9DF33A91D}" destId="{C4EA334D-2952-44DC-8672-7605543A63B5}" srcOrd="4" destOrd="0" parTransId="{B138F64B-A7B1-4393-99A3-E593089862C3}" sibTransId="{86F52913-19F4-4DAF-A34E-FD4F3549D4F2}"/>
    <dgm:cxn modelId="{1246167B-920E-4A6C-BCF2-2F0BB6BDDBCA}" srcId="{3A3AB931-4A64-42D2-B3FE-DFE9DF33A91D}" destId="{70064009-B32B-4BB8-B69C-E83BB94A9F62}" srcOrd="1" destOrd="0" parTransId="{AD90BF2F-A4E6-4CC3-903F-CDA3CD0445FD}" sibTransId="{C0504996-67A2-4E20-A744-890298A97FA5}"/>
    <dgm:cxn modelId="{520AA98E-6BB1-4DF8-A1F5-7AFC456CD14E}" srcId="{3A3AB931-4A64-42D2-B3FE-DFE9DF33A91D}" destId="{170925FF-D813-493F-86F9-FC7ABB0B62BA}" srcOrd="0" destOrd="0" parTransId="{8FD50870-4B0C-4A88-B215-BA31947D4EF4}" sibTransId="{708DBD99-6234-4830-A685-ED0769526519}"/>
    <dgm:cxn modelId="{E8BE6ADC-7628-4472-8C7F-568C9291C8A4}" type="presOf" srcId="{3A3AB931-4A64-42D2-B3FE-DFE9DF33A91D}" destId="{BEA43D5B-AF1A-4275-B034-D5D8B93CF86D}" srcOrd="0" destOrd="0" presId="urn:microsoft.com/office/officeart/2018/5/layout/IconCircleLabelList"/>
    <dgm:cxn modelId="{3C35A0DC-DD11-4A36-A8EA-DBB606117477}" srcId="{3A3AB931-4A64-42D2-B3FE-DFE9DF33A91D}" destId="{B5204696-4FC5-49F8-8655-055E5D8B92B6}" srcOrd="3" destOrd="0" parTransId="{14C80931-420C-4B67-9421-3EA2D087F4BE}" sibTransId="{0FCE18BA-6175-49B8-B0AD-E0D56434FA50}"/>
    <dgm:cxn modelId="{E0A3E7E9-0CCF-4705-8EC6-D6318A3073AA}" type="presOf" srcId="{170925FF-D813-493F-86F9-FC7ABB0B62BA}" destId="{CA96AF75-B2E5-4A6E-B169-839B68ABA711}" srcOrd="0" destOrd="0" presId="urn:microsoft.com/office/officeart/2018/5/layout/IconCircleLabelList"/>
    <dgm:cxn modelId="{38FC96A6-0D1D-48A0-BC1E-1033F41E7F0A}" type="presParOf" srcId="{BEA43D5B-AF1A-4275-B034-D5D8B93CF86D}" destId="{4F443E7A-FB66-412D-8890-44295F2B3F90}" srcOrd="0" destOrd="0" presId="urn:microsoft.com/office/officeart/2018/5/layout/IconCircleLabelList"/>
    <dgm:cxn modelId="{92653E61-5419-4730-9877-CF45D2034296}" type="presParOf" srcId="{4F443E7A-FB66-412D-8890-44295F2B3F90}" destId="{7A70273C-ADD8-45A0-A372-C4F8500A3A31}" srcOrd="0" destOrd="0" presId="urn:microsoft.com/office/officeart/2018/5/layout/IconCircleLabelList"/>
    <dgm:cxn modelId="{2EA8D00B-2F8E-4264-A461-041A98E6CCFF}" type="presParOf" srcId="{4F443E7A-FB66-412D-8890-44295F2B3F90}" destId="{1292D74D-FA33-49A6-A176-399FAFFF536B}" srcOrd="1" destOrd="0" presId="urn:microsoft.com/office/officeart/2018/5/layout/IconCircleLabelList"/>
    <dgm:cxn modelId="{236C37F6-C348-4A4C-B5F6-D23389759280}" type="presParOf" srcId="{4F443E7A-FB66-412D-8890-44295F2B3F90}" destId="{4B908067-F04B-4BBD-8C5E-985E350C53FD}" srcOrd="2" destOrd="0" presId="urn:microsoft.com/office/officeart/2018/5/layout/IconCircleLabelList"/>
    <dgm:cxn modelId="{62F36824-7C5C-45B6-8626-A7F35E1998AB}" type="presParOf" srcId="{4F443E7A-FB66-412D-8890-44295F2B3F90}" destId="{CA96AF75-B2E5-4A6E-B169-839B68ABA711}" srcOrd="3" destOrd="0" presId="urn:microsoft.com/office/officeart/2018/5/layout/IconCircleLabelList"/>
    <dgm:cxn modelId="{21CC57C5-CB1D-452C-9E3F-28BB621123D7}" type="presParOf" srcId="{BEA43D5B-AF1A-4275-B034-D5D8B93CF86D}" destId="{9A3AFD70-E327-4177-BBFA-B60C107A49CA}" srcOrd="1" destOrd="0" presId="urn:microsoft.com/office/officeart/2018/5/layout/IconCircleLabelList"/>
    <dgm:cxn modelId="{DEFBBE26-24C3-4998-A7C4-12E5C91D89AC}" type="presParOf" srcId="{BEA43D5B-AF1A-4275-B034-D5D8B93CF86D}" destId="{90895B6D-FCF9-461C-9DAC-B5D8CB5A9D2F}" srcOrd="2" destOrd="0" presId="urn:microsoft.com/office/officeart/2018/5/layout/IconCircleLabelList"/>
    <dgm:cxn modelId="{7AA2CAA2-F7ED-4FDF-BBFB-2392C2692756}" type="presParOf" srcId="{90895B6D-FCF9-461C-9DAC-B5D8CB5A9D2F}" destId="{0AA395DB-BB83-4C06-81E3-07C42C2F5755}" srcOrd="0" destOrd="0" presId="urn:microsoft.com/office/officeart/2018/5/layout/IconCircleLabelList"/>
    <dgm:cxn modelId="{D57FC57F-B96F-464D-A39D-43124BEE9F48}" type="presParOf" srcId="{90895B6D-FCF9-461C-9DAC-B5D8CB5A9D2F}" destId="{C902A049-75B7-42E1-84D3-32D154821BFE}" srcOrd="1" destOrd="0" presId="urn:microsoft.com/office/officeart/2018/5/layout/IconCircleLabelList"/>
    <dgm:cxn modelId="{E6568CC1-195D-4EB6-9195-593B9FA30516}" type="presParOf" srcId="{90895B6D-FCF9-461C-9DAC-B5D8CB5A9D2F}" destId="{95A53DE1-2EFB-428B-A03F-693D92C34E06}" srcOrd="2" destOrd="0" presId="urn:microsoft.com/office/officeart/2018/5/layout/IconCircleLabelList"/>
    <dgm:cxn modelId="{EEC54474-8980-4937-9D15-68559B385A43}" type="presParOf" srcId="{90895B6D-FCF9-461C-9DAC-B5D8CB5A9D2F}" destId="{7EE48EFB-A07E-4156-B105-D14DF7FC4822}" srcOrd="3" destOrd="0" presId="urn:microsoft.com/office/officeart/2018/5/layout/IconCircleLabelList"/>
    <dgm:cxn modelId="{72A801D5-0E06-470E-8D70-E0F0CB91A4FD}" type="presParOf" srcId="{BEA43D5B-AF1A-4275-B034-D5D8B93CF86D}" destId="{F5C553E0-EA00-4EF2-AC4C-3C469D549C7C}" srcOrd="3" destOrd="0" presId="urn:microsoft.com/office/officeart/2018/5/layout/IconCircleLabelList"/>
    <dgm:cxn modelId="{A97EDDF3-AE27-4686-861C-FF65FD2D12F0}" type="presParOf" srcId="{BEA43D5B-AF1A-4275-B034-D5D8B93CF86D}" destId="{6BADC340-4B9E-4E58-B2E8-403D1D016B4B}" srcOrd="4" destOrd="0" presId="urn:microsoft.com/office/officeart/2018/5/layout/IconCircleLabelList"/>
    <dgm:cxn modelId="{DCEC8079-692B-4663-96ED-6F4F6906A411}" type="presParOf" srcId="{6BADC340-4B9E-4E58-B2E8-403D1D016B4B}" destId="{924668B6-6FF2-4803-B01B-76F4111D494C}" srcOrd="0" destOrd="0" presId="urn:microsoft.com/office/officeart/2018/5/layout/IconCircleLabelList"/>
    <dgm:cxn modelId="{3EBF93A0-40E1-41A7-B395-160521D1E3E4}" type="presParOf" srcId="{6BADC340-4B9E-4E58-B2E8-403D1D016B4B}" destId="{9531076E-883F-48C2-AE58-A2DA77DA9278}" srcOrd="1" destOrd="0" presId="urn:microsoft.com/office/officeart/2018/5/layout/IconCircleLabelList"/>
    <dgm:cxn modelId="{EC3D298E-BFF7-4080-B729-DAD68774E5E2}" type="presParOf" srcId="{6BADC340-4B9E-4E58-B2E8-403D1D016B4B}" destId="{07BF8A5F-B9D9-4130-9897-8822340DE8DD}" srcOrd="2" destOrd="0" presId="urn:microsoft.com/office/officeart/2018/5/layout/IconCircleLabelList"/>
    <dgm:cxn modelId="{36716A82-F546-4888-AE89-890D6CF5821B}" type="presParOf" srcId="{6BADC340-4B9E-4E58-B2E8-403D1D016B4B}" destId="{68DA3731-CF56-4A30-B6F0-DCA9AEEC614A}" srcOrd="3" destOrd="0" presId="urn:microsoft.com/office/officeart/2018/5/layout/IconCircleLabelList"/>
    <dgm:cxn modelId="{F3E37198-7DCC-4EB8-A0B8-CA900C0984DE}" type="presParOf" srcId="{BEA43D5B-AF1A-4275-B034-D5D8B93CF86D}" destId="{681109D4-9CB0-4B44-8C58-D4AC6AB421A8}" srcOrd="5" destOrd="0" presId="urn:microsoft.com/office/officeart/2018/5/layout/IconCircleLabelList"/>
    <dgm:cxn modelId="{E2AA0132-DDE0-45DA-881C-2E1CFC791011}" type="presParOf" srcId="{BEA43D5B-AF1A-4275-B034-D5D8B93CF86D}" destId="{2E7CE6F4-21E3-4503-9CA9-34A7FD16AF13}" srcOrd="6" destOrd="0" presId="urn:microsoft.com/office/officeart/2018/5/layout/IconCircleLabelList"/>
    <dgm:cxn modelId="{9294B4F2-C5FB-402A-90F6-35D6B4D16EBF}" type="presParOf" srcId="{2E7CE6F4-21E3-4503-9CA9-34A7FD16AF13}" destId="{07CDCADC-9E97-4BD6-88A6-C620844B5257}" srcOrd="0" destOrd="0" presId="urn:microsoft.com/office/officeart/2018/5/layout/IconCircleLabelList"/>
    <dgm:cxn modelId="{6E1AA7F7-81C9-4CB6-AE6E-AF70C34B836D}" type="presParOf" srcId="{2E7CE6F4-21E3-4503-9CA9-34A7FD16AF13}" destId="{BC22969C-4FBB-4898-B482-D2522AF6D1A1}" srcOrd="1" destOrd="0" presId="urn:microsoft.com/office/officeart/2018/5/layout/IconCircleLabelList"/>
    <dgm:cxn modelId="{3CA570AF-70EA-4969-AA57-49C6DF5CE354}" type="presParOf" srcId="{2E7CE6F4-21E3-4503-9CA9-34A7FD16AF13}" destId="{93F3A831-399C-4A08-B8B0-77A5C6FD671B}" srcOrd="2" destOrd="0" presId="urn:microsoft.com/office/officeart/2018/5/layout/IconCircleLabelList"/>
    <dgm:cxn modelId="{A3992BE2-0ADB-4F16-9A24-191B2A8613A3}" type="presParOf" srcId="{2E7CE6F4-21E3-4503-9CA9-34A7FD16AF13}" destId="{76252C24-2A1F-44CC-B038-65E63775535B}" srcOrd="3" destOrd="0" presId="urn:microsoft.com/office/officeart/2018/5/layout/IconCircleLabelList"/>
    <dgm:cxn modelId="{6346D0FD-C159-4597-8B64-EF50BC1D1D45}" type="presParOf" srcId="{BEA43D5B-AF1A-4275-B034-D5D8B93CF86D}" destId="{349F8169-F6DA-4171-B8A8-6A46C2DF4CDA}" srcOrd="7" destOrd="0" presId="urn:microsoft.com/office/officeart/2018/5/layout/IconCircleLabelList"/>
    <dgm:cxn modelId="{2ED388A8-1F98-418F-ACE3-2A454120ABE5}" type="presParOf" srcId="{BEA43D5B-AF1A-4275-B034-D5D8B93CF86D}" destId="{4AA62F02-A029-4100-9876-2FCD94B18614}" srcOrd="8" destOrd="0" presId="urn:microsoft.com/office/officeart/2018/5/layout/IconCircleLabelList"/>
    <dgm:cxn modelId="{49430EA1-85F1-44DB-BDA5-12173CC7FC1F}" type="presParOf" srcId="{4AA62F02-A029-4100-9876-2FCD94B18614}" destId="{D7902DA9-D4F6-4AC7-B184-94AEE0BD4259}" srcOrd="0" destOrd="0" presId="urn:microsoft.com/office/officeart/2018/5/layout/IconCircleLabelList"/>
    <dgm:cxn modelId="{3BFEAEDD-8954-4ECE-A65D-715E88C813C3}" type="presParOf" srcId="{4AA62F02-A029-4100-9876-2FCD94B18614}" destId="{0A422A3C-7782-4097-97CC-2DDADB4E3967}" srcOrd="1" destOrd="0" presId="urn:microsoft.com/office/officeart/2018/5/layout/IconCircleLabelList"/>
    <dgm:cxn modelId="{0565F396-78B1-43CF-B33C-CC3B1AA94A0F}" type="presParOf" srcId="{4AA62F02-A029-4100-9876-2FCD94B18614}" destId="{68EDA1F6-E440-4FE4-9259-B7941C76E070}" srcOrd="2" destOrd="0" presId="urn:microsoft.com/office/officeart/2018/5/layout/IconCircleLabelList"/>
    <dgm:cxn modelId="{3AB02C4A-C69E-4D17-A6F6-8FDD91304A0E}" type="presParOf" srcId="{4AA62F02-A029-4100-9876-2FCD94B18614}" destId="{29940305-107B-4EBE-B8C1-A97A1E99D2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2766F9-0693-4E68-91C4-852093EE57D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2B7D82-570C-4B4E-86F0-924D8C7231F6}">
      <dgm:prSet/>
      <dgm:spPr/>
      <dgm:t>
        <a:bodyPr/>
        <a:lstStyle/>
        <a:p>
          <a:r>
            <a:rPr lang="en-IN"/>
            <a:t>Wedding Party.</a:t>
          </a:r>
          <a:endParaRPr lang="en-US"/>
        </a:p>
      </dgm:t>
    </dgm:pt>
    <dgm:pt modelId="{FCC59765-5FA1-4405-AFD7-6867988E1E6D}" type="parTrans" cxnId="{B2FDCA6E-299B-48D5-84A1-BDE4E8E38715}">
      <dgm:prSet/>
      <dgm:spPr/>
      <dgm:t>
        <a:bodyPr/>
        <a:lstStyle/>
        <a:p>
          <a:endParaRPr lang="en-US"/>
        </a:p>
      </dgm:t>
    </dgm:pt>
    <dgm:pt modelId="{B98A6105-8F6D-4871-A037-85211CBAC423}" type="sibTrans" cxnId="{B2FDCA6E-299B-48D5-84A1-BDE4E8E38715}">
      <dgm:prSet/>
      <dgm:spPr/>
      <dgm:t>
        <a:bodyPr/>
        <a:lstStyle/>
        <a:p>
          <a:endParaRPr lang="en-US"/>
        </a:p>
      </dgm:t>
    </dgm:pt>
    <dgm:pt modelId="{4CBA3540-45B3-4D43-B13A-8BFBFC7F2EEA}">
      <dgm:prSet/>
      <dgm:spPr/>
      <dgm:t>
        <a:bodyPr/>
        <a:lstStyle/>
        <a:p>
          <a:r>
            <a:rPr lang="en-IN"/>
            <a:t>Wedding Venue.</a:t>
          </a:r>
          <a:endParaRPr lang="en-US"/>
        </a:p>
      </dgm:t>
    </dgm:pt>
    <dgm:pt modelId="{523F0B8D-B5BA-406D-A384-8E5DF0C2CCB8}" type="parTrans" cxnId="{55C2A3C0-05BC-4B06-B946-BCFAD59375A2}">
      <dgm:prSet/>
      <dgm:spPr/>
      <dgm:t>
        <a:bodyPr/>
        <a:lstStyle/>
        <a:p>
          <a:endParaRPr lang="en-US"/>
        </a:p>
      </dgm:t>
    </dgm:pt>
    <dgm:pt modelId="{CCC1460F-7B1E-4175-8647-DE31612CBD4A}" type="sibTrans" cxnId="{55C2A3C0-05BC-4B06-B946-BCFAD59375A2}">
      <dgm:prSet/>
      <dgm:spPr/>
      <dgm:t>
        <a:bodyPr/>
        <a:lstStyle/>
        <a:p>
          <a:endParaRPr lang="en-US"/>
        </a:p>
      </dgm:t>
    </dgm:pt>
    <dgm:pt modelId="{29EFCD7A-CE48-4724-9E4A-221AC41A19AC}">
      <dgm:prSet/>
      <dgm:spPr/>
      <dgm:t>
        <a:bodyPr/>
        <a:lstStyle/>
        <a:p>
          <a:r>
            <a:rPr lang="en-IN"/>
            <a:t>Transportation</a:t>
          </a:r>
          <a:endParaRPr lang="en-US"/>
        </a:p>
      </dgm:t>
    </dgm:pt>
    <dgm:pt modelId="{30BB9DDC-B222-4434-9591-F33F05255822}" type="parTrans" cxnId="{7E214CD3-5DE1-405D-B1E2-1005F9114DCB}">
      <dgm:prSet/>
      <dgm:spPr/>
      <dgm:t>
        <a:bodyPr/>
        <a:lstStyle/>
        <a:p>
          <a:endParaRPr lang="en-US"/>
        </a:p>
      </dgm:t>
    </dgm:pt>
    <dgm:pt modelId="{96F20A09-B234-47EC-8D12-46AD2477470A}" type="sibTrans" cxnId="{7E214CD3-5DE1-405D-B1E2-1005F9114DCB}">
      <dgm:prSet/>
      <dgm:spPr/>
      <dgm:t>
        <a:bodyPr/>
        <a:lstStyle/>
        <a:p>
          <a:endParaRPr lang="en-US"/>
        </a:p>
      </dgm:t>
    </dgm:pt>
    <dgm:pt modelId="{DE32CAF4-3E50-4EE6-BC50-E7B1EDE85EEE}">
      <dgm:prSet/>
      <dgm:spPr/>
      <dgm:t>
        <a:bodyPr/>
        <a:lstStyle/>
        <a:p>
          <a:r>
            <a:rPr lang="en-IN"/>
            <a:t>Officiant</a:t>
          </a:r>
          <a:endParaRPr lang="en-US"/>
        </a:p>
      </dgm:t>
    </dgm:pt>
    <dgm:pt modelId="{4AE9C3FF-B488-45C7-AFCE-C1FBC9E31CA8}" type="parTrans" cxnId="{3883EFBC-2998-4574-8C54-29D8E482DD9F}">
      <dgm:prSet/>
      <dgm:spPr/>
      <dgm:t>
        <a:bodyPr/>
        <a:lstStyle/>
        <a:p>
          <a:endParaRPr lang="en-US"/>
        </a:p>
      </dgm:t>
    </dgm:pt>
    <dgm:pt modelId="{4F6D7C67-ECE6-446C-BE0B-64BE5D552AC6}" type="sibTrans" cxnId="{3883EFBC-2998-4574-8C54-29D8E482DD9F}">
      <dgm:prSet/>
      <dgm:spPr/>
      <dgm:t>
        <a:bodyPr/>
        <a:lstStyle/>
        <a:p>
          <a:endParaRPr lang="en-US"/>
        </a:p>
      </dgm:t>
    </dgm:pt>
    <dgm:pt modelId="{761AE543-0048-43D4-824C-CEA324A741F5}">
      <dgm:prSet/>
      <dgm:spPr/>
      <dgm:t>
        <a:bodyPr/>
        <a:lstStyle/>
        <a:p>
          <a:r>
            <a:rPr lang="en-IN"/>
            <a:t>Guest List and Invitation</a:t>
          </a:r>
          <a:endParaRPr lang="en-US"/>
        </a:p>
      </dgm:t>
    </dgm:pt>
    <dgm:pt modelId="{642AE403-C423-40FF-BABA-239AA442D18A}" type="parTrans" cxnId="{545601FD-ECC4-4936-97CD-FA581719C7C3}">
      <dgm:prSet/>
      <dgm:spPr/>
      <dgm:t>
        <a:bodyPr/>
        <a:lstStyle/>
        <a:p>
          <a:endParaRPr lang="en-US"/>
        </a:p>
      </dgm:t>
    </dgm:pt>
    <dgm:pt modelId="{71541283-722F-47A8-8274-918661B0D9CA}" type="sibTrans" cxnId="{545601FD-ECC4-4936-97CD-FA581719C7C3}">
      <dgm:prSet/>
      <dgm:spPr/>
      <dgm:t>
        <a:bodyPr/>
        <a:lstStyle/>
        <a:p>
          <a:endParaRPr lang="en-US"/>
        </a:p>
      </dgm:t>
    </dgm:pt>
    <dgm:pt modelId="{05BC9058-7D06-4418-BCAA-56B29FFC280F}">
      <dgm:prSet/>
      <dgm:spPr/>
      <dgm:t>
        <a:bodyPr/>
        <a:lstStyle/>
        <a:p>
          <a:r>
            <a:rPr lang="en-IN"/>
            <a:t>Wedding Attire</a:t>
          </a:r>
          <a:endParaRPr lang="en-US"/>
        </a:p>
      </dgm:t>
    </dgm:pt>
    <dgm:pt modelId="{60AF2504-43A0-4E1E-B28B-0DF49B86D3A4}" type="parTrans" cxnId="{9B48D042-5BFC-47B0-B0AC-6C0D1C447E22}">
      <dgm:prSet/>
      <dgm:spPr/>
      <dgm:t>
        <a:bodyPr/>
        <a:lstStyle/>
        <a:p>
          <a:endParaRPr lang="en-US"/>
        </a:p>
      </dgm:t>
    </dgm:pt>
    <dgm:pt modelId="{94F180A9-2517-4E59-8E43-8AD6D593ECEF}" type="sibTrans" cxnId="{9B48D042-5BFC-47B0-B0AC-6C0D1C447E22}">
      <dgm:prSet/>
      <dgm:spPr/>
      <dgm:t>
        <a:bodyPr/>
        <a:lstStyle/>
        <a:p>
          <a:endParaRPr lang="en-US"/>
        </a:p>
      </dgm:t>
    </dgm:pt>
    <dgm:pt modelId="{91ED22D3-FB0F-451B-956C-303A574DBBD5}">
      <dgm:prSet/>
      <dgm:spPr/>
      <dgm:t>
        <a:bodyPr/>
        <a:lstStyle/>
        <a:p>
          <a:r>
            <a:rPr lang="en-IN"/>
            <a:t>Makeup Artist</a:t>
          </a:r>
          <a:endParaRPr lang="en-US"/>
        </a:p>
      </dgm:t>
    </dgm:pt>
    <dgm:pt modelId="{A11EB2D0-C5E7-48EC-B705-4735F182F473}" type="parTrans" cxnId="{67E3EE47-9E5C-4C51-B3E4-2DD490D16449}">
      <dgm:prSet/>
      <dgm:spPr/>
      <dgm:t>
        <a:bodyPr/>
        <a:lstStyle/>
        <a:p>
          <a:endParaRPr lang="en-US"/>
        </a:p>
      </dgm:t>
    </dgm:pt>
    <dgm:pt modelId="{D0E2D067-8007-488D-97A3-B05D8035EF07}" type="sibTrans" cxnId="{67E3EE47-9E5C-4C51-B3E4-2DD490D16449}">
      <dgm:prSet/>
      <dgm:spPr/>
      <dgm:t>
        <a:bodyPr/>
        <a:lstStyle/>
        <a:p>
          <a:endParaRPr lang="en-US"/>
        </a:p>
      </dgm:t>
    </dgm:pt>
    <dgm:pt modelId="{37E57235-AC22-4A55-88B5-A630D7959A9D}" type="pres">
      <dgm:prSet presAssocID="{BA2766F9-0693-4E68-91C4-852093EE57DA}" presName="diagram" presStyleCnt="0">
        <dgm:presLayoutVars>
          <dgm:dir/>
          <dgm:resizeHandles val="exact"/>
        </dgm:presLayoutVars>
      </dgm:prSet>
      <dgm:spPr/>
    </dgm:pt>
    <dgm:pt modelId="{115650D8-7DAD-4E65-9182-C314DCD81FAF}" type="pres">
      <dgm:prSet presAssocID="{AE2B7D82-570C-4B4E-86F0-924D8C7231F6}" presName="node" presStyleLbl="node1" presStyleIdx="0" presStyleCnt="7">
        <dgm:presLayoutVars>
          <dgm:bulletEnabled val="1"/>
        </dgm:presLayoutVars>
      </dgm:prSet>
      <dgm:spPr/>
    </dgm:pt>
    <dgm:pt modelId="{9FC393A2-61A0-4F0F-A3AF-DB84BB5A803C}" type="pres">
      <dgm:prSet presAssocID="{B98A6105-8F6D-4871-A037-85211CBAC423}" presName="sibTrans" presStyleCnt="0"/>
      <dgm:spPr/>
    </dgm:pt>
    <dgm:pt modelId="{C2AD47B6-C882-4896-8068-34FEFD8BA955}" type="pres">
      <dgm:prSet presAssocID="{4CBA3540-45B3-4D43-B13A-8BFBFC7F2EEA}" presName="node" presStyleLbl="node1" presStyleIdx="1" presStyleCnt="7">
        <dgm:presLayoutVars>
          <dgm:bulletEnabled val="1"/>
        </dgm:presLayoutVars>
      </dgm:prSet>
      <dgm:spPr/>
    </dgm:pt>
    <dgm:pt modelId="{703423CB-6AF8-4A72-9417-45E624ADE2F8}" type="pres">
      <dgm:prSet presAssocID="{CCC1460F-7B1E-4175-8647-DE31612CBD4A}" presName="sibTrans" presStyleCnt="0"/>
      <dgm:spPr/>
    </dgm:pt>
    <dgm:pt modelId="{98C7BCD5-F713-470A-9F29-0BB20CF0E38F}" type="pres">
      <dgm:prSet presAssocID="{29EFCD7A-CE48-4724-9E4A-221AC41A19AC}" presName="node" presStyleLbl="node1" presStyleIdx="2" presStyleCnt="7">
        <dgm:presLayoutVars>
          <dgm:bulletEnabled val="1"/>
        </dgm:presLayoutVars>
      </dgm:prSet>
      <dgm:spPr/>
    </dgm:pt>
    <dgm:pt modelId="{400A57EB-3B07-4960-B365-F5932B54E33A}" type="pres">
      <dgm:prSet presAssocID="{96F20A09-B234-47EC-8D12-46AD2477470A}" presName="sibTrans" presStyleCnt="0"/>
      <dgm:spPr/>
    </dgm:pt>
    <dgm:pt modelId="{960605A0-F03B-4396-B447-1F205EE05FAC}" type="pres">
      <dgm:prSet presAssocID="{DE32CAF4-3E50-4EE6-BC50-E7B1EDE85EEE}" presName="node" presStyleLbl="node1" presStyleIdx="3" presStyleCnt="7">
        <dgm:presLayoutVars>
          <dgm:bulletEnabled val="1"/>
        </dgm:presLayoutVars>
      </dgm:prSet>
      <dgm:spPr/>
    </dgm:pt>
    <dgm:pt modelId="{5F3C0A51-36EC-4307-A4CD-ADD4B4FC5876}" type="pres">
      <dgm:prSet presAssocID="{4F6D7C67-ECE6-446C-BE0B-64BE5D552AC6}" presName="sibTrans" presStyleCnt="0"/>
      <dgm:spPr/>
    </dgm:pt>
    <dgm:pt modelId="{7A85B9A5-B0C0-4FBE-A2B6-B6BBF09FF76F}" type="pres">
      <dgm:prSet presAssocID="{761AE543-0048-43D4-824C-CEA324A741F5}" presName="node" presStyleLbl="node1" presStyleIdx="4" presStyleCnt="7">
        <dgm:presLayoutVars>
          <dgm:bulletEnabled val="1"/>
        </dgm:presLayoutVars>
      </dgm:prSet>
      <dgm:spPr/>
    </dgm:pt>
    <dgm:pt modelId="{22CE8332-CF1E-43A3-93C5-CD465A43B3F7}" type="pres">
      <dgm:prSet presAssocID="{71541283-722F-47A8-8274-918661B0D9CA}" presName="sibTrans" presStyleCnt="0"/>
      <dgm:spPr/>
    </dgm:pt>
    <dgm:pt modelId="{A8B11265-A497-44A0-AC74-86A73EA3CF1E}" type="pres">
      <dgm:prSet presAssocID="{05BC9058-7D06-4418-BCAA-56B29FFC280F}" presName="node" presStyleLbl="node1" presStyleIdx="5" presStyleCnt="7">
        <dgm:presLayoutVars>
          <dgm:bulletEnabled val="1"/>
        </dgm:presLayoutVars>
      </dgm:prSet>
      <dgm:spPr/>
    </dgm:pt>
    <dgm:pt modelId="{B816FE3B-563E-4FD9-953C-96439A1666FB}" type="pres">
      <dgm:prSet presAssocID="{94F180A9-2517-4E59-8E43-8AD6D593ECEF}" presName="sibTrans" presStyleCnt="0"/>
      <dgm:spPr/>
    </dgm:pt>
    <dgm:pt modelId="{8A88684C-DB17-4258-A053-A4E117114661}" type="pres">
      <dgm:prSet presAssocID="{91ED22D3-FB0F-451B-956C-303A574DBBD5}" presName="node" presStyleLbl="node1" presStyleIdx="6" presStyleCnt="7">
        <dgm:presLayoutVars>
          <dgm:bulletEnabled val="1"/>
        </dgm:presLayoutVars>
      </dgm:prSet>
      <dgm:spPr/>
    </dgm:pt>
  </dgm:ptLst>
  <dgm:cxnLst>
    <dgm:cxn modelId="{D263F912-5F7C-47F9-8A53-1C689CFF4AA1}" type="presOf" srcId="{29EFCD7A-CE48-4724-9E4A-221AC41A19AC}" destId="{98C7BCD5-F713-470A-9F29-0BB20CF0E38F}" srcOrd="0" destOrd="0" presId="urn:microsoft.com/office/officeart/2005/8/layout/default"/>
    <dgm:cxn modelId="{FD110A19-2E78-4522-97C5-F5F62FA1DA51}" type="presOf" srcId="{DE32CAF4-3E50-4EE6-BC50-E7B1EDE85EEE}" destId="{960605A0-F03B-4396-B447-1F205EE05FAC}" srcOrd="0" destOrd="0" presId="urn:microsoft.com/office/officeart/2005/8/layout/default"/>
    <dgm:cxn modelId="{0B34A21C-5778-4C6C-ABEC-1F52727948FC}" type="presOf" srcId="{BA2766F9-0693-4E68-91C4-852093EE57DA}" destId="{37E57235-AC22-4A55-88B5-A630D7959A9D}" srcOrd="0" destOrd="0" presId="urn:microsoft.com/office/officeart/2005/8/layout/default"/>
    <dgm:cxn modelId="{DCA6712B-3603-4B34-9C54-0B765F521AAC}" type="presOf" srcId="{05BC9058-7D06-4418-BCAA-56B29FFC280F}" destId="{A8B11265-A497-44A0-AC74-86A73EA3CF1E}" srcOrd="0" destOrd="0" presId="urn:microsoft.com/office/officeart/2005/8/layout/default"/>
    <dgm:cxn modelId="{EE0C9941-9E16-4040-B910-DFF2A526E262}" type="presOf" srcId="{AE2B7D82-570C-4B4E-86F0-924D8C7231F6}" destId="{115650D8-7DAD-4E65-9182-C314DCD81FAF}" srcOrd="0" destOrd="0" presId="urn:microsoft.com/office/officeart/2005/8/layout/default"/>
    <dgm:cxn modelId="{9B48D042-5BFC-47B0-B0AC-6C0D1C447E22}" srcId="{BA2766F9-0693-4E68-91C4-852093EE57DA}" destId="{05BC9058-7D06-4418-BCAA-56B29FFC280F}" srcOrd="5" destOrd="0" parTransId="{60AF2504-43A0-4E1E-B28B-0DF49B86D3A4}" sibTransId="{94F180A9-2517-4E59-8E43-8AD6D593ECEF}"/>
    <dgm:cxn modelId="{67E3EE47-9E5C-4C51-B3E4-2DD490D16449}" srcId="{BA2766F9-0693-4E68-91C4-852093EE57DA}" destId="{91ED22D3-FB0F-451B-956C-303A574DBBD5}" srcOrd="6" destOrd="0" parTransId="{A11EB2D0-C5E7-48EC-B705-4735F182F473}" sibTransId="{D0E2D067-8007-488D-97A3-B05D8035EF07}"/>
    <dgm:cxn modelId="{B2FDCA6E-299B-48D5-84A1-BDE4E8E38715}" srcId="{BA2766F9-0693-4E68-91C4-852093EE57DA}" destId="{AE2B7D82-570C-4B4E-86F0-924D8C7231F6}" srcOrd="0" destOrd="0" parTransId="{FCC59765-5FA1-4405-AFD7-6867988E1E6D}" sibTransId="{B98A6105-8F6D-4871-A037-85211CBAC423}"/>
    <dgm:cxn modelId="{FF8B1CAF-CD35-4B3B-961E-66DE98A890A6}" type="presOf" srcId="{4CBA3540-45B3-4D43-B13A-8BFBFC7F2EEA}" destId="{C2AD47B6-C882-4896-8068-34FEFD8BA955}" srcOrd="0" destOrd="0" presId="urn:microsoft.com/office/officeart/2005/8/layout/default"/>
    <dgm:cxn modelId="{3883EFBC-2998-4574-8C54-29D8E482DD9F}" srcId="{BA2766F9-0693-4E68-91C4-852093EE57DA}" destId="{DE32CAF4-3E50-4EE6-BC50-E7B1EDE85EEE}" srcOrd="3" destOrd="0" parTransId="{4AE9C3FF-B488-45C7-AFCE-C1FBC9E31CA8}" sibTransId="{4F6D7C67-ECE6-446C-BE0B-64BE5D552AC6}"/>
    <dgm:cxn modelId="{55C2A3C0-05BC-4B06-B946-BCFAD59375A2}" srcId="{BA2766F9-0693-4E68-91C4-852093EE57DA}" destId="{4CBA3540-45B3-4D43-B13A-8BFBFC7F2EEA}" srcOrd="1" destOrd="0" parTransId="{523F0B8D-B5BA-406D-A384-8E5DF0C2CCB8}" sibTransId="{CCC1460F-7B1E-4175-8647-DE31612CBD4A}"/>
    <dgm:cxn modelId="{7E214CD3-5DE1-405D-B1E2-1005F9114DCB}" srcId="{BA2766F9-0693-4E68-91C4-852093EE57DA}" destId="{29EFCD7A-CE48-4724-9E4A-221AC41A19AC}" srcOrd="2" destOrd="0" parTransId="{30BB9DDC-B222-4434-9591-F33F05255822}" sibTransId="{96F20A09-B234-47EC-8D12-46AD2477470A}"/>
    <dgm:cxn modelId="{D3D642F2-B5E5-4271-826E-6CF43E87CDAF}" type="presOf" srcId="{761AE543-0048-43D4-824C-CEA324A741F5}" destId="{7A85B9A5-B0C0-4FBE-A2B6-B6BBF09FF76F}" srcOrd="0" destOrd="0" presId="urn:microsoft.com/office/officeart/2005/8/layout/default"/>
    <dgm:cxn modelId="{8A6C5AFA-35AD-4824-86D4-84010D1ABBF6}" type="presOf" srcId="{91ED22D3-FB0F-451B-956C-303A574DBBD5}" destId="{8A88684C-DB17-4258-A053-A4E117114661}" srcOrd="0" destOrd="0" presId="urn:microsoft.com/office/officeart/2005/8/layout/default"/>
    <dgm:cxn modelId="{545601FD-ECC4-4936-97CD-FA581719C7C3}" srcId="{BA2766F9-0693-4E68-91C4-852093EE57DA}" destId="{761AE543-0048-43D4-824C-CEA324A741F5}" srcOrd="4" destOrd="0" parTransId="{642AE403-C423-40FF-BABA-239AA442D18A}" sibTransId="{71541283-722F-47A8-8274-918661B0D9CA}"/>
    <dgm:cxn modelId="{11A75BE5-E89E-45D4-BBC7-BD279178BA50}" type="presParOf" srcId="{37E57235-AC22-4A55-88B5-A630D7959A9D}" destId="{115650D8-7DAD-4E65-9182-C314DCD81FAF}" srcOrd="0" destOrd="0" presId="urn:microsoft.com/office/officeart/2005/8/layout/default"/>
    <dgm:cxn modelId="{C127CA58-0106-4198-BA8F-640C689A6E9F}" type="presParOf" srcId="{37E57235-AC22-4A55-88B5-A630D7959A9D}" destId="{9FC393A2-61A0-4F0F-A3AF-DB84BB5A803C}" srcOrd="1" destOrd="0" presId="urn:microsoft.com/office/officeart/2005/8/layout/default"/>
    <dgm:cxn modelId="{FBE2DFB4-CF26-45AC-8F75-AFAEC667DEC2}" type="presParOf" srcId="{37E57235-AC22-4A55-88B5-A630D7959A9D}" destId="{C2AD47B6-C882-4896-8068-34FEFD8BA955}" srcOrd="2" destOrd="0" presId="urn:microsoft.com/office/officeart/2005/8/layout/default"/>
    <dgm:cxn modelId="{23C947DD-B4C2-4C80-9204-014C0E6A1FB3}" type="presParOf" srcId="{37E57235-AC22-4A55-88B5-A630D7959A9D}" destId="{703423CB-6AF8-4A72-9417-45E624ADE2F8}" srcOrd="3" destOrd="0" presId="urn:microsoft.com/office/officeart/2005/8/layout/default"/>
    <dgm:cxn modelId="{5D915439-A0E4-469F-B1F8-60C6A7DB0FD6}" type="presParOf" srcId="{37E57235-AC22-4A55-88B5-A630D7959A9D}" destId="{98C7BCD5-F713-470A-9F29-0BB20CF0E38F}" srcOrd="4" destOrd="0" presId="urn:microsoft.com/office/officeart/2005/8/layout/default"/>
    <dgm:cxn modelId="{D03DCC88-EC6B-44B7-9134-13396B7545C1}" type="presParOf" srcId="{37E57235-AC22-4A55-88B5-A630D7959A9D}" destId="{400A57EB-3B07-4960-B365-F5932B54E33A}" srcOrd="5" destOrd="0" presId="urn:microsoft.com/office/officeart/2005/8/layout/default"/>
    <dgm:cxn modelId="{55F7A3C6-0AA6-4786-A057-52696D7CF908}" type="presParOf" srcId="{37E57235-AC22-4A55-88B5-A630D7959A9D}" destId="{960605A0-F03B-4396-B447-1F205EE05FAC}" srcOrd="6" destOrd="0" presId="urn:microsoft.com/office/officeart/2005/8/layout/default"/>
    <dgm:cxn modelId="{B3039253-834F-4D77-955E-088F6DA32BDE}" type="presParOf" srcId="{37E57235-AC22-4A55-88B5-A630D7959A9D}" destId="{5F3C0A51-36EC-4307-A4CD-ADD4B4FC5876}" srcOrd="7" destOrd="0" presId="urn:microsoft.com/office/officeart/2005/8/layout/default"/>
    <dgm:cxn modelId="{DCC0C6DA-0104-429D-845F-0999666D7DAB}" type="presParOf" srcId="{37E57235-AC22-4A55-88B5-A630D7959A9D}" destId="{7A85B9A5-B0C0-4FBE-A2B6-B6BBF09FF76F}" srcOrd="8" destOrd="0" presId="urn:microsoft.com/office/officeart/2005/8/layout/default"/>
    <dgm:cxn modelId="{48AB4727-9249-4AC2-8266-945024C7955B}" type="presParOf" srcId="{37E57235-AC22-4A55-88B5-A630D7959A9D}" destId="{22CE8332-CF1E-43A3-93C5-CD465A43B3F7}" srcOrd="9" destOrd="0" presId="urn:microsoft.com/office/officeart/2005/8/layout/default"/>
    <dgm:cxn modelId="{21313D18-5BF0-413D-A32A-C8C07FF36480}" type="presParOf" srcId="{37E57235-AC22-4A55-88B5-A630D7959A9D}" destId="{A8B11265-A497-44A0-AC74-86A73EA3CF1E}" srcOrd="10" destOrd="0" presId="urn:microsoft.com/office/officeart/2005/8/layout/default"/>
    <dgm:cxn modelId="{D0A32BAB-0FAE-458A-B40E-B51DA3C987F2}" type="presParOf" srcId="{37E57235-AC22-4A55-88B5-A630D7959A9D}" destId="{B816FE3B-563E-4FD9-953C-96439A1666FB}" srcOrd="11" destOrd="0" presId="urn:microsoft.com/office/officeart/2005/8/layout/default"/>
    <dgm:cxn modelId="{4D7ED8F6-73F9-4126-A2CA-A542884E3D19}" type="presParOf" srcId="{37E57235-AC22-4A55-88B5-A630D7959A9D}" destId="{8A88684C-DB17-4258-A053-A4E11711466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2AF691-06A2-4FA5-BA1A-9983A60DBB1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C00E60-07A4-4F68-9C97-FDFD4C36DC4A}">
      <dgm:prSet/>
      <dgm:spPr/>
      <dgm:t>
        <a:bodyPr/>
        <a:lstStyle/>
        <a:p>
          <a:r>
            <a:rPr lang="en-IN"/>
            <a:t>8. Photographers</a:t>
          </a:r>
          <a:endParaRPr lang="en-US"/>
        </a:p>
      </dgm:t>
    </dgm:pt>
    <dgm:pt modelId="{028F1C1D-70A2-4383-98C2-6325F31D0432}" type="parTrans" cxnId="{D0752002-2A56-4C7F-99BF-E05C42E53623}">
      <dgm:prSet/>
      <dgm:spPr/>
      <dgm:t>
        <a:bodyPr/>
        <a:lstStyle/>
        <a:p>
          <a:endParaRPr lang="en-US"/>
        </a:p>
      </dgm:t>
    </dgm:pt>
    <dgm:pt modelId="{874E63A2-AA58-4CBF-BCC1-3FF1694BF559}" type="sibTrans" cxnId="{D0752002-2A56-4C7F-99BF-E05C42E53623}">
      <dgm:prSet/>
      <dgm:spPr/>
      <dgm:t>
        <a:bodyPr/>
        <a:lstStyle/>
        <a:p>
          <a:endParaRPr lang="en-US"/>
        </a:p>
      </dgm:t>
    </dgm:pt>
    <dgm:pt modelId="{987EDE69-59BF-4A1C-9E77-DA65FFF904A2}">
      <dgm:prSet/>
      <dgm:spPr/>
      <dgm:t>
        <a:bodyPr/>
        <a:lstStyle/>
        <a:p>
          <a:r>
            <a:rPr lang="en-IN"/>
            <a:t>9. Organizing  Wedding Rituals</a:t>
          </a:r>
          <a:endParaRPr lang="en-US"/>
        </a:p>
      </dgm:t>
    </dgm:pt>
    <dgm:pt modelId="{759E6D77-0CB6-4CCC-9F84-DCA8EC51460B}" type="parTrans" cxnId="{E16C6686-5944-40AB-BBD6-AA5B35839898}">
      <dgm:prSet/>
      <dgm:spPr/>
      <dgm:t>
        <a:bodyPr/>
        <a:lstStyle/>
        <a:p>
          <a:endParaRPr lang="en-US"/>
        </a:p>
      </dgm:t>
    </dgm:pt>
    <dgm:pt modelId="{88E75D12-EDB1-496A-B5BE-A42F4170CCE8}" type="sibTrans" cxnId="{E16C6686-5944-40AB-BBD6-AA5B35839898}">
      <dgm:prSet/>
      <dgm:spPr/>
      <dgm:t>
        <a:bodyPr/>
        <a:lstStyle/>
        <a:p>
          <a:endParaRPr lang="en-US"/>
        </a:p>
      </dgm:t>
    </dgm:pt>
    <dgm:pt modelId="{C4073429-A618-4030-84B2-CA6557FC1AAC}">
      <dgm:prSet/>
      <dgm:spPr/>
      <dgm:t>
        <a:bodyPr/>
        <a:lstStyle/>
        <a:p>
          <a:r>
            <a:rPr lang="en-IN" dirty="0"/>
            <a:t>10. Food Service</a:t>
          </a:r>
          <a:endParaRPr lang="en-US" dirty="0"/>
        </a:p>
      </dgm:t>
    </dgm:pt>
    <dgm:pt modelId="{C84D1FB5-904E-4200-9927-FAC04C6AB878}" type="parTrans" cxnId="{46469D89-4FD2-4269-8E56-78EC74B0F9D5}">
      <dgm:prSet/>
      <dgm:spPr/>
      <dgm:t>
        <a:bodyPr/>
        <a:lstStyle/>
        <a:p>
          <a:endParaRPr lang="en-US"/>
        </a:p>
      </dgm:t>
    </dgm:pt>
    <dgm:pt modelId="{9F46FE4A-5A63-4686-8571-C2F64BB3027E}" type="sibTrans" cxnId="{46469D89-4FD2-4269-8E56-78EC74B0F9D5}">
      <dgm:prSet/>
      <dgm:spPr/>
      <dgm:t>
        <a:bodyPr/>
        <a:lstStyle/>
        <a:p>
          <a:endParaRPr lang="en-US"/>
        </a:p>
      </dgm:t>
    </dgm:pt>
    <dgm:pt modelId="{F8D38E7B-10A6-4C4D-B87B-F6D52CD43C45}">
      <dgm:prSet/>
      <dgm:spPr/>
      <dgm:t>
        <a:bodyPr/>
        <a:lstStyle/>
        <a:p>
          <a:r>
            <a:rPr lang="en-IN" dirty="0"/>
            <a:t>11. Decorators</a:t>
          </a:r>
          <a:endParaRPr lang="en-US" dirty="0"/>
        </a:p>
      </dgm:t>
    </dgm:pt>
    <dgm:pt modelId="{A5E1F4AE-AC66-42CB-A0F4-7A559E3AFE20}" type="parTrans" cxnId="{1AF72ECA-A7C0-4EB7-AE26-8B8D83EB1C25}">
      <dgm:prSet/>
      <dgm:spPr/>
      <dgm:t>
        <a:bodyPr/>
        <a:lstStyle/>
        <a:p>
          <a:endParaRPr lang="en-US"/>
        </a:p>
      </dgm:t>
    </dgm:pt>
    <dgm:pt modelId="{93FBB882-D879-4F4A-B4B7-10B76D071939}" type="sibTrans" cxnId="{1AF72ECA-A7C0-4EB7-AE26-8B8D83EB1C25}">
      <dgm:prSet/>
      <dgm:spPr/>
      <dgm:t>
        <a:bodyPr/>
        <a:lstStyle/>
        <a:p>
          <a:endParaRPr lang="en-US"/>
        </a:p>
      </dgm:t>
    </dgm:pt>
    <dgm:pt modelId="{256E1897-9F60-438D-8909-721E754EEBA9}">
      <dgm:prSet/>
      <dgm:spPr/>
      <dgm:t>
        <a:bodyPr/>
        <a:lstStyle/>
        <a:p>
          <a:r>
            <a:rPr lang="en-IN" dirty="0"/>
            <a:t>12. Entertainment</a:t>
          </a:r>
          <a:endParaRPr lang="en-US" dirty="0"/>
        </a:p>
      </dgm:t>
    </dgm:pt>
    <dgm:pt modelId="{158BFF06-8771-4985-BAAE-78B33A1773BF}" type="parTrans" cxnId="{FEBC7F03-FF4C-421A-AA0F-7BC5BA5412F0}">
      <dgm:prSet/>
      <dgm:spPr/>
      <dgm:t>
        <a:bodyPr/>
        <a:lstStyle/>
        <a:p>
          <a:endParaRPr lang="en-US"/>
        </a:p>
      </dgm:t>
    </dgm:pt>
    <dgm:pt modelId="{33F59391-9767-4ACE-9DBC-34657BFF66FA}" type="sibTrans" cxnId="{FEBC7F03-FF4C-421A-AA0F-7BC5BA5412F0}">
      <dgm:prSet/>
      <dgm:spPr/>
      <dgm:t>
        <a:bodyPr/>
        <a:lstStyle/>
        <a:p>
          <a:endParaRPr lang="en-US"/>
        </a:p>
      </dgm:t>
    </dgm:pt>
    <dgm:pt modelId="{8F22B9A5-9ADA-464F-BF8C-21A4F629C714}">
      <dgm:prSet/>
      <dgm:spPr/>
      <dgm:t>
        <a:bodyPr/>
        <a:lstStyle/>
        <a:p>
          <a:r>
            <a:rPr lang="en-IN" dirty="0"/>
            <a:t>13. Gift for Guests</a:t>
          </a:r>
          <a:endParaRPr lang="en-US" dirty="0"/>
        </a:p>
      </dgm:t>
    </dgm:pt>
    <dgm:pt modelId="{1DD74E4C-7F6B-4A88-A0B4-647475249032}" type="parTrans" cxnId="{8439679C-6C1B-48F0-95C5-27A2987A840D}">
      <dgm:prSet/>
      <dgm:spPr/>
      <dgm:t>
        <a:bodyPr/>
        <a:lstStyle/>
        <a:p>
          <a:endParaRPr lang="en-US"/>
        </a:p>
      </dgm:t>
    </dgm:pt>
    <dgm:pt modelId="{083E9AB5-CA58-494E-8C4C-56D6C07A9C3C}" type="sibTrans" cxnId="{8439679C-6C1B-48F0-95C5-27A2987A840D}">
      <dgm:prSet/>
      <dgm:spPr/>
      <dgm:t>
        <a:bodyPr/>
        <a:lstStyle/>
        <a:p>
          <a:endParaRPr lang="en-US"/>
        </a:p>
      </dgm:t>
    </dgm:pt>
    <dgm:pt modelId="{1C727E83-AC09-45F6-B929-367C7087668D}">
      <dgm:prSet/>
      <dgm:spPr/>
      <dgm:t>
        <a:bodyPr/>
        <a:lstStyle/>
        <a:p>
          <a:r>
            <a:rPr lang="en-IN" dirty="0"/>
            <a:t>14. Arrangement of Ghori and </a:t>
          </a:r>
          <a:r>
            <a:rPr lang="en-IN" dirty="0" err="1"/>
            <a:t>Doli</a:t>
          </a:r>
          <a:endParaRPr lang="en-US" dirty="0"/>
        </a:p>
      </dgm:t>
    </dgm:pt>
    <dgm:pt modelId="{3069E2D2-B6F9-42C2-B589-A05BE3AB7A1B}" type="parTrans" cxnId="{00783726-36F8-42AC-A175-06A0C5BF4257}">
      <dgm:prSet/>
      <dgm:spPr/>
      <dgm:t>
        <a:bodyPr/>
        <a:lstStyle/>
        <a:p>
          <a:endParaRPr lang="en-US"/>
        </a:p>
      </dgm:t>
    </dgm:pt>
    <dgm:pt modelId="{45B7748B-CB92-4B04-B9C5-DFC5E8FC18B5}" type="sibTrans" cxnId="{00783726-36F8-42AC-A175-06A0C5BF4257}">
      <dgm:prSet/>
      <dgm:spPr/>
      <dgm:t>
        <a:bodyPr/>
        <a:lstStyle/>
        <a:p>
          <a:endParaRPr lang="en-US"/>
        </a:p>
      </dgm:t>
    </dgm:pt>
    <dgm:pt modelId="{D244422C-081C-4041-872E-4A8128F28EF6}" type="pres">
      <dgm:prSet presAssocID="{732AF691-06A2-4FA5-BA1A-9983A60DBB11}" presName="linear" presStyleCnt="0">
        <dgm:presLayoutVars>
          <dgm:animLvl val="lvl"/>
          <dgm:resizeHandles val="exact"/>
        </dgm:presLayoutVars>
      </dgm:prSet>
      <dgm:spPr/>
    </dgm:pt>
    <dgm:pt modelId="{E9E20FAC-13AB-41F2-AF6A-87C582261A36}" type="pres">
      <dgm:prSet presAssocID="{5AC00E60-07A4-4F68-9C97-FDFD4C36DC4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C6A3249-F313-4086-92B2-FB8989B32D00}" type="pres">
      <dgm:prSet presAssocID="{874E63A2-AA58-4CBF-BCC1-3FF1694BF559}" presName="spacer" presStyleCnt="0"/>
      <dgm:spPr/>
    </dgm:pt>
    <dgm:pt modelId="{FF5E57C2-C273-4696-88F9-F6253056CC97}" type="pres">
      <dgm:prSet presAssocID="{987EDE69-59BF-4A1C-9E77-DA65FFF904A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EC02237-5A2C-4927-80CA-5B870425BD97}" type="pres">
      <dgm:prSet presAssocID="{88E75D12-EDB1-496A-B5BE-A42F4170CCE8}" presName="spacer" presStyleCnt="0"/>
      <dgm:spPr/>
    </dgm:pt>
    <dgm:pt modelId="{552D0EFB-2129-46A6-BE7E-EDC1891A5BB4}" type="pres">
      <dgm:prSet presAssocID="{C4073429-A618-4030-84B2-CA6557FC1AA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6094ABE-9F72-474B-B431-89863747BB36}" type="pres">
      <dgm:prSet presAssocID="{9F46FE4A-5A63-4686-8571-C2F64BB3027E}" presName="spacer" presStyleCnt="0"/>
      <dgm:spPr/>
    </dgm:pt>
    <dgm:pt modelId="{7C273B73-4097-46DA-93B6-D587D13EE0A6}" type="pres">
      <dgm:prSet presAssocID="{F8D38E7B-10A6-4C4D-B87B-F6D52CD43C4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552C856-B97B-4288-A624-C1C64FD94BC9}" type="pres">
      <dgm:prSet presAssocID="{93FBB882-D879-4F4A-B4B7-10B76D071939}" presName="spacer" presStyleCnt="0"/>
      <dgm:spPr/>
    </dgm:pt>
    <dgm:pt modelId="{3AC3BD15-33E9-4469-A14A-D942A040C52B}" type="pres">
      <dgm:prSet presAssocID="{256E1897-9F60-438D-8909-721E754EEBA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EF56870-DD13-41B1-ABAD-BD5351B853BF}" type="pres">
      <dgm:prSet presAssocID="{33F59391-9767-4ACE-9DBC-34657BFF66FA}" presName="spacer" presStyleCnt="0"/>
      <dgm:spPr/>
    </dgm:pt>
    <dgm:pt modelId="{B9940C47-B46D-467F-B7C0-36DDC8A66EBF}" type="pres">
      <dgm:prSet presAssocID="{8F22B9A5-9ADA-464F-BF8C-21A4F629C71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C33413D-0819-40F9-A591-A8A8842FC223}" type="pres">
      <dgm:prSet presAssocID="{083E9AB5-CA58-494E-8C4C-56D6C07A9C3C}" presName="spacer" presStyleCnt="0"/>
      <dgm:spPr/>
    </dgm:pt>
    <dgm:pt modelId="{B0EE8266-5C95-42DE-AA9F-C8C83DAB717D}" type="pres">
      <dgm:prSet presAssocID="{1C727E83-AC09-45F6-B929-367C7087668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0752002-2A56-4C7F-99BF-E05C42E53623}" srcId="{732AF691-06A2-4FA5-BA1A-9983A60DBB11}" destId="{5AC00E60-07A4-4F68-9C97-FDFD4C36DC4A}" srcOrd="0" destOrd="0" parTransId="{028F1C1D-70A2-4383-98C2-6325F31D0432}" sibTransId="{874E63A2-AA58-4CBF-BCC1-3FF1694BF559}"/>
    <dgm:cxn modelId="{FEBC7F03-FF4C-421A-AA0F-7BC5BA5412F0}" srcId="{732AF691-06A2-4FA5-BA1A-9983A60DBB11}" destId="{256E1897-9F60-438D-8909-721E754EEBA9}" srcOrd="4" destOrd="0" parTransId="{158BFF06-8771-4985-BAAE-78B33A1773BF}" sibTransId="{33F59391-9767-4ACE-9DBC-34657BFF66FA}"/>
    <dgm:cxn modelId="{3606FB12-4B9C-4ECA-9039-B3C7F0DC25B5}" type="presOf" srcId="{1C727E83-AC09-45F6-B929-367C7087668D}" destId="{B0EE8266-5C95-42DE-AA9F-C8C83DAB717D}" srcOrd="0" destOrd="0" presId="urn:microsoft.com/office/officeart/2005/8/layout/vList2"/>
    <dgm:cxn modelId="{00783726-36F8-42AC-A175-06A0C5BF4257}" srcId="{732AF691-06A2-4FA5-BA1A-9983A60DBB11}" destId="{1C727E83-AC09-45F6-B929-367C7087668D}" srcOrd="6" destOrd="0" parTransId="{3069E2D2-B6F9-42C2-B589-A05BE3AB7A1B}" sibTransId="{45B7748B-CB92-4B04-B9C5-DFC5E8FC18B5}"/>
    <dgm:cxn modelId="{C17DC632-5DE6-4379-9220-4CE6314AE880}" type="presOf" srcId="{732AF691-06A2-4FA5-BA1A-9983A60DBB11}" destId="{D244422C-081C-4041-872E-4A8128F28EF6}" srcOrd="0" destOrd="0" presId="urn:microsoft.com/office/officeart/2005/8/layout/vList2"/>
    <dgm:cxn modelId="{E16C6686-5944-40AB-BBD6-AA5B35839898}" srcId="{732AF691-06A2-4FA5-BA1A-9983A60DBB11}" destId="{987EDE69-59BF-4A1C-9E77-DA65FFF904A2}" srcOrd="1" destOrd="0" parTransId="{759E6D77-0CB6-4CCC-9F84-DCA8EC51460B}" sibTransId="{88E75D12-EDB1-496A-B5BE-A42F4170CCE8}"/>
    <dgm:cxn modelId="{AE015087-DF30-43D6-973B-CA133309B03F}" type="presOf" srcId="{5AC00E60-07A4-4F68-9C97-FDFD4C36DC4A}" destId="{E9E20FAC-13AB-41F2-AF6A-87C582261A36}" srcOrd="0" destOrd="0" presId="urn:microsoft.com/office/officeart/2005/8/layout/vList2"/>
    <dgm:cxn modelId="{46469D89-4FD2-4269-8E56-78EC74B0F9D5}" srcId="{732AF691-06A2-4FA5-BA1A-9983A60DBB11}" destId="{C4073429-A618-4030-84B2-CA6557FC1AAC}" srcOrd="2" destOrd="0" parTransId="{C84D1FB5-904E-4200-9927-FAC04C6AB878}" sibTransId="{9F46FE4A-5A63-4686-8571-C2F64BB3027E}"/>
    <dgm:cxn modelId="{F579B39A-C04D-4B17-94CB-188F72F00C57}" type="presOf" srcId="{F8D38E7B-10A6-4C4D-B87B-F6D52CD43C45}" destId="{7C273B73-4097-46DA-93B6-D587D13EE0A6}" srcOrd="0" destOrd="0" presId="urn:microsoft.com/office/officeart/2005/8/layout/vList2"/>
    <dgm:cxn modelId="{8439679C-6C1B-48F0-95C5-27A2987A840D}" srcId="{732AF691-06A2-4FA5-BA1A-9983A60DBB11}" destId="{8F22B9A5-9ADA-464F-BF8C-21A4F629C714}" srcOrd="5" destOrd="0" parTransId="{1DD74E4C-7F6B-4A88-A0B4-647475249032}" sibTransId="{083E9AB5-CA58-494E-8C4C-56D6C07A9C3C}"/>
    <dgm:cxn modelId="{F6C66BA8-E002-4530-AEE5-AD8C6668D6D5}" type="presOf" srcId="{987EDE69-59BF-4A1C-9E77-DA65FFF904A2}" destId="{FF5E57C2-C273-4696-88F9-F6253056CC97}" srcOrd="0" destOrd="0" presId="urn:microsoft.com/office/officeart/2005/8/layout/vList2"/>
    <dgm:cxn modelId="{87FF86BA-413A-4A2A-863A-0D601AC5B69C}" type="presOf" srcId="{C4073429-A618-4030-84B2-CA6557FC1AAC}" destId="{552D0EFB-2129-46A6-BE7E-EDC1891A5BB4}" srcOrd="0" destOrd="0" presId="urn:microsoft.com/office/officeart/2005/8/layout/vList2"/>
    <dgm:cxn modelId="{1AF72ECA-A7C0-4EB7-AE26-8B8D83EB1C25}" srcId="{732AF691-06A2-4FA5-BA1A-9983A60DBB11}" destId="{F8D38E7B-10A6-4C4D-B87B-F6D52CD43C45}" srcOrd="3" destOrd="0" parTransId="{A5E1F4AE-AC66-42CB-A0F4-7A559E3AFE20}" sibTransId="{93FBB882-D879-4F4A-B4B7-10B76D071939}"/>
    <dgm:cxn modelId="{C149F1F3-78F7-41D7-ACD8-302B1696B5B2}" type="presOf" srcId="{256E1897-9F60-438D-8909-721E754EEBA9}" destId="{3AC3BD15-33E9-4469-A14A-D942A040C52B}" srcOrd="0" destOrd="0" presId="urn:microsoft.com/office/officeart/2005/8/layout/vList2"/>
    <dgm:cxn modelId="{73712BFA-E082-4428-B856-0CF458312AEB}" type="presOf" srcId="{8F22B9A5-9ADA-464F-BF8C-21A4F629C714}" destId="{B9940C47-B46D-467F-B7C0-36DDC8A66EBF}" srcOrd="0" destOrd="0" presId="urn:microsoft.com/office/officeart/2005/8/layout/vList2"/>
    <dgm:cxn modelId="{CE22D471-3341-4720-9C24-763A272CECD1}" type="presParOf" srcId="{D244422C-081C-4041-872E-4A8128F28EF6}" destId="{E9E20FAC-13AB-41F2-AF6A-87C582261A36}" srcOrd="0" destOrd="0" presId="urn:microsoft.com/office/officeart/2005/8/layout/vList2"/>
    <dgm:cxn modelId="{1DF5EDEC-23ED-4DF0-8097-C63363753A08}" type="presParOf" srcId="{D244422C-081C-4041-872E-4A8128F28EF6}" destId="{CC6A3249-F313-4086-92B2-FB8989B32D00}" srcOrd="1" destOrd="0" presId="urn:microsoft.com/office/officeart/2005/8/layout/vList2"/>
    <dgm:cxn modelId="{219E3C67-1DF0-4C8C-A901-8124A584C5F4}" type="presParOf" srcId="{D244422C-081C-4041-872E-4A8128F28EF6}" destId="{FF5E57C2-C273-4696-88F9-F6253056CC97}" srcOrd="2" destOrd="0" presId="urn:microsoft.com/office/officeart/2005/8/layout/vList2"/>
    <dgm:cxn modelId="{555A46F0-E912-4F2D-BB30-414992C6ED50}" type="presParOf" srcId="{D244422C-081C-4041-872E-4A8128F28EF6}" destId="{CEC02237-5A2C-4927-80CA-5B870425BD97}" srcOrd="3" destOrd="0" presId="urn:microsoft.com/office/officeart/2005/8/layout/vList2"/>
    <dgm:cxn modelId="{CECB48FA-F953-4123-ADE2-DB84C08734FE}" type="presParOf" srcId="{D244422C-081C-4041-872E-4A8128F28EF6}" destId="{552D0EFB-2129-46A6-BE7E-EDC1891A5BB4}" srcOrd="4" destOrd="0" presId="urn:microsoft.com/office/officeart/2005/8/layout/vList2"/>
    <dgm:cxn modelId="{85DDA8BC-5730-4DB7-B0FC-95DBD183187E}" type="presParOf" srcId="{D244422C-081C-4041-872E-4A8128F28EF6}" destId="{86094ABE-9F72-474B-B431-89863747BB36}" srcOrd="5" destOrd="0" presId="urn:microsoft.com/office/officeart/2005/8/layout/vList2"/>
    <dgm:cxn modelId="{EF876C6B-25E7-4DB5-B1ED-ADA23555D8BC}" type="presParOf" srcId="{D244422C-081C-4041-872E-4A8128F28EF6}" destId="{7C273B73-4097-46DA-93B6-D587D13EE0A6}" srcOrd="6" destOrd="0" presId="urn:microsoft.com/office/officeart/2005/8/layout/vList2"/>
    <dgm:cxn modelId="{6E753FB1-BD6F-4002-BC50-2D9DA5FF5335}" type="presParOf" srcId="{D244422C-081C-4041-872E-4A8128F28EF6}" destId="{8552C856-B97B-4288-A624-C1C64FD94BC9}" srcOrd="7" destOrd="0" presId="urn:microsoft.com/office/officeart/2005/8/layout/vList2"/>
    <dgm:cxn modelId="{6751114C-4271-4346-9AC6-266B10518242}" type="presParOf" srcId="{D244422C-081C-4041-872E-4A8128F28EF6}" destId="{3AC3BD15-33E9-4469-A14A-D942A040C52B}" srcOrd="8" destOrd="0" presId="urn:microsoft.com/office/officeart/2005/8/layout/vList2"/>
    <dgm:cxn modelId="{94CB4860-40C4-46B8-8E25-EF7456719C6C}" type="presParOf" srcId="{D244422C-081C-4041-872E-4A8128F28EF6}" destId="{0EF56870-DD13-41B1-ABAD-BD5351B853BF}" srcOrd="9" destOrd="0" presId="urn:microsoft.com/office/officeart/2005/8/layout/vList2"/>
    <dgm:cxn modelId="{326D1157-ABB0-4E83-BA4C-C8BBDFA9794D}" type="presParOf" srcId="{D244422C-081C-4041-872E-4A8128F28EF6}" destId="{B9940C47-B46D-467F-B7C0-36DDC8A66EBF}" srcOrd="10" destOrd="0" presId="urn:microsoft.com/office/officeart/2005/8/layout/vList2"/>
    <dgm:cxn modelId="{F4E6577C-B52C-42AB-A9EF-521A6291578C}" type="presParOf" srcId="{D244422C-081C-4041-872E-4A8128F28EF6}" destId="{9C33413D-0819-40F9-A591-A8A8842FC223}" srcOrd="11" destOrd="0" presId="urn:microsoft.com/office/officeart/2005/8/layout/vList2"/>
    <dgm:cxn modelId="{C82431A6-BC07-4B3B-A9AE-C6EB57907177}" type="presParOf" srcId="{D244422C-081C-4041-872E-4A8128F28EF6}" destId="{B0EE8266-5C95-42DE-AA9F-C8C83DAB717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74BAA1-4B52-404D-96E0-E17D1F105B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BCDCBF-2AB6-4531-95B7-E2CCED2EE32B}">
      <dgm:prSet/>
      <dgm:spPr/>
      <dgm:t>
        <a:bodyPr/>
        <a:lstStyle/>
        <a:p>
          <a:r>
            <a:rPr lang="en-US"/>
            <a:t>1. Transportation service of guests and family members will be included i.e., Airport pickup and drop as well as food.</a:t>
          </a:r>
        </a:p>
      </dgm:t>
    </dgm:pt>
    <dgm:pt modelId="{44FCB8BD-2116-4B28-B98E-0C6300568DE0}" type="parTrans" cxnId="{6960D3FE-464F-4D67-B197-208ED72D7A15}">
      <dgm:prSet/>
      <dgm:spPr/>
      <dgm:t>
        <a:bodyPr/>
        <a:lstStyle/>
        <a:p>
          <a:endParaRPr lang="en-US"/>
        </a:p>
      </dgm:t>
    </dgm:pt>
    <dgm:pt modelId="{3A296816-D196-447B-8187-66D8D242B9BA}" type="sibTrans" cxnId="{6960D3FE-464F-4D67-B197-208ED72D7A15}">
      <dgm:prSet/>
      <dgm:spPr/>
      <dgm:t>
        <a:bodyPr/>
        <a:lstStyle/>
        <a:p>
          <a:endParaRPr lang="en-US"/>
        </a:p>
      </dgm:t>
    </dgm:pt>
    <dgm:pt modelId="{0518774D-D37B-4AB4-AE7D-63B04FD0D956}">
      <dgm:prSet/>
      <dgm:spPr/>
      <dgm:t>
        <a:bodyPr/>
        <a:lstStyle/>
        <a:p>
          <a:r>
            <a:rPr lang="en-US" dirty="0"/>
            <a:t>2. Jewelry ,rings and gift items will not be included.</a:t>
          </a:r>
        </a:p>
      </dgm:t>
    </dgm:pt>
    <dgm:pt modelId="{265AB9E6-4B21-4ECB-8DEC-E5A01922FDC6}" type="parTrans" cxnId="{69F3F343-E0F1-4345-B348-C45626FB8C9F}">
      <dgm:prSet/>
      <dgm:spPr/>
      <dgm:t>
        <a:bodyPr/>
        <a:lstStyle/>
        <a:p>
          <a:endParaRPr lang="en-US"/>
        </a:p>
      </dgm:t>
    </dgm:pt>
    <dgm:pt modelId="{3C2AA155-6285-4881-8DFA-CAD704480D5C}" type="sibTrans" cxnId="{69F3F343-E0F1-4345-B348-C45626FB8C9F}">
      <dgm:prSet/>
      <dgm:spPr/>
      <dgm:t>
        <a:bodyPr/>
        <a:lstStyle/>
        <a:p>
          <a:endParaRPr lang="en-US"/>
        </a:p>
      </dgm:t>
    </dgm:pt>
    <dgm:pt modelId="{1E998BA6-B967-4CD9-BD17-B8D34C0B2C9C}">
      <dgm:prSet/>
      <dgm:spPr/>
      <dgm:t>
        <a:bodyPr/>
        <a:lstStyle/>
        <a:p>
          <a:r>
            <a:rPr lang="en-US"/>
            <a:t>3. Covid treatment expenses won't be covered.</a:t>
          </a:r>
        </a:p>
      </dgm:t>
    </dgm:pt>
    <dgm:pt modelId="{10E5701D-D7D0-41C0-84B8-3853D028D5CE}" type="parTrans" cxnId="{C0EEA475-A796-418C-8A7F-6AC1C04348CE}">
      <dgm:prSet/>
      <dgm:spPr/>
      <dgm:t>
        <a:bodyPr/>
        <a:lstStyle/>
        <a:p>
          <a:endParaRPr lang="en-US"/>
        </a:p>
      </dgm:t>
    </dgm:pt>
    <dgm:pt modelId="{64C0A096-DB6B-4FAD-87EF-A62AB4730F63}" type="sibTrans" cxnId="{C0EEA475-A796-418C-8A7F-6AC1C04348CE}">
      <dgm:prSet/>
      <dgm:spPr/>
      <dgm:t>
        <a:bodyPr/>
        <a:lstStyle/>
        <a:p>
          <a:endParaRPr lang="en-US"/>
        </a:p>
      </dgm:t>
    </dgm:pt>
    <dgm:pt modelId="{5BDE763A-8457-441B-BC0B-7DDE289CB56A}">
      <dgm:prSet/>
      <dgm:spPr/>
      <dgm:t>
        <a:bodyPr/>
        <a:lstStyle/>
        <a:p>
          <a:r>
            <a:rPr lang="en-US"/>
            <a:t>4. Any guests missing the flight or train.</a:t>
          </a:r>
        </a:p>
      </dgm:t>
    </dgm:pt>
    <dgm:pt modelId="{6ABC44BC-5989-44C5-B3D0-3269EFB3DF95}" type="parTrans" cxnId="{B55FDFE0-2347-458E-AA4D-762C9BDC2F5C}">
      <dgm:prSet/>
      <dgm:spPr/>
      <dgm:t>
        <a:bodyPr/>
        <a:lstStyle/>
        <a:p>
          <a:endParaRPr lang="en-US"/>
        </a:p>
      </dgm:t>
    </dgm:pt>
    <dgm:pt modelId="{2ED30B80-D108-4620-B960-E5A0E2A04113}" type="sibTrans" cxnId="{B55FDFE0-2347-458E-AA4D-762C9BDC2F5C}">
      <dgm:prSet/>
      <dgm:spPr/>
      <dgm:t>
        <a:bodyPr/>
        <a:lstStyle/>
        <a:p>
          <a:endParaRPr lang="en-US"/>
        </a:p>
      </dgm:t>
    </dgm:pt>
    <dgm:pt modelId="{8B7CF064-1976-4A02-8826-F948E15E3AD3}" type="pres">
      <dgm:prSet presAssocID="{0D74BAA1-4B52-404D-96E0-E17D1F105B7E}" presName="root" presStyleCnt="0">
        <dgm:presLayoutVars>
          <dgm:dir/>
          <dgm:resizeHandles val="exact"/>
        </dgm:presLayoutVars>
      </dgm:prSet>
      <dgm:spPr/>
    </dgm:pt>
    <dgm:pt modelId="{00AC6F44-9681-41E8-9962-C9BDFFBAA70B}" type="pres">
      <dgm:prSet presAssocID="{55BCDCBF-2AB6-4531-95B7-E2CCED2EE32B}" presName="compNode" presStyleCnt="0"/>
      <dgm:spPr/>
    </dgm:pt>
    <dgm:pt modelId="{2D8AF42C-3668-41EC-BFC2-8ED8D498259A}" type="pres">
      <dgm:prSet presAssocID="{55BCDCBF-2AB6-4531-95B7-E2CCED2EE32B}" presName="bgRect" presStyleLbl="bgShp" presStyleIdx="0" presStyleCnt="4"/>
      <dgm:spPr/>
    </dgm:pt>
    <dgm:pt modelId="{117D2D04-D808-4379-9E01-955C9C34A60E}" type="pres">
      <dgm:prSet presAssocID="{55BCDCBF-2AB6-4531-95B7-E2CCED2EE3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422CF8FD-8973-4243-95A6-CE922890F5F8}" type="pres">
      <dgm:prSet presAssocID="{55BCDCBF-2AB6-4531-95B7-E2CCED2EE32B}" presName="spaceRect" presStyleCnt="0"/>
      <dgm:spPr/>
    </dgm:pt>
    <dgm:pt modelId="{D4877D05-4827-4996-8922-1464E615FF6D}" type="pres">
      <dgm:prSet presAssocID="{55BCDCBF-2AB6-4531-95B7-E2CCED2EE32B}" presName="parTx" presStyleLbl="revTx" presStyleIdx="0" presStyleCnt="4">
        <dgm:presLayoutVars>
          <dgm:chMax val="0"/>
          <dgm:chPref val="0"/>
        </dgm:presLayoutVars>
      </dgm:prSet>
      <dgm:spPr/>
    </dgm:pt>
    <dgm:pt modelId="{0E5478B5-B134-41C1-923D-CC99484FFB94}" type="pres">
      <dgm:prSet presAssocID="{3A296816-D196-447B-8187-66D8D242B9BA}" presName="sibTrans" presStyleCnt="0"/>
      <dgm:spPr/>
    </dgm:pt>
    <dgm:pt modelId="{F87C8D68-A5DD-4313-8646-E02ADDA0082D}" type="pres">
      <dgm:prSet presAssocID="{0518774D-D37B-4AB4-AE7D-63B04FD0D956}" presName="compNode" presStyleCnt="0"/>
      <dgm:spPr/>
    </dgm:pt>
    <dgm:pt modelId="{61837421-4535-4026-941A-4994B21FE6E2}" type="pres">
      <dgm:prSet presAssocID="{0518774D-D37B-4AB4-AE7D-63B04FD0D956}" presName="bgRect" presStyleLbl="bgShp" presStyleIdx="1" presStyleCnt="4"/>
      <dgm:spPr/>
    </dgm:pt>
    <dgm:pt modelId="{2D32FA56-4C3B-4355-ABCF-00CA2D2263C1}" type="pres">
      <dgm:prSet presAssocID="{0518774D-D37B-4AB4-AE7D-63B04FD0D9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50431997-A4F0-43AF-92EC-88B3F96C5EC7}" type="pres">
      <dgm:prSet presAssocID="{0518774D-D37B-4AB4-AE7D-63B04FD0D956}" presName="spaceRect" presStyleCnt="0"/>
      <dgm:spPr/>
    </dgm:pt>
    <dgm:pt modelId="{E8CD6FB6-E595-40BF-A43E-A3BB06CEA773}" type="pres">
      <dgm:prSet presAssocID="{0518774D-D37B-4AB4-AE7D-63B04FD0D956}" presName="parTx" presStyleLbl="revTx" presStyleIdx="1" presStyleCnt="4">
        <dgm:presLayoutVars>
          <dgm:chMax val="0"/>
          <dgm:chPref val="0"/>
        </dgm:presLayoutVars>
      </dgm:prSet>
      <dgm:spPr/>
    </dgm:pt>
    <dgm:pt modelId="{C5561ADA-0755-49C6-9C04-DF88074459F8}" type="pres">
      <dgm:prSet presAssocID="{3C2AA155-6285-4881-8DFA-CAD704480D5C}" presName="sibTrans" presStyleCnt="0"/>
      <dgm:spPr/>
    </dgm:pt>
    <dgm:pt modelId="{E78B4651-D3A1-4197-8FEB-B7F114737B3C}" type="pres">
      <dgm:prSet presAssocID="{1E998BA6-B967-4CD9-BD17-B8D34C0B2C9C}" presName="compNode" presStyleCnt="0"/>
      <dgm:spPr/>
    </dgm:pt>
    <dgm:pt modelId="{712AEDDA-772C-4D5C-939A-8A93E897F454}" type="pres">
      <dgm:prSet presAssocID="{1E998BA6-B967-4CD9-BD17-B8D34C0B2C9C}" presName="bgRect" presStyleLbl="bgShp" presStyleIdx="2" presStyleCnt="4"/>
      <dgm:spPr/>
    </dgm:pt>
    <dgm:pt modelId="{478604FD-6C31-4CF1-9597-A0886A0E6CAE}" type="pres">
      <dgm:prSet presAssocID="{1E998BA6-B967-4CD9-BD17-B8D34C0B2C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1F81DADA-25C3-4F82-BDD9-0AE922F8A2BC}" type="pres">
      <dgm:prSet presAssocID="{1E998BA6-B967-4CD9-BD17-B8D34C0B2C9C}" presName="spaceRect" presStyleCnt="0"/>
      <dgm:spPr/>
    </dgm:pt>
    <dgm:pt modelId="{08B547FD-12C7-46B3-9E06-64ECCDE58C0D}" type="pres">
      <dgm:prSet presAssocID="{1E998BA6-B967-4CD9-BD17-B8D34C0B2C9C}" presName="parTx" presStyleLbl="revTx" presStyleIdx="2" presStyleCnt="4">
        <dgm:presLayoutVars>
          <dgm:chMax val="0"/>
          <dgm:chPref val="0"/>
        </dgm:presLayoutVars>
      </dgm:prSet>
      <dgm:spPr/>
    </dgm:pt>
    <dgm:pt modelId="{B07842C4-0785-47B1-80AE-0677534B8271}" type="pres">
      <dgm:prSet presAssocID="{64C0A096-DB6B-4FAD-87EF-A62AB4730F63}" presName="sibTrans" presStyleCnt="0"/>
      <dgm:spPr/>
    </dgm:pt>
    <dgm:pt modelId="{44DEBF73-2073-4430-8684-2AAD3971CDDA}" type="pres">
      <dgm:prSet presAssocID="{5BDE763A-8457-441B-BC0B-7DDE289CB56A}" presName="compNode" presStyleCnt="0"/>
      <dgm:spPr/>
    </dgm:pt>
    <dgm:pt modelId="{708DD62E-EA7A-4B70-A422-4E8AE2242138}" type="pres">
      <dgm:prSet presAssocID="{5BDE763A-8457-441B-BC0B-7DDE289CB56A}" presName="bgRect" presStyleLbl="bgShp" presStyleIdx="3" presStyleCnt="4"/>
      <dgm:spPr/>
    </dgm:pt>
    <dgm:pt modelId="{7844E087-78CA-4CD2-B96D-121CE20492BF}" type="pres">
      <dgm:prSet presAssocID="{5BDE763A-8457-441B-BC0B-7DDE289CB5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76DAE317-D9A8-46C3-94D3-29BFFDB92737}" type="pres">
      <dgm:prSet presAssocID="{5BDE763A-8457-441B-BC0B-7DDE289CB56A}" presName="spaceRect" presStyleCnt="0"/>
      <dgm:spPr/>
    </dgm:pt>
    <dgm:pt modelId="{827633E5-641F-4620-99B2-D99ECFB969F5}" type="pres">
      <dgm:prSet presAssocID="{5BDE763A-8457-441B-BC0B-7DDE289CB5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8482D02-B6AD-40B8-AA45-5D9CB0DA0B0C}" type="presOf" srcId="{55BCDCBF-2AB6-4531-95B7-E2CCED2EE32B}" destId="{D4877D05-4827-4996-8922-1464E615FF6D}" srcOrd="0" destOrd="0" presId="urn:microsoft.com/office/officeart/2018/2/layout/IconVerticalSolidList"/>
    <dgm:cxn modelId="{69F3F343-E0F1-4345-B348-C45626FB8C9F}" srcId="{0D74BAA1-4B52-404D-96E0-E17D1F105B7E}" destId="{0518774D-D37B-4AB4-AE7D-63B04FD0D956}" srcOrd="1" destOrd="0" parTransId="{265AB9E6-4B21-4ECB-8DEC-E5A01922FDC6}" sibTransId="{3C2AA155-6285-4881-8DFA-CAD704480D5C}"/>
    <dgm:cxn modelId="{4CD07D52-2C65-46CD-A846-6465EC8C27EA}" type="presOf" srcId="{0518774D-D37B-4AB4-AE7D-63B04FD0D956}" destId="{E8CD6FB6-E595-40BF-A43E-A3BB06CEA773}" srcOrd="0" destOrd="0" presId="urn:microsoft.com/office/officeart/2018/2/layout/IconVerticalSolidList"/>
    <dgm:cxn modelId="{C0EEA475-A796-418C-8A7F-6AC1C04348CE}" srcId="{0D74BAA1-4B52-404D-96E0-E17D1F105B7E}" destId="{1E998BA6-B967-4CD9-BD17-B8D34C0B2C9C}" srcOrd="2" destOrd="0" parTransId="{10E5701D-D7D0-41C0-84B8-3853D028D5CE}" sibTransId="{64C0A096-DB6B-4FAD-87EF-A62AB4730F63}"/>
    <dgm:cxn modelId="{092CF658-D1B3-4ADE-8D71-D525F59FE04C}" type="presOf" srcId="{1E998BA6-B967-4CD9-BD17-B8D34C0B2C9C}" destId="{08B547FD-12C7-46B3-9E06-64ECCDE58C0D}" srcOrd="0" destOrd="0" presId="urn:microsoft.com/office/officeart/2018/2/layout/IconVerticalSolidList"/>
    <dgm:cxn modelId="{078980B7-45AD-48C1-B378-ECE99FB4F0B8}" type="presOf" srcId="{5BDE763A-8457-441B-BC0B-7DDE289CB56A}" destId="{827633E5-641F-4620-99B2-D99ECFB969F5}" srcOrd="0" destOrd="0" presId="urn:microsoft.com/office/officeart/2018/2/layout/IconVerticalSolidList"/>
    <dgm:cxn modelId="{B55FDFE0-2347-458E-AA4D-762C9BDC2F5C}" srcId="{0D74BAA1-4B52-404D-96E0-E17D1F105B7E}" destId="{5BDE763A-8457-441B-BC0B-7DDE289CB56A}" srcOrd="3" destOrd="0" parTransId="{6ABC44BC-5989-44C5-B3D0-3269EFB3DF95}" sibTransId="{2ED30B80-D108-4620-B960-E5A0E2A04113}"/>
    <dgm:cxn modelId="{5C3C59F3-750E-4BDC-A1AA-2663A04BB604}" type="presOf" srcId="{0D74BAA1-4B52-404D-96E0-E17D1F105B7E}" destId="{8B7CF064-1976-4A02-8826-F948E15E3AD3}" srcOrd="0" destOrd="0" presId="urn:microsoft.com/office/officeart/2018/2/layout/IconVerticalSolidList"/>
    <dgm:cxn modelId="{6960D3FE-464F-4D67-B197-208ED72D7A15}" srcId="{0D74BAA1-4B52-404D-96E0-E17D1F105B7E}" destId="{55BCDCBF-2AB6-4531-95B7-E2CCED2EE32B}" srcOrd="0" destOrd="0" parTransId="{44FCB8BD-2116-4B28-B98E-0C6300568DE0}" sibTransId="{3A296816-D196-447B-8187-66D8D242B9BA}"/>
    <dgm:cxn modelId="{54861041-2177-44B9-9E9C-3566DF713B05}" type="presParOf" srcId="{8B7CF064-1976-4A02-8826-F948E15E3AD3}" destId="{00AC6F44-9681-41E8-9962-C9BDFFBAA70B}" srcOrd="0" destOrd="0" presId="urn:microsoft.com/office/officeart/2018/2/layout/IconVerticalSolidList"/>
    <dgm:cxn modelId="{89AD0EF0-7225-4941-8DF8-098036034818}" type="presParOf" srcId="{00AC6F44-9681-41E8-9962-C9BDFFBAA70B}" destId="{2D8AF42C-3668-41EC-BFC2-8ED8D498259A}" srcOrd="0" destOrd="0" presId="urn:microsoft.com/office/officeart/2018/2/layout/IconVerticalSolidList"/>
    <dgm:cxn modelId="{7CD953D5-71D6-4445-87B1-0A2F5F181E77}" type="presParOf" srcId="{00AC6F44-9681-41E8-9962-C9BDFFBAA70B}" destId="{117D2D04-D808-4379-9E01-955C9C34A60E}" srcOrd="1" destOrd="0" presId="urn:microsoft.com/office/officeart/2018/2/layout/IconVerticalSolidList"/>
    <dgm:cxn modelId="{39CCD5CC-5285-4427-890B-FDF7027D830A}" type="presParOf" srcId="{00AC6F44-9681-41E8-9962-C9BDFFBAA70B}" destId="{422CF8FD-8973-4243-95A6-CE922890F5F8}" srcOrd="2" destOrd="0" presId="urn:microsoft.com/office/officeart/2018/2/layout/IconVerticalSolidList"/>
    <dgm:cxn modelId="{DF03540E-741A-458C-BD74-4AC71AF4B707}" type="presParOf" srcId="{00AC6F44-9681-41E8-9962-C9BDFFBAA70B}" destId="{D4877D05-4827-4996-8922-1464E615FF6D}" srcOrd="3" destOrd="0" presId="urn:microsoft.com/office/officeart/2018/2/layout/IconVerticalSolidList"/>
    <dgm:cxn modelId="{D310FF02-F822-42C3-B2AD-E1FC69F94A5E}" type="presParOf" srcId="{8B7CF064-1976-4A02-8826-F948E15E3AD3}" destId="{0E5478B5-B134-41C1-923D-CC99484FFB94}" srcOrd="1" destOrd="0" presId="urn:microsoft.com/office/officeart/2018/2/layout/IconVerticalSolidList"/>
    <dgm:cxn modelId="{0CD00939-84F6-4E96-80EC-316CE2148D28}" type="presParOf" srcId="{8B7CF064-1976-4A02-8826-F948E15E3AD3}" destId="{F87C8D68-A5DD-4313-8646-E02ADDA0082D}" srcOrd="2" destOrd="0" presId="urn:microsoft.com/office/officeart/2018/2/layout/IconVerticalSolidList"/>
    <dgm:cxn modelId="{A47C633A-D75B-4C16-A7BA-2DC151FC2706}" type="presParOf" srcId="{F87C8D68-A5DD-4313-8646-E02ADDA0082D}" destId="{61837421-4535-4026-941A-4994B21FE6E2}" srcOrd="0" destOrd="0" presId="urn:microsoft.com/office/officeart/2018/2/layout/IconVerticalSolidList"/>
    <dgm:cxn modelId="{B8577993-422B-4B82-9487-34464C4F754E}" type="presParOf" srcId="{F87C8D68-A5DD-4313-8646-E02ADDA0082D}" destId="{2D32FA56-4C3B-4355-ABCF-00CA2D2263C1}" srcOrd="1" destOrd="0" presId="urn:microsoft.com/office/officeart/2018/2/layout/IconVerticalSolidList"/>
    <dgm:cxn modelId="{61ACBC90-220E-452F-9AC9-AE9394330A5B}" type="presParOf" srcId="{F87C8D68-A5DD-4313-8646-E02ADDA0082D}" destId="{50431997-A4F0-43AF-92EC-88B3F96C5EC7}" srcOrd="2" destOrd="0" presId="urn:microsoft.com/office/officeart/2018/2/layout/IconVerticalSolidList"/>
    <dgm:cxn modelId="{0A589350-4ED3-4A32-8461-7ED785BAE52D}" type="presParOf" srcId="{F87C8D68-A5DD-4313-8646-E02ADDA0082D}" destId="{E8CD6FB6-E595-40BF-A43E-A3BB06CEA773}" srcOrd="3" destOrd="0" presId="urn:microsoft.com/office/officeart/2018/2/layout/IconVerticalSolidList"/>
    <dgm:cxn modelId="{52C5E2DF-B00D-4E14-A4C9-C14EDB317323}" type="presParOf" srcId="{8B7CF064-1976-4A02-8826-F948E15E3AD3}" destId="{C5561ADA-0755-49C6-9C04-DF88074459F8}" srcOrd="3" destOrd="0" presId="urn:microsoft.com/office/officeart/2018/2/layout/IconVerticalSolidList"/>
    <dgm:cxn modelId="{2F63AAA7-5FB2-4AED-9763-CB61BB7E012B}" type="presParOf" srcId="{8B7CF064-1976-4A02-8826-F948E15E3AD3}" destId="{E78B4651-D3A1-4197-8FEB-B7F114737B3C}" srcOrd="4" destOrd="0" presId="urn:microsoft.com/office/officeart/2018/2/layout/IconVerticalSolidList"/>
    <dgm:cxn modelId="{0F4678D9-079D-4E49-97E1-6CA2665903CC}" type="presParOf" srcId="{E78B4651-D3A1-4197-8FEB-B7F114737B3C}" destId="{712AEDDA-772C-4D5C-939A-8A93E897F454}" srcOrd="0" destOrd="0" presId="urn:microsoft.com/office/officeart/2018/2/layout/IconVerticalSolidList"/>
    <dgm:cxn modelId="{38AF81B4-0B2D-4C7E-BA6D-B5F1C6C74B27}" type="presParOf" srcId="{E78B4651-D3A1-4197-8FEB-B7F114737B3C}" destId="{478604FD-6C31-4CF1-9597-A0886A0E6CAE}" srcOrd="1" destOrd="0" presId="urn:microsoft.com/office/officeart/2018/2/layout/IconVerticalSolidList"/>
    <dgm:cxn modelId="{47D22F56-4886-44B5-AF9B-E1406F946145}" type="presParOf" srcId="{E78B4651-D3A1-4197-8FEB-B7F114737B3C}" destId="{1F81DADA-25C3-4F82-BDD9-0AE922F8A2BC}" srcOrd="2" destOrd="0" presId="urn:microsoft.com/office/officeart/2018/2/layout/IconVerticalSolidList"/>
    <dgm:cxn modelId="{9420DA2A-8462-4291-8A6C-25A7227AA996}" type="presParOf" srcId="{E78B4651-D3A1-4197-8FEB-B7F114737B3C}" destId="{08B547FD-12C7-46B3-9E06-64ECCDE58C0D}" srcOrd="3" destOrd="0" presId="urn:microsoft.com/office/officeart/2018/2/layout/IconVerticalSolidList"/>
    <dgm:cxn modelId="{1659BCD4-E81B-4374-81B0-84AC66FCEF8E}" type="presParOf" srcId="{8B7CF064-1976-4A02-8826-F948E15E3AD3}" destId="{B07842C4-0785-47B1-80AE-0677534B8271}" srcOrd="5" destOrd="0" presId="urn:microsoft.com/office/officeart/2018/2/layout/IconVerticalSolidList"/>
    <dgm:cxn modelId="{CAAFE3D3-14D1-4CE6-9F4D-6BFCF794F0F4}" type="presParOf" srcId="{8B7CF064-1976-4A02-8826-F948E15E3AD3}" destId="{44DEBF73-2073-4430-8684-2AAD3971CDDA}" srcOrd="6" destOrd="0" presId="urn:microsoft.com/office/officeart/2018/2/layout/IconVerticalSolidList"/>
    <dgm:cxn modelId="{BEC05623-6A6A-4A14-B176-C9C6529263B2}" type="presParOf" srcId="{44DEBF73-2073-4430-8684-2AAD3971CDDA}" destId="{708DD62E-EA7A-4B70-A422-4E8AE2242138}" srcOrd="0" destOrd="0" presId="urn:microsoft.com/office/officeart/2018/2/layout/IconVerticalSolidList"/>
    <dgm:cxn modelId="{77D310FE-A1EC-4ED7-A40C-E4C1E206BBA7}" type="presParOf" srcId="{44DEBF73-2073-4430-8684-2AAD3971CDDA}" destId="{7844E087-78CA-4CD2-B96D-121CE20492BF}" srcOrd="1" destOrd="0" presId="urn:microsoft.com/office/officeart/2018/2/layout/IconVerticalSolidList"/>
    <dgm:cxn modelId="{9940305D-EEF5-4F37-9AC5-2AF54932916A}" type="presParOf" srcId="{44DEBF73-2073-4430-8684-2AAD3971CDDA}" destId="{76DAE317-D9A8-46C3-94D3-29BFFDB92737}" srcOrd="2" destOrd="0" presId="urn:microsoft.com/office/officeart/2018/2/layout/IconVerticalSolidList"/>
    <dgm:cxn modelId="{79DA332E-B25F-46C0-9CEC-DD21D3D68881}" type="presParOf" srcId="{44DEBF73-2073-4430-8684-2AAD3971CDDA}" destId="{827633E5-641F-4620-99B2-D99ECFB969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DE5504-FEFE-4169-8E40-3AA463F808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1EE5DD-0DDB-4132-97F0-54DC689F79C4}">
      <dgm:prSet/>
      <dgm:spPr/>
      <dgm:t>
        <a:bodyPr/>
        <a:lstStyle/>
        <a:p>
          <a:r>
            <a:rPr lang="en-IN" dirty="0"/>
            <a:t>April 21, 2022 – April 30, 2022</a:t>
          </a:r>
          <a:endParaRPr lang="en-US" dirty="0"/>
        </a:p>
      </dgm:t>
    </dgm:pt>
    <dgm:pt modelId="{3020CCF3-68AE-4FA6-A170-C1DAC932CC2A}" type="parTrans" cxnId="{0EA475A1-AF1C-4389-9150-F68CDF7E1515}">
      <dgm:prSet/>
      <dgm:spPr/>
      <dgm:t>
        <a:bodyPr/>
        <a:lstStyle/>
        <a:p>
          <a:endParaRPr lang="en-US"/>
        </a:p>
      </dgm:t>
    </dgm:pt>
    <dgm:pt modelId="{C6193019-302F-40E0-8905-EBC4B84212AD}" type="sibTrans" cxnId="{0EA475A1-AF1C-4389-9150-F68CDF7E1515}">
      <dgm:prSet/>
      <dgm:spPr/>
      <dgm:t>
        <a:bodyPr/>
        <a:lstStyle/>
        <a:p>
          <a:endParaRPr lang="en-US"/>
        </a:p>
      </dgm:t>
    </dgm:pt>
    <dgm:pt modelId="{8F794066-0745-4C2C-9541-6D84BBDE6915}">
      <dgm:prSet/>
      <dgm:spPr/>
      <dgm:t>
        <a:bodyPr/>
        <a:lstStyle/>
        <a:p>
          <a:r>
            <a:rPr lang="en-US"/>
            <a:t>Set wedding date; select and reserve hotel, Work on the guest list; Select and reserve a photographer, videographer, florist, DJ or musicians, and a caterer; Begin to plan the menu; Select and order wedding invitations, bride and Groom Clothes, announcements, thank you notes.</a:t>
          </a:r>
        </a:p>
      </dgm:t>
    </dgm:pt>
    <dgm:pt modelId="{016BF7F3-A1B7-410C-9BFC-19C21446131B}" type="parTrans" cxnId="{8F0B1648-AA98-4BDC-98B0-DE2784F86E6F}">
      <dgm:prSet/>
      <dgm:spPr/>
      <dgm:t>
        <a:bodyPr/>
        <a:lstStyle/>
        <a:p>
          <a:endParaRPr lang="en-US"/>
        </a:p>
      </dgm:t>
    </dgm:pt>
    <dgm:pt modelId="{4BFECD6D-AF32-4A8A-8972-AE8504A3F63B}" type="sibTrans" cxnId="{8F0B1648-AA98-4BDC-98B0-DE2784F86E6F}">
      <dgm:prSet/>
      <dgm:spPr/>
      <dgm:t>
        <a:bodyPr/>
        <a:lstStyle/>
        <a:p>
          <a:endParaRPr lang="en-US"/>
        </a:p>
      </dgm:t>
    </dgm:pt>
    <dgm:pt modelId="{1EA079FC-1190-4DCA-BE88-6E6CEC3676DE}" type="pres">
      <dgm:prSet presAssocID="{0CDE5504-FEFE-4169-8E40-3AA463F808EF}" presName="linear" presStyleCnt="0">
        <dgm:presLayoutVars>
          <dgm:animLvl val="lvl"/>
          <dgm:resizeHandles val="exact"/>
        </dgm:presLayoutVars>
      </dgm:prSet>
      <dgm:spPr/>
    </dgm:pt>
    <dgm:pt modelId="{D01E0227-EB1F-41A3-83DD-2E890F383739}" type="pres">
      <dgm:prSet presAssocID="{FB1EE5DD-0DDB-4132-97F0-54DC689F79C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70C39BE-872A-4212-B392-D59FF01351BB}" type="pres">
      <dgm:prSet presAssocID="{FB1EE5DD-0DDB-4132-97F0-54DC689F79C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0B1648-AA98-4BDC-98B0-DE2784F86E6F}" srcId="{FB1EE5DD-0DDB-4132-97F0-54DC689F79C4}" destId="{8F794066-0745-4C2C-9541-6D84BBDE6915}" srcOrd="0" destOrd="0" parTransId="{016BF7F3-A1B7-410C-9BFC-19C21446131B}" sibTransId="{4BFECD6D-AF32-4A8A-8972-AE8504A3F63B}"/>
    <dgm:cxn modelId="{1CA1CA80-7C5C-473D-AF68-D78801677161}" type="presOf" srcId="{FB1EE5DD-0DDB-4132-97F0-54DC689F79C4}" destId="{D01E0227-EB1F-41A3-83DD-2E890F383739}" srcOrd="0" destOrd="0" presId="urn:microsoft.com/office/officeart/2005/8/layout/vList2"/>
    <dgm:cxn modelId="{26CA2083-B292-4D24-80A7-6F0FD4179894}" type="presOf" srcId="{0CDE5504-FEFE-4169-8E40-3AA463F808EF}" destId="{1EA079FC-1190-4DCA-BE88-6E6CEC3676DE}" srcOrd="0" destOrd="0" presId="urn:microsoft.com/office/officeart/2005/8/layout/vList2"/>
    <dgm:cxn modelId="{0EA475A1-AF1C-4389-9150-F68CDF7E1515}" srcId="{0CDE5504-FEFE-4169-8E40-3AA463F808EF}" destId="{FB1EE5DD-0DDB-4132-97F0-54DC689F79C4}" srcOrd="0" destOrd="0" parTransId="{3020CCF3-68AE-4FA6-A170-C1DAC932CC2A}" sibTransId="{C6193019-302F-40E0-8905-EBC4B84212AD}"/>
    <dgm:cxn modelId="{81C62AFD-A34B-4839-8F10-DC1CFC853A42}" type="presOf" srcId="{8F794066-0745-4C2C-9541-6D84BBDE6915}" destId="{B70C39BE-872A-4212-B392-D59FF01351BB}" srcOrd="0" destOrd="0" presId="urn:microsoft.com/office/officeart/2005/8/layout/vList2"/>
    <dgm:cxn modelId="{AFC38D4E-54C0-42EA-9AB9-2D15A55ABF4F}" type="presParOf" srcId="{1EA079FC-1190-4DCA-BE88-6E6CEC3676DE}" destId="{D01E0227-EB1F-41A3-83DD-2E890F383739}" srcOrd="0" destOrd="0" presId="urn:microsoft.com/office/officeart/2005/8/layout/vList2"/>
    <dgm:cxn modelId="{0001964A-26BC-4CED-85ED-78A766FA414E}" type="presParOf" srcId="{1EA079FC-1190-4DCA-BE88-6E6CEC3676DE}" destId="{B70C39BE-872A-4212-B392-D59FF01351B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984FE8-9894-484C-B498-E96A41121FA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17D4A6-6DBF-4BAE-949F-39B498A407F0}">
      <dgm:prSet/>
      <dgm:spPr/>
      <dgm:t>
        <a:bodyPr/>
        <a:lstStyle/>
        <a:p>
          <a:r>
            <a:rPr lang="en-IN" dirty="0"/>
            <a:t>June 20</a:t>
          </a:r>
          <a:r>
            <a:rPr lang="en-IN" baseline="30000" dirty="0"/>
            <a:t>th </a:t>
          </a:r>
          <a:r>
            <a:rPr lang="en-IN" dirty="0"/>
            <a:t>,2022 – June 25</a:t>
          </a:r>
          <a:r>
            <a:rPr lang="en-IN" baseline="30000" dirty="0"/>
            <a:t>th</a:t>
          </a:r>
          <a:r>
            <a:rPr lang="en-IN" dirty="0"/>
            <a:t>, 2022</a:t>
          </a:r>
          <a:endParaRPr lang="en-US" dirty="0"/>
        </a:p>
      </dgm:t>
    </dgm:pt>
    <dgm:pt modelId="{40AA202F-C84B-476F-99D0-7C96CAD1C534}" type="parTrans" cxnId="{B5BFE7EA-5CA6-438B-A482-2C1D2DAC24F2}">
      <dgm:prSet/>
      <dgm:spPr/>
      <dgm:t>
        <a:bodyPr/>
        <a:lstStyle/>
        <a:p>
          <a:endParaRPr lang="en-US"/>
        </a:p>
      </dgm:t>
    </dgm:pt>
    <dgm:pt modelId="{83790B71-69BA-4ED3-9DF2-D8E7249AF4D2}" type="sibTrans" cxnId="{B5BFE7EA-5CA6-438B-A482-2C1D2DAC24F2}">
      <dgm:prSet/>
      <dgm:spPr/>
      <dgm:t>
        <a:bodyPr/>
        <a:lstStyle/>
        <a:p>
          <a:endParaRPr lang="en-US"/>
        </a:p>
      </dgm:t>
    </dgm:pt>
    <dgm:pt modelId="{D61885F4-B612-4483-8F58-4775D2D4C102}">
      <dgm:prSet/>
      <dgm:spPr/>
      <dgm:t>
        <a:bodyPr/>
        <a:lstStyle/>
        <a:p>
          <a:r>
            <a:rPr lang="en-US"/>
            <a:t>Keep a record of RSVPs and gifts received; Finalize menu for the reception; Finalize the wedding flowers with florist; Confirm reservations and details with photographer, caterer, DJ, videographer, baker and any other professionals, including any special photos wanted, specific music during a first dance</a:t>
          </a:r>
        </a:p>
      </dgm:t>
    </dgm:pt>
    <dgm:pt modelId="{6648C4AF-CD4F-4B30-ADD5-C53E8DD51DDC}" type="parTrans" cxnId="{878145F2-F6B5-44B1-B02C-106C0B3BF67B}">
      <dgm:prSet/>
      <dgm:spPr/>
      <dgm:t>
        <a:bodyPr/>
        <a:lstStyle/>
        <a:p>
          <a:endParaRPr lang="en-US"/>
        </a:p>
      </dgm:t>
    </dgm:pt>
    <dgm:pt modelId="{4872D981-FAA1-4726-92AE-A9EE80222CAD}" type="sibTrans" cxnId="{878145F2-F6B5-44B1-B02C-106C0B3BF67B}">
      <dgm:prSet/>
      <dgm:spPr/>
      <dgm:t>
        <a:bodyPr/>
        <a:lstStyle/>
        <a:p>
          <a:endParaRPr lang="en-US"/>
        </a:p>
      </dgm:t>
    </dgm:pt>
    <dgm:pt modelId="{5FD60AF9-EE54-492A-8418-5234DD9F3241}" type="pres">
      <dgm:prSet presAssocID="{30984FE8-9894-484C-B498-E96A41121FAB}" presName="linear" presStyleCnt="0">
        <dgm:presLayoutVars>
          <dgm:animLvl val="lvl"/>
          <dgm:resizeHandles val="exact"/>
        </dgm:presLayoutVars>
      </dgm:prSet>
      <dgm:spPr/>
    </dgm:pt>
    <dgm:pt modelId="{92340C6F-2EA0-4116-AA95-250F22684781}" type="pres">
      <dgm:prSet presAssocID="{4A17D4A6-6DBF-4BAE-949F-39B498A407F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792CE65-83D9-473F-863E-6D9C6BEB9E11}" type="pres">
      <dgm:prSet presAssocID="{4A17D4A6-6DBF-4BAE-949F-39B498A407F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232301A-9CD4-4046-A9A2-E70E8D03D3B4}" type="presOf" srcId="{30984FE8-9894-484C-B498-E96A41121FAB}" destId="{5FD60AF9-EE54-492A-8418-5234DD9F3241}" srcOrd="0" destOrd="0" presId="urn:microsoft.com/office/officeart/2005/8/layout/vList2"/>
    <dgm:cxn modelId="{F2999E9B-012F-42F0-B65C-3104AA49EE25}" type="presOf" srcId="{D61885F4-B612-4483-8F58-4775D2D4C102}" destId="{D792CE65-83D9-473F-863E-6D9C6BEB9E11}" srcOrd="0" destOrd="0" presId="urn:microsoft.com/office/officeart/2005/8/layout/vList2"/>
    <dgm:cxn modelId="{B548CAB1-FDE2-47BB-86B3-ECAECD002758}" type="presOf" srcId="{4A17D4A6-6DBF-4BAE-949F-39B498A407F0}" destId="{92340C6F-2EA0-4116-AA95-250F22684781}" srcOrd="0" destOrd="0" presId="urn:microsoft.com/office/officeart/2005/8/layout/vList2"/>
    <dgm:cxn modelId="{B5BFE7EA-5CA6-438B-A482-2C1D2DAC24F2}" srcId="{30984FE8-9894-484C-B498-E96A41121FAB}" destId="{4A17D4A6-6DBF-4BAE-949F-39B498A407F0}" srcOrd="0" destOrd="0" parTransId="{40AA202F-C84B-476F-99D0-7C96CAD1C534}" sibTransId="{83790B71-69BA-4ED3-9DF2-D8E7249AF4D2}"/>
    <dgm:cxn modelId="{878145F2-F6B5-44B1-B02C-106C0B3BF67B}" srcId="{4A17D4A6-6DBF-4BAE-949F-39B498A407F0}" destId="{D61885F4-B612-4483-8F58-4775D2D4C102}" srcOrd="0" destOrd="0" parTransId="{6648C4AF-CD4F-4B30-ADD5-C53E8DD51DDC}" sibTransId="{4872D981-FAA1-4726-92AE-A9EE80222CAD}"/>
    <dgm:cxn modelId="{F8AC55B2-A4EE-44B0-9A9C-06CDE390E4A1}" type="presParOf" srcId="{5FD60AF9-EE54-492A-8418-5234DD9F3241}" destId="{92340C6F-2EA0-4116-AA95-250F22684781}" srcOrd="0" destOrd="0" presId="urn:microsoft.com/office/officeart/2005/8/layout/vList2"/>
    <dgm:cxn modelId="{CAEDA547-04E9-4F9B-9A9D-1E7141FDFE94}" type="presParOf" srcId="{5FD60AF9-EE54-492A-8418-5234DD9F3241}" destId="{D792CE65-83D9-473F-863E-6D9C6BEB9E1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7C8A5-474D-4361-B404-968A6DA4D24D}">
      <dsp:nvSpPr>
        <dsp:cNvPr id="0" name=""/>
        <dsp:cNvSpPr/>
      </dsp:nvSpPr>
      <dsp:spPr>
        <a:xfrm>
          <a:off x="0" y="707092"/>
          <a:ext cx="5217173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6FC30-7446-45A9-8938-B73EBADD868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25830-0D3D-4111-9F9D-65D8181D302D}">
      <dsp:nvSpPr>
        <dsp:cNvPr id="0" name=""/>
        <dsp:cNvSpPr/>
      </dsp:nvSpPr>
      <dsp:spPr>
        <a:xfrm>
          <a:off x="1507738" y="707092"/>
          <a:ext cx="3709434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The project goal is to hold the wedding on July 15</a:t>
          </a:r>
          <a:r>
            <a:rPr lang="en-IN" sz="1600" kern="1200" baseline="30000" dirty="0"/>
            <a:t>th</a:t>
          </a:r>
          <a:r>
            <a:rPr lang="en-IN" sz="1600" kern="1200" dirty="0"/>
            <a:t> 2022.</a:t>
          </a:r>
          <a:endParaRPr lang="en-US" sz="1600" kern="1200" dirty="0"/>
        </a:p>
      </dsp:txBody>
      <dsp:txXfrm>
        <a:off x="1507738" y="707092"/>
        <a:ext cx="3709434" cy="1305401"/>
      </dsp:txXfrm>
    </dsp:sp>
    <dsp:sp modelId="{58E79003-C92B-4C97-A48E-B892FC8E43FB}">
      <dsp:nvSpPr>
        <dsp:cNvPr id="0" name=""/>
        <dsp:cNvSpPr/>
      </dsp:nvSpPr>
      <dsp:spPr>
        <a:xfrm>
          <a:off x="0" y="2338844"/>
          <a:ext cx="5217173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761CC-A84F-4BDA-B3DA-467883F448E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395EC-3E5C-4008-B057-31EF5BF6153A}">
      <dsp:nvSpPr>
        <dsp:cNvPr id="0" name=""/>
        <dsp:cNvSpPr/>
      </dsp:nvSpPr>
      <dsp:spPr>
        <a:xfrm>
          <a:off x="1507738" y="2338844"/>
          <a:ext cx="3709434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 project manager Daksh Kapoor will be responsible for providing the sponsors, groom and bride with the project status on a weekly basis.</a:t>
          </a:r>
          <a:endParaRPr lang="en-US" sz="1600" kern="1200"/>
        </a:p>
      </dsp:txBody>
      <dsp:txXfrm>
        <a:off x="1507738" y="2338844"/>
        <a:ext cx="3709434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0273C-ADD8-45A0-A372-C4F8500A3A31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2D74D-FA33-49A6-A176-399FAFFF536B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6AF75-B2E5-4A6E-B169-839B68ABA711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Confirmation of flight tickets and hotel reservations.</a:t>
          </a:r>
          <a:endParaRPr lang="en-US" sz="1500" kern="1200"/>
        </a:p>
      </dsp:txBody>
      <dsp:txXfrm>
        <a:off x="127800" y="2535669"/>
        <a:ext cx="1800000" cy="720000"/>
      </dsp:txXfrm>
    </dsp:sp>
    <dsp:sp modelId="{0AA395DB-BB83-4C06-81E3-07C42C2F5755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2A049-75B7-42E1-84D3-32D154821BFE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48EFB-A07E-4156-B105-D14DF7FC4822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Booking of Music Band and DJ.</a:t>
          </a:r>
          <a:endParaRPr lang="en-US" sz="1500" kern="1200"/>
        </a:p>
      </dsp:txBody>
      <dsp:txXfrm>
        <a:off x="2242800" y="2535669"/>
        <a:ext cx="1800000" cy="720000"/>
      </dsp:txXfrm>
    </dsp:sp>
    <dsp:sp modelId="{924668B6-6FF2-4803-B01B-76F4111D494C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1076E-883F-48C2-AE58-A2DA77DA9278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A3731-CF56-4A30-B6F0-DCA9AEEC614A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Wedding attire for the bride and the groom.</a:t>
          </a:r>
          <a:endParaRPr lang="en-US" sz="1500" kern="1200"/>
        </a:p>
      </dsp:txBody>
      <dsp:txXfrm>
        <a:off x="4357800" y="2535669"/>
        <a:ext cx="1800000" cy="720000"/>
      </dsp:txXfrm>
    </dsp:sp>
    <dsp:sp modelId="{07CDCADC-9E97-4BD6-88A6-C620844B5257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2969C-4FBB-4898-B482-D2522AF6D1A1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52C24-2A1F-44CC-B038-65E63775535B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Arrangement of Catering and theme decorations.</a:t>
          </a:r>
          <a:endParaRPr lang="en-US" sz="1500" kern="1200"/>
        </a:p>
      </dsp:txBody>
      <dsp:txXfrm>
        <a:off x="6472800" y="2535669"/>
        <a:ext cx="1800000" cy="720000"/>
      </dsp:txXfrm>
    </dsp:sp>
    <dsp:sp modelId="{D7902DA9-D4F6-4AC7-B184-94AEE0BD4259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22A3C-7782-4097-97CC-2DDADB4E3967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40305-107B-4EBE-B8C1-A97A1E99D277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Arrangement of Photographers &amp; Makeup Artist.</a:t>
          </a:r>
          <a:endParaRPr lang="en-US" sz="1500" kern="1200"/>
        </a:p>
      </dsp:txBody>
      <dsp:txXfrm>
        <a:off x="8587800" y="2535669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650D8-7DAD-4E65-9182-C314DCD81FAF}">
      <dsp:nvSpPr>
        <dsp:cNvPr id="0" name=""/>
        <dsp:cNvSpPr/>
      </dsp:nvSpPr>
      <dsp:spPr>
        <a:xfrm>
          <a:off x="3194" y="549516"/>
          <a:ext cx="2534575" cy="1520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Wedding Party.</a:t>
          </a:r>
          <a:endParaRPr lang="en-US" sz="3000" kern="1200"/>
        </a:p>
      </dsp:txBody>
      <dsp:txXfrm>
        <a:off x="3194" y="549516"/>
        <a:ext cx="2534575" cy="1520745"/>
      </dsp:txXfrm>
    </dsp:sp>
    <dsp:sp modelId="{C2AD47B6-C882-4896-8068-34FEFD8BA955}">
      <dsp:nvSpPr>
        <dsp:cNvPr id="0" name=""/>
        <dsp:cNvSpPr/>
      </dsp:nvSpPr>
      <dsp:spPr>
        <a:xfrm>
          <a:off x="2791228" y="549516"/>
          <a:ext cx="2534575" cy="15207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Wedding Venue.</a:t>
          </a:r>
          <a:endParaRPr lang="en-US" sz="3000" kern="1200"/>
        </a:p>
      </dsp:txBody>
      <dsp:txXfrm>
        <a:off x="2791228" y="549516"/>
        <a:ext cx="2534575" cy="1520745"/>
      </dsp:txXfrm>
    </dsp:sp>
    <dsp:sp modelId="{98C7BCD5-F713-470A-9F29-0BB20CF0E38F}">
      <dsp:nvSpPr>
        <dsp:cNvPr id="0" name=""/>
        <dsp:cNvSpPr/>
      </dsp:nvSpPr>
      <dsp:spPr>
        <a:xfrm>
          <a:off x="5579261" y="549516"/>
          <a:ext cx="2534575" cy="15207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Transportation</a:t>
          </a:r>
          <a:endParaRPr lang="en-US" sz="3000" kern="1200"/>
        </a:p>
      </dsp:txBody>
      <dsp:txXfrm>
        <a:off x="5579261" y="549516"/>
        <a:ext cx="2534575" cy="1520745"/>
      </dsp:txXfrm>
    </dsp:sp>
    <dsp:sp modelId="{960605A0-F03B-4396-B447-1F205EE05FAC}">
      <dsp:nvSpPr>
        <dsp:cNvPr id="0" name=""/>
        <dsp:cNvSpPr/>
      </dsp:nvSpPr>
      <dsp:spPr>
        <a:xfrm>
          <a:off x="8367295" y="549516"/>
          <a:ext cx="2534575" cy="15207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Officiant</a:t>
          </a:r>
          <a:endParaRPr lang="en-US" sz="3000" kern="1200"/>
        </a:p>
      </dsp:txBody>
      <dsp:txXfrm>
        <a:off x="8367295" y="549516"/>
        <a:ext cx="2534575" cy="1520745"/>
      </dsp:txXfrm>
    </dsp:sp>
    <dsp:sp modelId="{7A85B9A5-B0C0-4FBE-A2B6-B6BBF09FF76F}">
      <dsp:nvSpPr>
        <dsp:cNvPr id="0" name=""/>
        <dsp:cNvSpPr/>
      </dsp:nvSpPr>
      <dsp:spPr>
        <a:xfrm>
          <a:off x="1397211" y="2323719"/>
          <a:ext cx="2534575" cy="15207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Guest List and Invitation</a:t>
          </a:r>
          <a:endParaRPr lang="en-US" sz="3000" kern="1200"/>
        </a:p>
      </dsp:txBody>
      <dsp:txXfrm>
        <a:off x="1397211" y="2323719"/>
        <a:ext cx="2534575" cy="1520745"/>
      </dsp:txXfrm>
    </dsp:sp>
    <dsp:sp modelId="{A8B11265-A497-44A0-AC74-86A73EA3CF1E}">
      <dsp:nvSpPr>
        <dsp:cNvPr id="0" name=""/>
        <dsp:cNvSpPr/>
      </dsp:nvSpPr>
      <dsp:spPr>
        <a:xfrm>
          <a:off x="4185245" y="2323719"/>
          <a:ext cx="2534575" cy="1520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Wedding Attire</a:t>
          </a:r>
          <a:endParaRPr lang="en-US" sz="3000" kern="1200"/>
        </a:p>
      </dsp:txBody>
      <dsp:txXfrm>
        <a:off x="4185245" y="2323719"/>
        <a:ext cx="2534575" cy="1520745"/>
      </dsp:txXfrm>
    </dsp:sp>
    <dsp:sp modelId="{8A88684C-DB17-4258-A053-A4E117114661}">
      <dsp:nvSpPr>
        <dsp:cNvPr id="0" name=""/>
        <dsp:cNvSpPr/>
      </dsp:nvSpPr>
      <dsp:spPr>
        <a:xfrm>
          <a:off x="6973278" y="2323719"/>
          <a:ext cx="2534575" cy="15207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Makeup Artist</a:t>
          </a:r>
          <a:endParaRPr lang="en-US" sz="3000" kern="1200"/>
        </a:p>
      </dsp:txBody>
      <dsp:txXfrm>
        <a:off x="6973278" y="2323719"/>
        <a:ext cx="2534575" cy="1520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20FAC-13AB-41F2-AF6A-87C582261A36}">
      <dsp:nvSpPr>
        <dsp:cNvPr id="0" name=""/>
        <dsp:cNvSpPr/>
      </dsp:nvSpPr>
      <dsp:spPr>
        <a:xfrm>
          <a:off x="0" y="46156"/>
          <a:ext cx="1051560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8. Photographers</a:t>
          </a:r>
          <a:endParaRPr lang="en-US" sz="2300" kern="1200"/>
        </a:p>
      </dsp:txBody>
      <dsp:txXfrm>
        <a:off x="26930" y="73086"/>
        <a:ext cx="10461740" cy="497795"/>
      </dsp:txXfrm>
    </dsp:sp>
    <dsp:sp modelId="{FF5E57C2-C273-4696-88F9-F6253056CC97}">
      <dsp:nvSpPr>
        <dsp:cNvPr id="0" name=""/>
        <dsp:cNvSpPr/>
      </dsp:nvSpPr>
      <dsp:spPr>
        <a:xfrm>
          <a:off x="0" y="664051"/>
          <a:ext cx="10515600" cy="551655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9. Organizing  Wedding Rituals</a:t>
          </a:r>
          <a:endParaRPr lang="en-US" sz="2300" kern="1200"/>
        </a:p>
      </dsp:txBody>
      <dsp:txXfrm>
        <a:off x="26930" y="690981"/>
        <a:ext cx="10461740" cy="497795"/>
      </dsp:txXfrm>
    </dsp:sp>
    <dsp:sp modelId="{552D0EFB-2129-46A6-BE7E-EDC1891A5BB4}">
      <dsp:nvSpPr>
        <dsp:cNvPr id="0" name=""/>
        <dsp:cNvSpPr/>
      </dsp:nvSpPr>
      <dsp:spPr>
        <a:xfrm>
          <a:off x="0" y="1281946"/>
          <a:ext cx="10515600" cy="55165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10. Food Service</a:t>
          </a:r>
          <a:endParaRPr lang="en-US" sz="2300" kern="1200" dirty="0"/>
        </a:p>
      </dsp:txBody>
      <dsp:txXfrm>
        <a:off x="26930" y="1308876"/>
        <a:ext cx="10461740" cy="497795"/>
      </dsp:txXfrm>
    </dsp:sp>
    <dsp:sp modelId="{7C273B73-4097-46DA-93B6-D587D13EE0A6}">
      <dsp:nvSpPr>
        <dsp:cNvPr id="0" name=""/>
        <dsp:cNvSpPr/>
      </dsp:nvSpPr>
      <dsp:spPr>
        <a:xfrm>
          <a:off x="0" y="1899841"/>
          <a:ext cx="10515600" cy="55165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11. Decorators</a:t>
          </a:r>
          <a:endParaRPr lang="en-US" sz="2300" kern="1200" dirty="0"/>
        </a:p>
      </dsp:txBody>
      <dsp:txXfrm>
        <a:off x="26930" y="1926771"/>
        <a:ext cx="10461740" cy="497795"/>
      </dsp:txXfrm>
    </dsp:sp>
    <dsp:sp modelId="{3AC3BD15-33E9-4469-A14A-D942A040C52B}">
      <dsp:nvSpPr>
        <dsp:cNvPr id="0" name=""/>
        <dsp:cNvSpPr/>
      </dsp:nvSpPr>
      <dsp:spPr>
        <a:xfrm>
          <a:off x="0" y="2517736"/>
          <a:ext cx="10515600" cy="55165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12. Entertainment</a:t>
          </a:r>
          <a:endParaRPr lang="en-US" sz="2300" kern="1200" dirty="0"/>
        </a:p>
      </dsp:txBody>
      <dsp:txXfrm>
        <a:off x="26930" y="2544666"/>
        <a:ext cx="10461740" cy="497795"/>
      </dsp:txXfrm>
    </dsp:sp>
    <dsp:sp modelId="{B9940C47-B46D-467F-B7C0-36DDC8A66EBF}">
      <dsp:nvSpPr>
        <dsp:cNvPr id="0" name=""/>
        <dsp:cNvSpPr/>
      </dsp:nvSpPr>
      <dsp:spPr>
        <a:xfrm>
          <a:off x="0" y="3135631"/>
          <a:ext cx="10515600" cy="551655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13. Gift for Guests</a:t>
          </a:r>
          <a:endParaRPr lang="en-US" sz="2300" kern="1200" dirty="0"/>
        </a:p>
      </dsp:txBody>
      <dsp:txXfrm>
        <a:off x="26930" y="3162561"/>
        <a:ext cx="10461740" cy="497795"/>
      </dsp:txXfrm>
    </dsp:sp>
    <dsp:sp modelId="{B0EE8266-5C95-42DE-AA9F-C8C83DAB717D}">
      <dsp:nvSpPr>
        <dsp:cNvPr id="0" name=""/>
        <dsp:cNvSpPr/>
      </dsp:nvSpPr>
      <dsp:spPr>
        <a:xfrm>
          <a:off x="0" y="3753526"/>
          <a:ext cx="10515600" cy="551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14. Arrangement of Ghori and </a:t>
          </a:r>
          <a:r>
            <a:rPr lang="en-IN" sz="2300" kern="1200" dirty="0" err="1"/>
            <a:t>Doli</a:t>
          </a:r>
          <a:endParaRPr lang="en-US" sz="2300" kern="1200" dirty="0"/>
        </a:p>
      </dsp:txBody>
      <dsp:txXfrm>
        <a:off x="26930" y="3780456"/>
        <a:ext cx="10461740" cy="4977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AF42C-3668-41EC-BFC2-8ED8D498259A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D2D04-D808-4379-9E01-955C9C34A60E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77D05-4827-4996-8922-1464E615FF6D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Transportation service of guests and family members will be included i.e., Airport pickup and drop as well as food.</a:t>
          </a:r>
        </a:p>
      </dsp:txBody>
      <dsp:txXfrm>
        <a:off x="1432649" y="2447"/>
        <a:ext cx="5156041" cy="1240389"/>
      </dsp:txXfrm>
    </dsp:sp>
    <dsp:sp modelId="{61837421-4535-4026-941A-4994B21FE6E2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2FA56-4C3B-4355-ABCF-00CA2D2263C1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D6FB6-E595-40BF-A43E-A3BB06CEA773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Jewelry ,rings and gift items will not be included.</a:t>
          </a:r>
        </a:p>
      </dsp:txBody>
      <dsp:txXfrm>
        <a:off x="1432649" y="1552933"/>
        <a:ext cx="5156041" cy="1240389"/>
      </dsp:txXfrm>
    </dsp:sp>
    <dsp:sp modelId="{712AEDDA-772C-4D5C-939A-8A93E897F454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604FD-6C31-4CF1-9597-A0886A0E6CAE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547FD-12C7-46B3-9E06-64ECCDE58C0D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Covid treatment expenses won't be covered.</a:t>
          </a:r>
        </a:p>
      </dsp:txBody>
      <dsp:txXfrm>
        <a:off x="1432649" y="3103420"/>
        <a:ext cx="5156041" cy="1240389"/>
      </dsp:txXfrm>
    </dsp:sp>
    <dsp:sp modelId="{708DD62E-EA7A-4B70-A422-4E8AE2242138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4E087-78CA-4CD2-B96D-121CE20492BF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633E5-641F-4620-99B2-D99ECFB969F5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Any guests missing the flight or train.</a:t>
          </a:r>
        </a:p>
      </dsp:txBody>
      <dsp:txXfrm>
        <a:off x="1432649" y="4653906"/>
        <a:ext cx="5156041" cy="1240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E0227-EB1F-41A3-83DD-2E890F383739}">
      <dsp:nvSpPr>
        <dsp:cNvPr id="0" name=""/>
        <dsp:cNvSpPr/>
      </dsp:nvSpPr>
      <dsp:spPr>
        <a:xfrm>
          <a:off x="0" y="52884"/>
          <a:ext cx="10515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April 21, 2022 – April 30, 2022</a:t>
          </a:r>
          <a:endParaRPr lang="en-US" sz="4600" kern="1200" dirty="0"/>
        </a:p>
      </dsp:txBody>
      <dsp:txXfrm>
        <a:off x="53859" y="106743"/>
        <a:ext cx="10407882" cy="995592"/>
      </dsp:txXfrm>
    </dsp:sp>
    <dsp:sp modelId="{B70C39BE-872A-4212-B392-D59FF01351BB}">
      <dsp:nvSpPr>
        <dsp:cNvPr id="0" name=""/>
        <dsp:cNvSpPr/>
      </dsp:nvSpPr>
      <dsp:spPr>
        <a:xfrm>
          <a:off x="0" y="1156194"/>
          <a:ext cx="10515600" cy="314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Set wedding date; select and reserve hotel, Work on the guest list; Select and reserve a photographer, videographer, florist, DJ or musicians, and a caterer; Begin to plan the menu; Select and order wedding invitations, bride and Groom Clothes, announcements, thank you notes.</a:t>
          </a:r>
        </a:p>
      </dsp:txBody>
      <dsp:txXfrm>
        <a:off x="0" y="1156194"/>
        <a:ext cx="10515600" cy="31422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40C6F-2EA0-4116-AA95-250F22684781}">
      <dsp:nvSpPr>
        <dsp:cNvPr id="0" name=""/>
        <dsp:cNvSpPr/>
      </dsp:nvSpPr>
      <dsp:spPr>
        <a:xfrm>
          <a:off x="0" y="125820"/>
          <a:ext cx="6891187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June 20</a:t>
          </a:r>
          <a:r>
            <a:rPr lang="en-IN" sz="3600" kern="1200" baseline="30000" dirty="0"/>
            <a:t>th </a:t>
          </a:r>
          <a:r>
            <a:rPr lang="en-IN" sz="3600" kern="1200" dirty="0"/>
            <a:t>,2022 – June 25</a:t>
          </a:r>
          <a:r>
            <a:rPr lang="en-IN" sz="3600" kern="1200" baseline="30000" dirty="0"/>
            <a:t>th</a:t>
          </a:r>
          <a:r>
            <a:rPr lang="en-IN" sz="3600" kern="1200" dirty="0"/>
            <a:t>, 2022</a:t>
          </a:r>
          <a:endParaRPr lang="en-US" sz="3600" kern="1200" dirty="0"/>
        </a:p>
      </dsp:txBody>
      <dsp:txXfrm>
        <a:off x="42151" y="167971"/>
        <a:ext cx="6806885" cy="779158"/>
      </dsp:txXfrm>
    </dsp:sp>
    <dsp:sp modelId="{D792CE65-83D9-473F-863E-6D9C6BEB9E11}">
      <dsp:nvSpPr>
        <dsp:cNvPr id="0" name=""/>
        <dsp:cNvSpPr/>
      </dsp:nvSpPr>
      <dsp:spPr>
        <a:xfrm>
          <a:off x="0" y="989280"/>
          <a:ext cx="6891187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95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Keep a record of RSVPs and gifts received; Finalize menu for the reception; Finalize the wedding flowers with florist; Confirm reservations and details with photographer, caterer, DJ, videographer, baker and any other professionals, including any special photos wanted, specific music during a first dance</a:t>
          </a:r>
        </a:p>
      </dsp:txBody>
      <dsp:txXfrm>
        <a:off x="0" y="989280"/>
        <a:ext cx="6891187" cy="3278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577B-089A-4024-B155-20A0A3812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598B4-A40C-4D2C-B94F-803CF8BDC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15FE-4AA9-4815-BDB2-D4029960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A10-DE20-4616-8D1A-3BB3B3DC5EB7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3DBA-E804-48EC-939B-4F7285E1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A861-F80E-4B89-BB2E-7A38F547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45F-C0EC-4C7C-8D08-8EBBE1266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7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218C-953F-4DA5-AB84-9609D054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D500-1656-465C-B1C7-8110D1F07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2221-00F0-42A4-9E0E-B22716DE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A10-DE20-4616-8D1A-3BB3B3DC5EB7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2EE2F-E3AF-42C0-AF98-7C611B6C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0DA4-5431-4169-BB21-3C069008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45F-C0EC-4C7C-8D08-8EBBE1266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7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42285-ED76-4FDF-8E72-757F7B9DC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475CE-7A6E-4766-8CFE-B74F2FC1C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D0196-8E36-440B-A7DB-CA3AD337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A10-DE20-4616-8D1A-3BB3B3DC5EB7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4EFE3-17ED-40E9-AC0D-5B6F6A4A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AA3B-440A-470B-ABFE-2A09B656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45F-C0EC-4C7C-8D08-8EBBE1266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2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100C-E836-45F3-8740-E055983C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79F1-2780-4402-B2DC-1001B723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D594E-9237-4366-80F0-539E5953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A10-DE20-4616-8D1A-3BB3B3DC5EB7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F5E9-EC1D-4166-916A-C5B784B3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47D1-B03E-429D-B3F2-8D6228D1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45F-C0EC-4C7C-8D08-8EBBE1266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3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CA55-E20E-466A-A454-296D55F8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EEF0D-9902-4F91-835B-E02D6BA16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04CEE-7986-472F-969C-3890F8E8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A10-DE20-4616-8D1A-3BB3B3DC5EB7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C2CA8-5D54-4635-BBEA-DDF9C049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A656-D03B-41B1-A5AE-571B9903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45F-C0EC-4C7C-8D08-8EBBE1266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6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B241-F3BA-41C3-9064-0EE232DD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6A97-784F-484A-90F5-D0C700765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D55D1-7296-4FA3-A9CB-AFD58B9B5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6F0AB-D96D-4097-ACEA-15238299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A10-DE20-4616-8D1A-3BB3B3DC5EB7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0D15B-3A39-449E-8FE7-9455975C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E459D-4FCB-4250-B465-7BB470C1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45F-C0EC-4C7C-8D08-8EBBE1266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3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F362-9852-440B-A412-1827C3A1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988E6-F535-49A9-B99C-CB3C4AE9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033CF-92BF-4C92-B1A0-315100C04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C3E28-24AF-412F-8E12-8A9F5466C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E8F20-9457-40B4-A501-78689EC60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EBD7A-13AA-4F91-BEC9-BFF1A2AE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A10-DE20-4616-8D1A-3BB3B3DC5EB7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79471-6B2A-42D9-B5D8-7DC6415F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884B1-8EED-425A-A4E6-06087F3D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45F-C0EC-4C7C-8D08-8EBBE1266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7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80EE-DC26-40ED-969C-5BD6FF1B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DD5BC-993E-4C88-A363-3C2AC87A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A10-DE20-4616-8D1A-3BB3B3DC5EB7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24E3A-F434-4D99-877A-82299A4C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D5B5-559D-458C-BF3E-915B5336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45F-C0EC-4C7C-8D08-8EBBE1266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63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C873F-42F0-4DA8-A29F-D3B5C26B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A10-DE20-4616-8D1A-3BB3B3DC5EB7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7BBD3-C5BE-4117-9CFD-81771EC2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4FE70-A97C-4689-B8AD-BB5E0A01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45F-C0EC-4C7C-8D08-8EBBE1266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20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89F8-DB1A-49D2-B706-0F1AF35F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ADE1-9F05-4B34-AD4A-53490485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1800D-4792-42CC-8DBB-1A0D5D47B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9BAF9-DCE7-49CD-81C7-0EA4B263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A10-DE20-4616-8D1A-3BB3B3DC5EB7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5998-CC5E-404E-93B1-53FAEE41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D6890-023E-417D-9DB9-C3460A16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45F-C0EC-4C7C-8D08-8EBBE1266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4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5362-3A71-43D3-B3C4-F5138A6A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1693E-AE0C-49A9-9CEE-B14557340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4A84D-CEBD-48AE-BE20-B26428542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0FFDB-C7AA-4270-98BB-81A6E124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A10-DE20-4616-8D1A-3BB3B3DC5EB7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C4314-AE2E-4F6C-BA00-8A64835A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BA1C-E71D-4694-A199-0E9E01D3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45F-C0EC-4C7C-8D08-8EBBE1266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28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B37A6-F8DA-4D3A-8282-75C1D87F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954D3-6E2F-45C4-AED2-54D57B16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6993D-2475-46DB-92E9-61F9D481A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9A10-DE20-4616-8D1A-3BB3B3DC5EB7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3A4C7-DF65-4293-AAB8-5ADE9C9D2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F69DB-3457-447D-AAE8-FF8BC8643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E45F-C0EC-4C7C-8D08-8EBBE12660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hite perfect ring gift small box">
            <a:extLst>
              <a:ext uri="{FF2B5EF4-FFF2-40B4-BE49-F238E27FC236}">
                <a16:creationId xmlns:a16="http://schemas.microsoft.com/office/drawing/2014/main" id="{5E6DD1AB-8132-C464-C52C-A14429780B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499" b="1123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5F2F42-9D19-40B3-9F97-DE8129D3B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34"/>
            <a:ext cx="9144000" cy="29005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WEDDING PROJECT</a:t>
            </a:r>
            <a:endParaRPr lang="en-GB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07830-2829-4068-B445-E6D808AA6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255163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6</a:t>
            </a:r>
          </a:p>
          <a:p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Nishant Bhardwaj (404)</a:t>
            </a:r>
          </a:p>
          <a:p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 Sareen (411)</a:t>
            </a:r>
          </a:p>
          <a:p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Rahul Bhutra (418)</a:t>
            </a:r>
          </a:p>
          <a:p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Daksh Kapoor (424)</a:t>
            </a:r>
          </a:p>
          <a:p>
            <a:r>
              <a:rPr lang="en-I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Prateek Rai (434)</a:t>
            </a:r>
            <a:endParaRPr lang="en-GB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454D9-D1B3-41D0-91FD-C33CEE24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ONSTRAINTS, ASSUMPTIONS, RISKS AND DEPENDENCIES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F68077-A06A-4C36-88D1-5971DEF9C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298998"/>
              </p:ext>
            </p:extLst>
          </p:nvPr>
        </p:nvGraphicFramePr>
        <p:xfrm>
          <a:off x="838200" y="1881464"/>
          <a:ext cx="10515601" cy="4239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7671">
                  <a:extLst>
                    <a:ext uri="{9D8B030D-6E8A-4147-A177-3AD203B41FA5}">
                      <a16:colId xmlns:a16="http://schemas.microsoft.com/office/drawing/2014/main" val="3603252147"/>
                    </a:ext>
                  </a:extLst>
                </a:gridCol>
                <a:gridCol w="7757930">
                  <a:extLst>
                    <a:ext uri="{9D8B030D-6E8A-4147-A177-3AD203B41FA5}">
                      <a16:colId xmlns:a16="http://schemas.microsoft.com/office/drawing/2014/main" val="1348206671"/>
                    </a:ext>
                  </a:extLst>
                </a:gridCol>
              </a:tblGrid>
              <a:tr h="1056729">
                <a:tc rowSpan="2">
                  <a:txBody>
                    <a:bodyPr/>
                    <a:lstStyle/>
                    <a:p>
                      <a:pPr marL="6858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00"/>
                        </a:spcAft>
                      </a:pP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55"/>
                        </a:spcAft>
                      </a:pP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858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Assumptions</a:t>
                      </a:r>
                      <a:endParaRPr lang="en-IN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00"/>
                        </a:spcAft>
                      </a:pPr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Budget not to exceed 90 lakhs. All arrangements are time bound.</a:t>
                      </a:r>
                      <a:endParaRPr lang="en-IN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9285926"/>
                  </a:ext>
                </a:extLst>
              </a:tr>
              <a:tr h="105672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800"/>
                        </a:spcAft>
                      </a:pP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Flights and hotel are available on the specified dates as well as the ceremonies.</a:t>
                      </a:r>
                      <a:endParaRPr lang="en-IN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80458480"/>
                  </a:ext>
                </a:extLst>
              </a:tr>
              <a:tr h="2126204">
                <a:tc>
                  <a:txBody>
                    <a:bodyPr/>
                    <a:lstStyle/>
                    <a:p>
                      <a:pPr marL="68580" marR="324485">
                        <a:lnSpc>
                          <a:spcPct val="112000"/>
                        </a:lnSpc>
                        <a:spcBef>
                          <a:spcPts val="250"/>
                        </a:spcBef>
                        <a:spcAft>
                          <a:spcPts val="800"/>
                        </a:spcAft>
                      </a:pP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Risks and Dependencies</a:t>
                      </a:r>
                      <a:endParaRPr lang="en-IN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1480" marR="779780" indent="-342900">
                        <a:lnSpc>
                          <a:spcPct val="109000"/>
                        </a:lnSpc>
                        <a:spcBef>
                          <a:spcPts val="95"/>
                        </a:spcBef>
                        <a:spcAft>
                          <a:spcPts val="800"/>
                        </a:spcAft>
                      </a:pPr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IN" sz="3000" spc="124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of the flight of guests coming from outstation, arranging smooth transportation.</a:t>
                      </a:r>
                    </a:p>
                    <a:p>
                      <a:pPr marL="6858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IN" sz="3000" spc="124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the booked Vendors to arrive on time.</a:t>
                      </a:r>
                      <a:endParaRPr lang="en-IN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248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06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8BC8C-EC0F-4B57-82AB-B2CE550A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EXCLUSIONS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E55F9B-46E8-E633-B807-8764D83EF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97122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06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Low angle view of a corner of a building against a clear skies">
            <a:extLst>
              <a:ext uri="{FF2B5EF4-FFF2-40B4-BE49-F238E27FC236}">
                <a16:creationId xmlns:a16="http://schemas.microsoft.com/office/drawing/2014/main" id="{D8243783-EA63-852C-0EDD-2C5FF6B4E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8BD1D-B146-482E-B921-FA906989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ALL THE RITUALS UNDER ONE ROOF</a:t>
            </a:r>
          </a:p>
        </p:txBody>
      </p:sp>
    </p:spTree>
    <p:extLst>
      <p:ext uri="{BB962C8B-B14F-4D97-AF65-F5344CB8AC3E}">
        <p14:creationId xmlns:p14="http://schemas.microsoft.com/office/powerpoint/2010/main" val="12204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5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D1C3E-CAA1-4A43-819F-919ADF3F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600" b="1">
                <a:solidFill>
                  <a:srgbClr val="FFFFFF"/>
                </a:solidFill>
              </a:rPr>
              <a:t>Network Diagram</a:t>
            </a:r>
          </a:p>
        </p:txBody>
      </p:sp>
      <p:pic>
        <p:nvPicPr>
          <p:cNvPr id="3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1B124B3-1BCA-478E-AA52-3D0E93F84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" t="19766" r="4517" b="1812"/>
          <a:stretch/>
        </p:blipFill>
        <p:spPr>
          <a:xfrm>
            <a:off x="3634696" y="1092909"/>
            <a:ext cx="7996008" cy="466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0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AD017-F729-4C39-A76F-4FF09E69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CONTRIBUTION AND ACCOUNTABILITY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2DF4E3-6396-40F2-A693-574B02E7C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711389"/>
              </p:ext>
            </p:extLst>
          </p:nvPr>
        </p:nvGraphicFramePr>
        <p:xfrm>
          <a:off x="1179871" y="1825625"/>
          <a:ext cx="9832261" cy="435134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556028">
                  <a:extLst>
                    <a:ext uri="{9D8B030D-6E8A-4147-A177-3AD203B41FA5}">
                      <a16:colId xmlns:a16="http://schemas.microsoft.com/office/drawing/2014/main" val="3559456123"/>
                    </a:ext>
                  </a:extLst>
                </a:gridCol>
                <a:gridCol w="1495023">
                  <a:extLst>
                    <a:ext uri="{9D8B030D-6E8A-4147-A177-3AD203B41FA5}">
                      <a16:colId xmlns:a16="http://schemas.microsoft.com/office/drawing/2014/main" val="22810197"/>
                    </a:ext>
                  </a:extLst>
                </a:gridCol>
                <a:gridCol w="1136163">
                  <a:extLst>
                    <a:ext uri="{9D8B030D-6E8A-4147-A177-3AD203B41FA5}">
                      <a16:colId xmlns:a16="http://schemas.microsoft.com/office/drawing/2014/main" val="1690746055"/>
                    </a:ext>
                  </a:extLst>
                </a:gridCol>
                <a:gridCol w="966436">
                  <a:extLst>
                    <a:ext uri="{9D8B030D-6E8A-4147-A177-3AD203B41FA5}">
                      <a16:colId xmlns:a16="http://schemas.microsoft.com/office/drawing/2014/main" val="2699489766"/>
                    </a:ext>
                  </a:extLst>
                </a:gridCol>
                <a:gridCol w="1540038">
                  <a:extLst>
                    <a:ext uri="{9D8B030D-6E8A-4147-A177-3AD203B41FA5}">
                      <a16:colId xmlns:a16="http://schemas.microsoft.com/office/drawing/2014/main" val="2651512168"/>
                    </a:ext>
                  </a:extLst>
                </a:gridCol>
                <a:gridCol w="1138573">
                  <a:extLst>
                    <a:ext uri="{9D8B030D-6E8A-4147-A177-3AD203B41FA5}">
                      <a16:colId xmlns:a16="http://schemas.microsoft.com/office/drawing/2014/main" val="3706408437"/>
                    </a:ext>
                  </a:extLst>
                </a:gridCol>
              </a:tblGrid>
              <a:tr h="461906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</a:p>
                  </a:txBody>
                  <a:tcPr marL="67620" marR="8050" marT="19320" marB="14489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Saurabh</a:t>
                      </a:r>
                    </a:p>
                  </a:txBody>
                  <a:tcPr marL="67620" marR="8050" marT="19320" marB="14489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Faraz</a:t>
                      </a:r>
                    </a:p>
                  </a:txBody>
                  <a:tcPr marL="67620" marR="8050" marT="19320" marB="14489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Aditi</a:t>
                      </a:r>
                    </a:p>
                  </a:txBody>
                  <a:tcPr marL="67620" marR="8050" marT="19320" marB="14489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Lavisha</a:t>
                      </a:r>
                    </a:p>
                  </a:txBody>
                  <a:tcPr marL="67620" marR="8050" marT="19320" marB="14489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Shilpi</a:t>
                      </a:r>
                    </a:p>
                  </a:txBody>
                  <a:tcPr marL="67620" marR="8050" marT="19320" marB="14489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63451"/>
                  </a:ext>
                </a:extLst>
              </a:tr>
              <a:tr h="388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guest list</a:t>
                      </a:r>
                    </a:p>
                  </a:txBody>
                  <a:tcPr marL="67620" marR="8050" marT="19320" marB="14489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17930"/>
                  </a:ext>
                </a:extLst>
              </a:tr>
              <a:tr h="388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the invitations</a:t>
                      </a:r>
                    </a:p>
                  </a:txBody>
                  <a:tcPr marL="67620" marR="8050" marT="19320" marB="14489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88690"/>
                  </a:ext>
                </a:extLst>
              </a:tr>
              <a:tr h="388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Mail the invitations</a:t>
                      </a:r>
                    </a:p>
                  </a:txBody>
                  <a:tcPr marL="67620" marR="8050" marT="19320" marB="14489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7669"/>
                  </a:ext>
                </a:extLst>
              </a:tr>
              <a:tr h="388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 for RSVPs</a:t>
                      </a:r>
                    </a:p>
                  </a:txBody>
                  <a:tcPr marL="67620" marR="8050" marT="19320" marB="14489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50687"/>
                  </a:ext>
                </a:extLst>
              </a:tr>
              <a:tr h="388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Finalize the number of rooms required</a:t>
                      </a:r>
                    </a:p>
                  </a:txBody>
                  <a:tcPr marL="67620" marR="8050" marT="19320" marB="14489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646386"/>
                  </a:ext>
                </a:extLst>
              </a:tr>
              <a:tr h="388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the hotel</a:t>
                      </a:r>
                    </a:p>
                  </a:txBody>
                  <a:tcPr marL="67620" marR="8050" marT="19320" marB="14489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974810"/>
                  </a:ext>
                </a:extLst>
              </a:tr>
              <a:tr h="388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the rooms</a:t>
                      </a:r>
                    </a:p>
                  </a:txBody>
                  <a:tcPr marL="67620" marR="8050" marT="19320" marB="14489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475241"/>
                  </a:ext>
                </a:extLst>
              </a:tr>
              <a:tr h="388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the caterer</a:t>
                      </a:r>
                    </a:p>
                  </a:txBody>
                  <a:tcPr marL="67620" marR="8050" marT="19320" marB="14489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978618"/>
                  </a:ext>
                </a:extLst>
              </a:tr>
              <a:tr h="388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Finalize the menu</a:t>
                      </a:r>
                    </a:p>
                  </a:txBody>
                  <a:tcPr marL="67620" marR="8050" marT="19320" marB="14489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429519"/>
                  </a:ext>
                </a:extLst>
              </a:tr>
              <a:tr h="388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Finalize the number of serves</a:t>
                      </a:r>
                    </a:p>
                  </a:txBody>
                  <a:tcPr marL="67620" marR="8050" marT="19320" marB="144899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7620" marR="8050" marT="19320" marB="144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2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13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51C311A-F4D6-4C06-9A6D-8A90A6411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901874"/>
              </p:ext>
            </p:extLst>
          </p:nvPr>
        </p:nvGraphicFramePr>
        <p:xfrm>
          <a:off x="643467" y="963764"/>
          <a:ext cx="10905069" cy="4930473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{8EC20E35-A176-4012-BC5E-935CFFF8708E}</a:tableStyleId>
              </a:tblPr>
              <a:tblGrid>
                <a:gridCol w="3719457">
                  <a:extLst>
                    <a:ext uri="{9D8B030D-6E8A-4147-A177-3AD203B41FA5}">
                      <a16:colId xmlns:a16="http://schemas.microsoft.com/office/drawing/2014/main" val="2138501628"/>
                    </a:ext>
                  </a:extLst>
                </a:gridCol>
                <a:gridCol w="1817378">
                  <a:extLst>
                    <a:ext uri="{9D8B030D-6E8A-4147-A177-3AD203B41FA5}">
                      <a16:colId xmlns:a16="http://schemas.microsoft.com/office/drawing/2014/main" val="3689757503"/>
                    </a:ext>
                  </a:extLst>
                </a:gridCol>
                <a:gridCol w="1265081">
                  <a:extLst>
                    <a:ext uri="{9D8B030D-6E8A-4147-A177-3AD203B41FA5}">
                      <a16:colId xmlns:a16="http://schemas.microsoft.com/office/drawing/2014/main" val="800296162"/>
                    </a:ext>
                  </a:extLst>
                </a:gridCol>
                <a:gridCol w="1109053">
                  <a:extLst>
                    <a:ext uri="{9D8B030D-6E8A-4147-A177-3AD203B41FA5}">
                      <a16:colId xmlns:a16="http://schemas.microsoft.com/office/drawing/2014/main" val="3582127070"/>
                    </a:ext>
                  </a:extLst>
                </a:gridCol>
                <a:gridCol w="1686916">
                  <a:extLst>
                    <a:ext uri="{9D8B030D-6E8A-4147-A177-3AD203B41FA5}">
                      <a16:colId xmlns:a16="http://schemas.microsoft.com/office/drawing/2014/main" val="956867836"/>
                    </a:ext>
                  </a:extLst>
                </a:gridCol>
                <a:gridCol w="1307184">
                  <a:extLst>
                    <a:ext uri="{9D8B030D-6E8A-4147-A177-3AD203B41FA5}">
                      <a16:colId xmlns:a16="http://schemas.microsoft.com/office/drawing/2014/main" val="1648227505"/>
                    </a:ext>
                  </a:extLst>
                </a:gridCol>
              </a:tblGrid>
              <a:tr h="526723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TASKS</a:t>
                      </a:r>
                      <a:endParaRPr lang="en-IN" sz="2300" b="0" i="0" u="none" strike="noStrike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Saurabh</a:t>
                      </a:r>
                      <a:endParaRPr lang="en-IN" sz="2300" b="0" i="0" u="none" strike="noStrike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Faraz</a:t>
                      </a:r>
                      <a:endParaRPr lang="en-IN" sz="2300" b="0" i="0" u="none" strike="noStrike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Aditi</a:t>
                      </a:r>
                      <a:endParaRPr lang="en-IN" sz="2300" b="0" i="0" u="none" strike="noStrike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Lavisha</a:t>
                      </a:r>
                      <a:endParaRPr lang="en-IN" sz="2300" b="0" i="0" u="none" strike="noStrike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Shilpi</a:t>
                      </a:r>
                      <a:endParaRPr lang="en-IN" sz="2300" b="0" i="0" u="none" strike="noStrike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937587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Selecting the Décor Vendor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273184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Selecting DJ, Music Band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30751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Cater wedding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898226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Shop for the dress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71499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Booking Tickets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29928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Buy gift for Guests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76616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Choose halls and lawns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18768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Tailoring and fitting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067114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Makeup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06029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Finalize the Iist of events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IN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8" marR="11888" marT="12952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7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03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51C311A-F4D6-4C06-9A6D-8A90A6411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50124"/>
              </p:ext>
            </p:extLst>
          </p:nvPr>
        </p:nvGraphicFramePr>
        <p:xfrm>
          <a:off x="643467" y="1480643"/>
          <a:ext cx="10905068" cy="3896714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978713">
                  <a:extLst>
                    <a:ext uri="{9D8B030D-6E8A-4147-A177-3AD203B41FA5}">
                      <a16:colId xmlns:a16="http://schemas.microsoft.com/office/drawing/2014/main" val="2138501628"/>
                    </a:ext>
                  </a:extLst>
                </a:gridCol>
                <a:gridCol w="1653735">
                  <a:extLst>
                    <a:ext uri="{9D8B030D-6E8A-4147-A177-3AD203B41FA5}">
                      <a16:colId xmlns:a16="http://schemas.microsoft.com/office/drawing/2014/main" val="3689757503"/>
                    </a:ext>
                  </a:extLst>
                </a:gridCol>
                <a:gridCol w="1220212">
                  <a:extLst>
                    <a:ext uri="{9D8B030D-6E8A-4147-A177-3AD203B41FA5}">
                      <a16:colId xmlns:a16="http://schemas.microsoft.com/office/drawing/2014/main" val="800296162"/>
                    </a:ext>
                  </a:extLst>
                </a:gridCol>
                <a:gridCol w="1152773">
                  <a:extLst>
                    <a:ext uri="{9D8B030D-6E8A-4147-A177-3AD203B41FA5}">
                      <a16:colId xmlns:a16="http://schemas.microsoft.com/office/drawing/2014/main" val="3582127070"/>
                    </a:ext>
                  </a:extLst>
                </a:gridCol>
                <a:gridCol w="1608777">
                  <a:extLst>
                    <a:ext uri="{9D8B030D-6E8A-4147-A177-3AD203B41FA5}">
                      <a16:colId xmlns:a16="http://schemas.microsoft.com/office/drawing/2014/main" val="956867836"/>
                    </a:ext>
                  </a:extLst>
                </a:gridCol>
                <a:gridCol w="1290858">
                  <a:extLst>
                    <a:ext uri="{9D8B030D-6E8A-4147-A177-3AD203B41FA5}">
                      <a16:colId xmlns:a16="http://schemas.microsoft.com/office/drawing/2014/main" val="1648227505"/>
                    </a:ext>
                  </a:extLst>
                </a:gridCol>
              </a:tblGrid>
              <a:tr h="752214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Saurabh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Faraz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Aditi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0" i="0" u="none" strike="noStrike" cap="none" spc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Lavisha</a:t>
                      </a:r>
                      <a:endParaRPr lang="en-IN" sz="3200" b="0" i="0" u="none" strike="noStrike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Shilpi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937587"/>
                  </a:ext>
                </a:extLst>
              </a:tr>
              <a:tr h="62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Buying all the ritual materials</a:t>
                      </a:r>
                    </a:p>
                  </a:txBody>
                  <a:tcPr marL="31751" marR="31751" marT="184971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273184"/>
                  </a:ext>
                </a:extLst>
              </a:tr>
              <a:tr h="62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for </a:t>
                      </a:r>
                      <a:r>
                        <a:rPr lang="en-US" sz="24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ghori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4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doli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1" marR="31751" marT="184971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30751"/>
                  </a:ext>
                </a:extLst>
              </a:tr>
              <a:tr h="62890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the service provider</a:t>
                      </a:r>
                    </a:p>
                  </a:txBody>
                  <a:tcPr marL="31751" marR="31751" marT="184971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898226"/>
                  </a:ext>
                </a:extLst>
              </a:tr>
              <a:tr h="62890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 Advance to book</a:t>
                      </a:r>
                    </a:p>
                  </a:txBody>
                  <a:tcPr marL="31751" marR="31751" marT="184971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31751" marR="31751" marT="18497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71499"/>
                  </a:ext>
                </a:extLst>
              </a:tr>
              <a:tr h="6289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RASIC-Responsible, Approving, Supporting, Inform, Consulting</a:t>
                      </a:r>
                      <a:r>
                        <a:rPr lang="en-IN" sz="2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1751" marR="31751" marT="184971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662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32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5D53C-5DF7-419F-BDEE-6DAFE0DC6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IN" sz="31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PREFERRED TO BOOK THE LOCATION WAY BEFORE TO AVOID IT’S CHANGE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A7C9-DBEB-44E7-8E4C-01FE18C4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TIME ESTIMATION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C2E55D-8912-110B-AB40-42F8EA040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5855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93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alendars and ledgers on a blue surface">
            <a:extLst>
              <a:ext uri="{FF2B5EF4-FFF2-40B4-BE49-F238E27FC236}">
                <a16:creationId xmlns:a16="http://schemas.microsoft.com/office/drawing/2014/main" id="{C45F2D1B-29BA-59C4-9DDE-7D79DA459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208" b="88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FDBC-485E-4E56-A839-07A43A56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01</a:t>
            </a:r>
            <a:r>
              <a:rPr lang="en-IN" baseline="30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,2022 – June 28</a:t>
            </a:r>
            <a:r>
              <a:rPr lang="en-IN" baseline="30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Finalize guest lists; mail the invitations; Order any party favors; Decide on reception decorations and order or begin making them; Arrange for transportation on the wedding day.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69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6D6D5-B139-4F4D-8DF8-03E21DE0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SITUATION</a:t>
            </a:r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E938-75F1-4FE5-A01B-8C2177D7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Family of the bride and groom wants to host a royal wedding for them at Jaisalmer with all close family and friends.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496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43AEB0-5E13-CB56-58C1-99B6EDBA7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8" r="2866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F6BBE0E-D5FD-08FF-C5A8-B7F9945A1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309101"/>
              </p:ext>
            </p:extLst>
          </p:nvPr>
        </p:nvGraphicFramePr>
        <p:xfrm>
          <a:off x="643467" y="1782981"/>
          <a:ext cx="6891187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44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Bunting flags against the blue sky">
            <a:extLst>
              <a:ext uri="{FF2B5EF4-FFF2-40B4-BE49-F238E27FC236}">
                <a16:creationId xmlns:a16="http://schemas.microsoft.com/office/drawing/2014/main" id="{06AFDA22-12BA-7C5A-9BD7-6458161E0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4DEB0-1134-45EB-B658-1241A20C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LET THE FESTIVITIES BEGIN</a:t>
            </a:r>
          </a:p>
        </p:txBody>
      </p:sp>
    </p:spTree>
    <p:extLst>
      <p:ext uri="{BB962C8B-B14F-4D97-AF65-F5344CB8AC3E}">
        <p14:creationId xmlns:p14="http://schemas.microsoft.com/office/powerpoint/2010/main" val="4194177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2E3B2-5266-4A66-B8F5-A52B9EFB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BUDGET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F80CD7-6BE4-4F34-BC75-1F275DBC7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790167"/>
              </p:ext>
            </p:extLst>
          </p:nvPr>
        </p:nvGraphicFramePr>
        <p:xfrm>
          <a:off x="733424" y="1724024"/>
          <a:ext cx="10725151" cy="4476751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492435">
                  <a:extLst>
                    <a:ext uri="{9D8B030D-6E8A-4147-A177-3AD203B41FA5}">
                      <a16:colId xmlns:a16="http://schemas.microsoft.com/office/drawing/2014/main" val="3126925630"/>
                    </a:ext>
                  </a:extLst>
                </a:gridCol>
                <a:gridCol w="1256765">
                  <a:extLst>
                    <a:ext uri="{9D8B030D-6E8A-4147-A177-3AD203B41FA5}">
                      <a16:colId xmlns:a16="http://schemas.microsoft.com/office/drawing/2014/main" val="3094148506"/>
                    </a:ext>
                  </a:extLst>
                </a:gridCol>
                <a:gridCol w="2261773">
                  <a:extLst>
                    <a:ext uri="{9D8B030D-6E8A-4147-A177-3AD203B41FA5}">
                      <a16:colId xmlns:a16="http://schemas.microsoft.com/office/drawing/2014/main" val="913393901"/>
                    </a:ext>
                  </a:extLst>
                </a:gridCol>
                <a:gridCol w="4714178">
                  <a:extLst>
                    <a:ext uri="{9D8B030D-6E8A-4147-A177-3AD203B41FA5}">
                      <a16:colId xmlns:a16="http://schemas.microsoft.com/office/drawing/2014/main" val="1650072453"/>
                    </a:ext>
                  </a:extLst>
                </a:gridCol>
              </a:tblGrid>
              <a:tr h="359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 marL="90137" marR="5778" marT="69336" marB="6933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Budget</a:t>
                      </a:r>
                    </a:p>
                  </a:txBody>
                  <a:tcPr marL="90137" marR="5778" marT="69336" marB="693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(in Rs.)</a:t>
                      </a:r>
                    </a:p>
                  </a:txBody>
                  <a:tcPr marL="90137" marR="5778" marT="69336" marB="693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 marL="90137" marR="5778" marT="69336" marB="693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462455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 Accomodation</a:t>
                      </a:r>
                    </a:p>
                  </a:txBody>
                  <a:tcPr marL="90137" marR="5778" marT="69336" marB="6933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42%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35,00,000 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 Accomodation., Halls, Lawns 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592912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7,00,000 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Ceremony Music, Cocktail hour music, DJ Fee, Ghori, Barat band, etc.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72103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Flowers</a:t>
                      </a:r>
                    </a:p>
                  </a:txBody>
                  <a:tcPr marL="90137" marR="5778" marT="69336" marB="6933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1,30,000 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Bridal bouquet, wedding party flower, table </a:t>
                      </a:r>
                      <a:r>
                        <a:rPr lang="en-US" sz="11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centrpieces</a:t>
                      </a: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ritual decorations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109898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Wedding Attire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8,50,350 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Wedding gown, Dress Alterations, shoe, hair, makeup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838972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Pandit (Priest)</a:t>
                      </a:r>
                    </a:p>
                  </a:txBody>
                  <a:tcPr marL="90137" marR="5778" marT="69336" marB="6933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1,11,000 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Everthing related to ceremony and Priest Fee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218103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Invitations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80,000 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Wedding Cards, RSVPS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20460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Transportation</a:t>
                      </a:r>
                    </a:p>
                  </a:txBody>
                  <a:tcPr marL="90137" marR="5778" marT="69336" marB="6933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7,50,000 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 Fare, Cab, Bus, Fuel Cost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640714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12,80,000 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meals of all events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816279"/>
                  </a:ext>
                </a:extLst>
              </a:tr>
              <a:tr h="5195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90137" marR="5778" marT="69336" marB="6933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6,00,000 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Photography, Videography, wedding album, Engagement Potrait, Pre weding shoot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223169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Miscellaneous Expenses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3,40,000 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10339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Estimated Budget</a:t>
                      </a:r>
                    </a:p>
                  </a:txBody>
                  <a:tcPr marL="90137" marR="5778" marT="69336" marB="6933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83,41,350 </a:t>
                      </a: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37" marR="5778" marT="69336" marB="6933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3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72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A page in a planner">
            <a:extLst>
              <a:ext uri="{FF2B5EF4-FFF2-40B4-BE49-F238E27FC236}">
                <a16:creationId xmlns:a16="http://schemas.microsoft.com/office/drawing/2014/main" id="{ED74D2A9-16FC-92A3-FF4D-178BF9C5D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60" b="1397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769D0-F0D3-4E4B-BCD7-6122EB68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717630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0E7F2A-2FD8-42E9-87A4-A1DEB592D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795839"/>
              </p:ext>
            </p:extLst>
          </p:nvPr>
        </p:nvGraphicFramePr>
        <p:xfrm>
          <a:off x="821351" y="643467"/>
          <a:ext cx="10549299" cy="557107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96319">
                  <a:extLst>
                    <a:ext uri="{9D8B030D-6E8A-4147-A177-3AD203B41FA5}">
                      <a16:colId xmlns:a16="http://schemas.microsoft.com/office/drawing/2014/main" val="1433208884"/>
                    </a:ext>
                  </a:extLst>
                </a:gridCol>
                <a:gridCol w="4811477">
                  <a:extLst>
                    <a:ext uri="{9D8B030D-6E8A-4147-A177-3AD203B41FA5}">
                      <a16:colId xmlns:a16="http://schemas.microsoft.com/office/drawing/2014/main" val="2353793504"/>
                    </a:ext>
                  </a:extLst>
                </a:gridCol>
                <a:gridCol w="2157381">
                  <a:extLst>
                    <a:ext uri="{9D8B030D-6E8A-4147-A177-3AD203B41FA5}">
                      <a16:colId xmlns:a16="http://schemas.microsoft.com/office/drawing/2014/main" val="300261861"/>
                    </a:ext>
                  </a:extLst>
                </a:gridCol>
                <a:gridCol w="2484122">
                  <a:extLst>
                    <a:ext uri="{9D8B030D-6E8A-4147-A177-3AD203B41FA5}">
                      <a16:colId xmlns:a16="http://schemas.microsoft.com/office/drawing/2014/main" val="1262029119"/>
                    </a:ext>
                  </a:extLst>
                </a:gridCol>
              </a:tblGrid>
              <a:tr h="4803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Predecessors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(in Days)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164237"/>
                  </a:ext>
                </a:extLst>
              </a:tr>
              <a:tr h="4803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9685" marR="9685" marT="81358" marB="81358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 Wedding Planning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7770"/>
                  </a:ext>
                </a:extLst>
              </a:tr>
              <a:tr h="4416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Date and Location of wedding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075434"/>
                  </a:ext>
                </a:extLst>
              </a:tr>
              <a:tr h="4803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9685" marR="9685" marT="81358" marB="81358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Decide on Budget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104007"/>
                  </a:ext>
                </a:extLst>
              </a:tr>
              <a:tr h="4416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and book preist for final date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301752"/>
                  </a:ext>
                </a:extLst>
              </a:tr>
              <a:tr h="4803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9685" marR="9685" marT="81358" marB="81358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Comparing Venue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93071"/>
                  </a:ext>
                </a:extLst>
              </a:tr>
              <a:tr h="4416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Guests List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452186"/>
                  </a:ext>
                </a:extLst>
              </a:tr>
              <a:tr h="4803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9685" marR="9685" marT="81358" marB="81358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 and Manage Rituals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441418"/>
                  </a:ext>
                </a:extLst>
              </a:tr>
              <a:tr h="4416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the hotel and rooms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09778"/>
                  </a:ext>
                </a:extLst>
              </a:tr>
              <a:tr h="4803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685" marR="9685" marT="81358" marB="81358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Printing the invitations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89293"/>
                  </a:ext>
                </a:extLst>
              </a:tr>
              <a:tr h="4416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and Mail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36846"/>
                  </a:ext>
                </a:extLst>
              </a:tr>
              <a:tr h="4803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9685" marR="9685" marT="81358" marB="81358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Transportation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685" marR="9685" marT="81358" marB="81358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733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365FF-BB13-4315-9678-24A33E736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290056"/>
              </p:ext>
            </p:extLst>
          </p:nvPr>
        </p:nvGraphicFramePr>
        <p:xfrm>
          <a:off x="643467" y="727376"/>
          <a:ext cx="10905068" cy="540324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69204">
                  <a:extLst>
                    <a:ext uri="{9D8B030D-6E8A-4147-A177-3AD203B41FA5}">
                      <a16:colId xmlns:a16="http://schemas.microsoft.com/office/drawing/2014/main" val="3746123187"/>
                    </a:ext>
                  </a:extLst>
                </a:gridCol>
                <a:gridCol w="4274954">
                  <a:extLst>
                    <a:ext uri="{9D8B030D-6E8A-4147-A177-3AD203B41FA5}">
                      <a16:colId xmlns:a16="http://schemas.microsoft.com/office/drawing/2014/main" val="80508120"/>
                    </a:ext>
                  </a:extLst>
                </a:gridCol>
                <a:gridCol w="2580455">
                  <a:extLst>
                    <a:ext uri="{9D8B030D-6E8A-4147-A177-3AD203B41FA5}">
                      <a16:colId xmlns:a16="http://schemas.microsoft.com/office/drawing/2014/main" val="2553516510"/>
                    </a:ext>
                  </a:extLst>
                </a:gridCol>
                <a:gridCol w="2580455">
                  <a:extLst>
                    <a:ext uri="{9D8B030D-6E8A-4147-A177-3AD203B41FA5}">
                      <a16:colId xmlns:a16="http://schemas.microsoft.com/office/drawing/2014/main" val="2512323880"/>
                    </a:ext>
                  </a:extLst>
                </a:gridCol>
              </a:tblGrid>
              <a:tr h="4846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Predecessors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(in Days)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805020"/>
                  </a:ext>
                </a:extLst>
              </a:tr>
              <a:tr h="4098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Look for Wedding Dress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56934"/>
                  </a:ext>
                </a:extLst>
              </a:tr>
              <a:tr h="4098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Reserve Caterer and Decorator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J, L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0818"/>
                  </a:ext>
                </a:extLst>
              </a:tr>
              <a:tr h="4098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Photographer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J, M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13628"/>
                  </a:ext>
                </a:extLst>
              </a:tr>
              <a:tr h="4098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Makeup Artist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L, M, N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782858"/>
                  </a:ext>
                </a:extLst>
              </a:tr>
              <a:tr h="4098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Selecting the Music band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712493"/>
                  </a:ext>
                </a:extLst>
              </a:tr>
              <a:tr h="4098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Buying ritual Materials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036363"/>
                  </a:ext>
                </a:extLst>
              </a:tr>
              <a:tr h="4098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Buying gifts for Guest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936673"/>
                  </a:ext>
                </a:extLst>
              </a:tr>
              <a:tr h="4098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Trimming and Fittings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688840"/>
                  </a:ext>
                </a:extLst>
              </a:tr>
              <a:tr h="4098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of Florists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51038"/>
                  </a:ext>
                </a:extLst>
              </a:tr>
              <a:tr h="4098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 and Go to Final Fitting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276667"/>
                  </a:ext>
                </a:extLst>
              </a:tr>
              <a:tr h="4098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Travelling to the Destination and looking for Arrangements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986513"/>
                  </a:ext>
                </a:extLst>
              </a:tr>
              <a:tr h="409881"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Timeline of Events (in Days)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marL="179510" marR="134632" marT="89755" marB="897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444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466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389C3-3200-4258-8BEA-3414952D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Risks Associated with the Project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0AE636F8-AE48-194C-B0D4-837D7256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49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545DE-33E5-4A21-9B2B-32DF76D3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600">
                <a:solidFill>
                  <a:srgbClr val="FFFFFF"/>
                </a:solidFill>
              </a:rPr>
              <a:t>Impact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534659-90C6-4286-A112-53F9E2E31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467553"/>
              </p:ext>
            </p:extLst>
          </p:nvPr>
        </p:nvGraphicFramePr>
        <p:xfrm>
          <a:off x="838200" y="2540342"/>
          <a:ext cx="10515602" cy="3551381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432669">
                  <a:extLst>
                    <a:ext uri="{9D8B030D-6E8A-4147-A177-3AD203B41FA5}">
                      <a16:colId xmlns:a16="http://schemas.microsoft.com/office/drawing/2014/main" val="227970032"/>
                    </a:ext>
                  </a:extLst>
                </a:gridCol>
                <a:gridCol w="1758530">
                  <a:extLst>
                    <a:ext uri="{9D8B030D-6E8A-4147-A177-3AD203B41FA5}">
                      <a16:colId xmlns:a16="http://schemas.microsoft.com/office/drawing/2014/main" val="1389159704"/>
                    </a:ext>
                  </a:extLst>
                </a:gridCol>
                <a:gridCol w="1861534">
                  <a:extLst>
                    <a:ext uri="{9D8B030D-6E8A-4147-A177-3AD203B41FA5}">
                      <a16:colId xmlns:a16="http://schemas.microsoft.com/office/drawing/2014/main" val="3241337930"/>
                    </a:ext>
                  </a:extLst>
                </a:gridCol>
                <a:gridCol w="1829697">
                  <a:extLst>
                    <a:ext uri="{9D8B030D-6E8A-4147-A177-3AD203B41FA5}">
                      <a16:colId xmlns:a16="http://schemas.microsoft.com/office/drawing/2014/main" val="3391952047"/>
                    </a:ext>
                  </a:extLst>
                </a:gridCol>
                <a:gridCol w="1833441">
                  <a:extLst>
                    <a:ext uri="{9D8B030D-6E8A-4147-A177-3AD203B41FA5}">
                      <a16:colId xmlns:a16="http://schemas.microsoft.com/office/drawing/2014/main" val="426667488"/>
                    </a:ext>
                  </a:extLst>
                </a:gridCol>
                <a:gridCol w="1799731">
                  <a:extLst>
                    <a:ext uri="{9D8B030D-6E8A-4147-A177-3AD203B41FA5}">
                      <a16:colId xmlns:a16="http://schemas.microsoft.com/office/drawing/2014/main" val="2804559947"/>
                    </a:ext>
                  </a:extLst>
                </a:gridCol>
              </a:tblGrid>
              <a:tr h="962457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Objectives</a:t>
                      </a:r>
                      <a:endParaRPr lang="en-US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 Risk</a:t>
                      </a:r>
                      <a:endParaRPr lang="en-US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Risk</a:t>
                      </a:r>
                      <a:endParaRPr lang="en-US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Moderate Risk</a:t>
                      </a:r>
                      <a:endParaRPr lang="en-US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Risk</a:t>
                      </a:r>
                      <a:endParaRPr lang="en-US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 Risk</a:t>
                      </a:r>
                      <a:endParaRPr lang="en-US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381793"/>
                  </a:ext>
                </a:extLst>
              </a:tr>
              <a:tr h="64723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Schedule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Insignificant schedule impact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5% schedule impact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5-10% schedule impact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10-20% schedule impact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20% schedule impact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435640"/>
                  </a:ext>
                </a:extLst>
              </a:tr>
              <a:tr h="64723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Insignificant cost impact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10% cost impact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10-20% cost impact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20-40% cost impact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40% cost impact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28460"/>
                  </a:ext>
                </a:extLst>
              </a:tr>
              <a:tr h="64723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Quality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Barely noticeable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Minor functional impact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 must approve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Unacceptable to client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Effectively useless product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2431"/>
                  </a:ext>
                </a:extLst>
              </a:tr>
              <a:tr h="64723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Barely noticeable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Minor areas impact 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Major areas impact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Unacceptable to client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Effectively useless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841" marR="131841" marT="1078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9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66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F812110C-454D-45D4-A43C-D268FC30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1A393-5D8C-4973-A0CE-A307CC21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365760"/>
            <a:ext cx="9363456" cy="1188720"/>
          </a:xfrm>
        </p:spPr>
        <p:txBody>
          <a:bodyPr>
            <a:normAutofit/>
          </a:bodyPr>
          <a:lstStyle/>
          <a:p>
            <a:r>
              <a:rPr lang="en-IN"/>
              <a:t>Probability Table</a:t>
            </a: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663F10-4AEF-432D-B195-513FD3539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8AEFC5D-4625-4A90-904B-81C44B4AF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D92A46-4E65-4F49-974A-F6DCEEDD1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279682"/>
              </p:ext>
            </p:extLst>
          </p:nvPr>
        </p:nvGraphicFramePr>
        <p:xfrm>
          <a:off x="2157761" y="2176272"/>
          <a:ext cx="8358063" cy="404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906">
                  <a:extLst>
                    <a:ext uri="{9D8B030D-6E8A-4147-A177-3AD203B41FA5}">
                      <a16:colId xmlns:a16="http://schemas.microsoft.com/office/drawing/2014/main" val="3470427105"/>
                    </a:ext>
                  </a:extLst>
                </a:gridCol>
                <a:gridCol w="2747906">
                  <a:extLst>
                    <a:ext uri="{9D8B030D-6E8A-4147-A177-3AD203B41FA5}">
                      <a16:colId xmlns:a16="http://schemas.microsoft.com/office/drawing/2014/main" val="3770105770"/>
                    </a:ext>
                  </a:extLst>
                </a:gridCol>
                <a:gridCol w="2862251">
                  <a:extLst>
                    <a:ext uri="{9D8B030D-6E8A-4147-A177-3AD203B41FA5}">
                      <a16:colId xmlns:a16="http://schemas.microsoft.com/office/drawing/2014/main" val="4294465133"/>
                    </a:ext>
                  </a:extLst>
                </a:gridCol>
              </a:tblGrid>
              <a:tr h="388655">
                <a:tc>
                  <a:txBody>
                    <a:bodyPr/>
                    <a:lstStyle/>
                    <a:p>
                      <a:pPr algn="ctr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 Category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 Number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extLst>
                  <a:ext uri="{0D108BD9-81ED-4DB2-BD59-A6C34878D82A}">
                    <a16:rowId xmlns:a16="http://schemas.microsoft.com/office/drawing/2014/main" val="3223251625"/>
                  </a:ext>
                </a:extLst>
              </a:tr>
              <a:tr h="730599">
                <a:tc>
                  <a:txBody>
                    <a:bodyPr/>
                    <a:lstStyle/>
                    <a:p>
                      <a:pPr algn="ctr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even expected to occur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extLst>
                  <a:ext uri="{0D108BD9-81ED-4DB2-BD59-A6C34878D82A}">
                    <a16:rowId xmlns:a16="http://schemas.microsoft.com/office/drawing/2014/main" val="3100681987"/>
                  </a:ext>
                </a:extLst>
              </a:tr>
              <a:tr h="730599">
                <a:tc>
                  <a:txBody>
                    <a:bodyPr/>
                    <a:lstStyle/>
                    <a:p>
                      <a:pPr algn="ctr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event more likely than not to occur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extLst>
                  <a:ext uri="{0D108BD9-81ED-4DB2-BD59-A6C34878D82A}">
                    <a16:rowId xmlns:a16="http://schemas.microsoft.com/office/drawing/2014/main" val="2541846943"/>
                  </a:ext>
                </a:extLst>
              </a:tr>
              <a:tr h="730599">
                <a:tc>
                  <a:txBody>
                    <a:bodyPr/>
                    <a:lstStyle/>
                    <a:p>
                      <a:pPr algn="ctr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Probable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event may or may not occur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extLst>
                  <a:ext uri="{0D108BD9-81ED-4DB2-BD59-A6C34878D82A}">
                    <a16:rowId xmlns:a16="http://schemas.microsoft.com/office/drawing/2014/main" val="431719202"/>
                  </a:ext>
                </a:extLst>
              </a:tr>
              <a:tr h="730599">
                <a:tc>
                  <a:txBody>
                    <a:bodyPr/>
                    <a:lstStyle/>
                    <a:p>
                      <a:pPr algn="ctr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even less likely than not to occur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extLst>
                  <a:ext uri="{0D108BD9-81ED-4DB2-BD59-A6C34878D82A}">
                    <a16:rowId xmlns:a16="http://schemas.microsoft.com/office/drawing/2014/main" val="20953901"/>
                  </a:ext>
                </a:extLst>
              </a:tr>
              <a:tr h="730599">
                <a:tc>
                  <a:txBody>
                    <a:bodyPr/>
                    <a:lstStyle/>
                    <a:p>
                      <a:pPr algn="ctr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event not expected to occur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852" marR="129852" marT="18035" marB="0"/>
                </a:tc>
                <a:extLst>
                  <a:ext uri="{0D108BD9-81ED-4DB2-BD59-A6C34878D82A}">
                    <a16:rowId xmlns:a16="http://schemas.microsoft.com/office/drawing/2014/main" val="378254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00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BC100-A63A-4ECC-8422-39EB4EDF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Invitation Risk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310F7D-A226-411E-B931-2A0988C3D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611508"/>
              </p:ext>
            </p:extLst>
          </p:nvPr>
        </p:nvGraphicFramePr>
        <p:xfrm>
          <a:off x="643467" y="1734848"/>
          <a:ext cx="10905069" cy="427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938">
                  <a:extLst>
                    <a:ext uri="{9D8B030D-6E8A-4147-A177-3AD203B41FA5}">
                      <a16:colId xmlns:a16="http://schemas.microsoft.com/office/drawing/2014/main" val="991812686"/>
                    </a:ext>
                  </a:extLst>
                </a:gridCol>
                <a:gridCol w="3021816">
                  <a:extLst>
                    <a:ext uri="{9D8B030D-6E8A-4147-A177-3AD203B41FA5}">
                      <a16:colId xmlns:a16="http://schemas.microsoft.com/office/drawing/2014/main" val="2732838584"/>
                    </a:ext>
                  </a:extLst>
                </a:gridCol>
                <a:gridCol w="2006366">
                  <a:extLst>
                    <a:ext uri="{9D8B030D-6E8A-4147-A177-3AD203B41FA5}">
                      <a16:colId xmlns:a16="http://schemas.microsoft.com/office/drawing/2014/main" val="1432110479"/>
                    </a:ext>
                  </a:extLst>
                </a:gridCol>
                <a:gridCol w="1524428">
                  <a:extLst>
                    <a:ext uri="{9D8B030D-6E8A-4147-A177-3AD203B41FA5}">
                      <a16:colId xmlns:a16="http://schemas.microsoft.com/office/drawing/2014/main" val="1124498478"/>
                    </a:ext>
                  </a:extLst>
                </a:gridCol>
                <a:gridCol w="2987521">
                  <a:extLst>
                    <a:ext uri="{9D8B030D-6E8A-4147-A177-3AD203B41FA5}">
                      <a16:colId xmlns:a16="http://schemas.microsoft.com/office/drawing/2014/main" val="3471416628"/>
                    </a:ext>
                  </a:extLst>
                </a:gridCol>
              </a:tblGrid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SL No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Risks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Probability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Impact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Probability * Impact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1632720965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Printing Mistake on invitations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1888202388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Late invitation prints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2636769314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Missing the address of guests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370235548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Late posting of invitations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1695819371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Damage of invitations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3043980105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Unclear venue in invitations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506143703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Posting to wrong address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483793056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Postal Delay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1365845938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Guests not opening the invitation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977403902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Incomplete guest list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3545402951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Guests not sending the RSVPs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3439585115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Late receiving of RSVPs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3508048854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Not opening of RSVPs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2554836455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Postal mix-up of RSVPs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226682879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Invitation postal mix-up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318" marR="74318" marT="10322" marB="0"/>
                </a:tc>
                <a:extLst>
                  <a:ext uri="{0D108BD9-81ED-4DB2-BD59-A6C34878D82A}">
                    <a16:rowId xmlns:a16="http://schemas.microsoft.com/office/drawing/2014/main" val="102023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24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6D6D5-B139-4F4D-8DF8-03E21DE0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Assumptions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E938-75F1-4FE5-A01B-8C2177D7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We will be able to find vendors who can accommodate our budget and are available on the date of our wedding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All important family members and friends will be able to attend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Money provided for the budget will be available when needed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887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1C67B-EC47-47A8-A453-5040C685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en-IN" b="1"/>
              <a:t>Accommodation Risk</a:t>
            </a:r>
            <a:endParaRPr lang="en-IN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78B852-3514-401A-AD3F-9FDE9AB7B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398302"/>
              </p:ext>
            </p:extLst>
          </p:nvPr>
        </p:nvGraphicFramePr>
        <p:xfrm>
          <a:off x="1472045" y="2207419"/>
          <a:ext cx="9438227" cy="3812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323">
                  <a:extLst>
                    <a:ext uri="{9D8B030D-6E8A-4147-A177-3AD203B41FA5}">
                      <a16:colId xmlns:a16="http://schemas.microsoft.com/office/drawing/2014/main" val="1359873351"/>
                    </a:ext>
                  </a:extLst>
                </a:gridCol>
                <a:gridCol w="2903197">
                  <a:extLst>
                    <a:ext uri="{9D8B030D-6E8A-4147-A177-3AD203B41FA5}">
                      <a16:colId xmlns:a16="http://schemas.microsoft.com/office/drawing/2014/main" val="1721273732"/>
                    </a:ext>
                  </a:extLst>
                </a:gridCol>
                <a:gridCol w="1861333">
                  <a:extLst>
                    <a:ext uri="{9D8B030D-6E8A-4147-A177-3AD203B41FA5}">
                      <a16:colId xmlns:a16="http://schemas.microsoft.com/office/drawing/2014/main" val="1666125666"/>
                    </a:ext>
                  </a:extLst>
                </a:gridCol>
                <a:gridCol w="1388614">
                  <a:extLst>
                    <a:ext uri="{9D8B030D-6E8A-4147-A177-3AD203B41FA5}">
                      <a16:colId xmlns:a16="http://schemas.microsoft.com/office/drawing/2014/main" val="2973208963"/>
                    </a:ext>
                  </a:extLst>
                </a:gridCol>
                <a:gridCol w="2062760">
                  <a:extLst>
                    <a:ext uri="{9D8B030D-6E8A-4147-A177-3AD203B41FA5}">
                      <a16:colId xmlns:a16="http://schemas.microsoft.com/office/drawing/2014/main" val="3040243605"/>
                    </a:ext>
                  </a:extLst>
                </a:gridCol>
              </a:tblGrid>
              <a:tr h="293289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SL No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Risks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Probability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Impact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Probability * Impact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extLst>
                  <a:ext uri="{0D108BD9-81ED-4DB2-BD59-A6C34878D82A}">
                    <a16:rowId xmlns:a16="http://schemas.microsoft.com/office/drawing/2014/main" val="351314814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Paying high cost to rooms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extLst>
                  <a:ext uri="{0D108BD9-81ED-4DB2-BD59-A6C34878D82A}">
                    <a16:rowId xmlns:a16="http://schemas.microsoft.com/office/drawing/2014/main" val="2680650255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Rooms not clean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extLst>
                  <a:ext uri="{0D108BD9-81ED-4DB2-BD59-A6C34878D82A}">
                    <a16:rowId xmlns:a16="http://schemas.microsoft.com/office/drawing/2014/main" val="1236728285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Booking hotels for longer duration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extLst>
                  <a:ext uri="{0D108BD9-81ED-4DB2-BD59-A6C34878D82A}">
                    <a16:rowId xmlns:a16="http://schemas.microsoft.com/office/drawing/2014/main" val="4257486430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Booking rooms on a wrong day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extLst>
                  <a:ext uri="{0D108BD9-81ED-4DB2-BD59-A6C34878D82A}">
                    <a16:rowId xmlns:a16="http://schemas.microsoft.com/office/drawing/2014/main" val="4049212517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Wrong allocation of rooms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extLst>
                  <a:ext uri="{0D108BD9-81ED-4DB2-BD59-A6C34878D82A}">
                    <a16:rowId xmlns:a16="http://schemas.microsoft.com/office/drawing/2014/main" val="3193722028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Lack of communication with guests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extLst>
                  <a:ext uri="{0D108BD9-81ED-4DB2-BD59-A6C34878D82A}">
                    <a16:rowId xmlns:a16="http://schemas.microsoft.com/office/drawing/2014/main" val="1218732910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Booking excess rooms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extLst>
                  <a:ext uri="{0D108BD9-81ED-4DB2-BD59-A6C34878D82A}">
                    <a16:rowId xmlns:a16="http://schemas.microsoft.com/office/drawing/2014/main" val="350991917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Bad hospitability in hotels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extLst>
                  <a:ext uri="{0D108BD9-81ED-4DB2-BD59-A6C34878D82A}">
                    <a16:rowId xmlns:a16="http://schemas.microsoft.com/office/drawing/2014/main" val="4103491080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Unavailability of rooms in hotels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extLst>
                  <a:ext uri="{0D108BD9-81ED-4DB2-BD59-A6C34878D82A}">
                    <a16:rowId xmlns:a16="http://schemas.microsoft.com/office/drawing/2014/main" val="4286915857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Late receiving of guests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extLst>
                  <a:ext uri="{0D108BD9-81ED-4DB2-BD59-A6C34878D82A}">
                    <a16:rowId xmlns:a16="http://schemas.microsoft.com/office/drawing/2014/main" val="809830313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Accessibility of Hotels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extLst>
                  <a:ext uri="{0D108BD9-81ED-4DB2-BD59-A6C34878D82A}">
                    <a16:rowId xmlns:a16="http://schemas.microsoft.com/office/drawing/2014/main" val="426031723"/>
                  </a:ext>
                </a:extLst>
              </a:tr>
              <a:tr h="293289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Check-in/Check-out time issues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666" marR="120666" marT="16759" marB="0"/>
                </a:tc>
                <a:extLst>
                  <a:ext uri="{0D108BD9-81ED-4DB2-BD59-A6C34878D82A}">
                    <a16:rowId xmlns:a16="http://schemas.microsoft.com/office/drawing/2014/main" val="331710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240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F46B9-A8E9-4382-B24A-C9CAAB79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Food Risk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B0C964-D78B-4221-8835-ABD7E2D62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255286"/>
              </p:ext>
            </p:extLst>
          </p:nvPr>
        </p:nvGraphicFramePr>
        <p:xfrm>
          <a:off x="4207933" y="658758"/>
          <a:ext cx="7347540" cy="554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92">
                  <a:extLst>
                    <a:ext uri="{9D8B030D-6E8A-4147-A177-3AD203B41FA5}">
                      <a16:colId xmlns:a16="http://schemas.microsoft.com/office/drawing/2014/main" val="2229597919"/>
                    </a:ext>
                  </a:extLst>
                </a:gridCol>
                <a:gridCol w="4519466">
                  <a:extLst>
                    <a:ext uri="{9D8B030D-6E8A-4147-A177-3AD203B41FA5}">
                      <a16:colId xmlns:a16="http://schemas.microsoft.com/office/drawing/2014/main" val="1021553607"/>
                    </a:ext>
                  </a:extLst>
                </a:gridCol>
                <a:gridCol w="642445">
                  <a:extLst>
                    <a:ext uri="{9D8B030D-6E8A-4147-A177-3AD203B41FA5}">
                      <a16:colId xmlns:a16="http://schemas.microsoft.com/office/drawing/2014/main" val="2965366922"/>
                    </a:ext>
                  </a:extLst>
                </a:gridCol>
                <a:gridCol w="642445">
                  <a:extLst>
                    <a:ext uri="{9D8B030D-6E8A-4147-A177-3AD203B41FA5}">
                      <a16:colId xmlns:a16="http://schemas.microsoft.com/office/drawing/2014/main" val="3721880017"/>
                    </a:ext>
                  </a:extLst>
                </a:gridCol>
                <a:gridCol w="771592">
                  <a:extLst>
                    <a:ext uri="{9D8B030D-6E8A-4147-A177-3AD203B41FA5}">
                      <a16:colId xmlns:a16="http://schemas.microsoft.com/office/drawing/2014/main" val="264488110"/>
                    </a:ext>
                  </a:extLst>
                </a:gridCol>
              </a:tblGrid>
              <a:tr h="781860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Wrong estimation of number of meals required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extLst>
                  <a:ext uri="{0D108BD9-81ED-4DB2-BD59-A6C34878D82A}">
                    <a16:rowId xmlns:a16="http://schemas.microsoft.com/office/drawing/2014/main" val="1301383605"/>
                  </a:ext>
                </a:extLst>
              </a:tr>
              <a:tr h="432691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Late preparation of food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extLst>
                  <a:ext uri="{0D108BD9-81ED-4DB2-BD59-A6C34878D82A}">
                    <a16:rowId xmlns:a16="http://schemas.microsoft.com/office/drawing/2014/main" val="323089324"/>
                  </a:ext>
                </a:extLst>
              </a:tr>
              <a:tr h="432691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Missing few items in food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extLst>
                  <a:ext uri="{0D108BD9-81ED-4DB2-BD59-A6C34878D82A}">
                    <a16:rowId xmlns:a16="http://schemas.microsoft.com/office/drawing/2014/main" val="712163936"/>
                  </a:ext>
                </a:extLst>
              </a:tr>
              <a:tr h="432691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Preparation of food in wrong time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extLst>
                  <a:ext uri="{0D108BD9-81ED-4DB2-BD59-A6C34878D82A}">
                    <a16:rowId xmlns:a16="http://schemas.microsoft.com/office/drawing/2014/main" val="4017220727"/>
                  </a:ext>
                </a:extLst>
              </a:tr>
              <a:tr h="432691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Serving cold food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extLst>
                  <a:ext uri="{0D108BD9-81ED-4DB2-BD59-A6C34878D82A}">
                    <a16:rowId xmlns:a16="http://schemas.microsoft.com/office/drawing/2014/main" val="4242644513"/>
                  </a:ext>
                </a:extLst>
              </a:tr>
              <a:tr h="432691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Less number of utensils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extLst>
                  <a:ext uri="{0D108BD9-81ED-4DB2-BD59-A6C34878D82A}">
                    <a16:rowId xmlns:a16="http://schemas.microsoft.com/office/drawing/2014/main" val="3049685815"/>
                  </a:ext>
                </a:extLst>
              </a:tr>
              <a:tr h="432691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Untidy washing area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extLst>
                  <a:ext uri="{0D108BD9-81ED-4DB2-BD59-A6C34878D82A}">
                    <a16:rowId xmlns:a16="http://schemas.microsoft.com/office/drawing/2014/main" val="3471550454"/>
                  </a:ext>
                </a:extLst>
              </a:tr>
              <a:tr h="432691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Preparation of excess food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extLst>
                  <a:ext uri="{0D108BD9-81ED-4DB2-BD59-A6C34878D82A}">
                    <a16:rowId xmlns:a16="http://schemas.microsoft.com/office/drawing/2014/main" val="3563609451"/>
                  </a:ext>
                </a:extLst>
              </a:tr>
              <a:tr h="432691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Preparation of food in less quantity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extLst>
                  <a:ext uri="{0D108BD9-81ED-4DB2-BD59-A6C34878D82A}">
                    <a16:rowId xmlns:a16="http://schemas.microsoft.com/office/drawing/2014/main" val="3313210817"/>
                  </a:ext>
                </a:extLst>
              </a:tr>
              <a:tr h="432691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Untidy surroundings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extLst>
                  <a:ext uri="{0D108BD9-81ED-4DB2-BD59-A6C34878D82A}">
                    <a16:rowId xmlns:a16="http://schemas.microsoft.com/office/drawing/2014/main" val="957591557"/>
                  </a:ext>
                </a:extLst>
              </a:tr>
              <a:tr h="432691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Excess salt/spiciness in food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extLst>
                  <a:ext uri="{0D108BD9-81ED-4DB2-BD59-A6C34878D82A}">
                    <a16:rowId xmlns:a16="http://schemas.microsoft.com/office/drawing/2014/main" val="3163912454"/>
                  </a:ext>
                </a:extLst>
              </a:tr>
              <a:tr h="432691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Lack of tissues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138" marR="164138" marT="22797" marB="0"/>
                </a:tc>
                <a:extLst>
                  <a:ext uri="{0D108BD9-81ED-4DB2-BD59-A6C34878D82A}">
                    <a16:rowId xmlns:a16="http://schemas.microsoft.com/office/drawing/2014/main" val="51952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093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32F7A-0435-4E24-B5EB-88295259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0" lang="en-US" altLang="en-US" sz="5400" b="1" i="0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Risks associated to Events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1FDC9C-7AF6-49D7-8261-9312774AA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219004"/>
              </p:ext>
            </p:extLst>
          </p:nvPr>
        </p:nvGraphicFramePr>
        <p:xfrm>
          <a:off x="320040" y="2482337"/>
          <a:ext cx="11496823" cy="388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42">
                  <a:extLst>
                    <a:ext uri="{9D8B030D-6E8A-4147-A177-3AD203B41FA5}">
                      <a16:colId xmlns:a16="http://schemas.microsoft.com/office/drawing/2014/main" val="4043126634"/>
                    </a:ext>
                  </a:extLst>
                </a:gridCol>
                <a:gridCol w="3913052">
                  <a:extLst>
                    <a:ext uri="{9D8B030D-6E8A-4147-A177-3AD203B41FA5}">
                      <a16:colId xmlns:a16="http://schemas.microsoft.com/office/drawing/2014/main" val="2174678286"/>
                    </a:ext>
                  </a:extLst>
                </a:gridCol>
                <a:gridCol w="2152990">
                  <a:extLst>
                    <a:ext uri="{9D8B030D-6E8A-4147-A177-3AD203B41FA5}">
                      <a16:colId xmlns:a16="http://schemas.microsoft.com/office/drawing/2014/main" val="1703820064"/>
                    </a:ext>
                  </a:extLst>
                </a:gridCol>
                <a:gridCol w="1628892">
                  <a:extLst>
                    <a:ext uri="{9D8B030D-6E8A-4147-A177-3AD203B41FA5}">
                      <a16:colId xmlns:a16="http://schemas.microsoft.com/office/drawing/2014/main" val="4015797817"/>
                    </a:ext>
                  </a:extLst>
                </a:gridCol>
                <a:gridCol w="2571647">
                  <a:extLst>
                    <a:ext uri="{9D8B030D-6E8A-4147-A177-3AD203B41FA5}">
                      <a16:colId xmlns:a16="http://schemas.microsoft.com/office/drawing/2014/main" val="1528328639"/>
                    </a:ext>
                  </a:extLst>
                </a:gridCol>
              </a:tblGrid>
              <a:tr h="277718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SL No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Risks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Probability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Impact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Probability * Impact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extLst>
                  <a:ext uri="{0D108BD9-81ED-4DB2-BD59-A6C34878D82A}">
                    <a16:rowId xmlns:a16="http://schemas.microsoft.com/office/drawing/2014/main" val="3361787053"/>
                  </a:ext>
                </a:extLst>
              </a:tr>
              <a:tr h="277718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Charging more after event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extLst>
                  <a:ext uri="{0D108BD9-81ED-4DB2-BD59-A6C34878D82A}">
                    <a16:rowId xmlns:a16="http://schemas.microsoft.com/office/drawing/2014/main" val="4069644342"/>
                  </a:ext>
                </a:extLst>
              </a:tr>
              <a:tr h="277718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Music system malfunction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extLst>
                  <a:ext uri="{0D108BD9-81ED-4DB2-BD59-A6C34878D82A}">
                    <a16:rowId xmlns:a16="http://schemas.microsoft.com/office/drawing/2014/main" val="2249972844"/>
                  </a:ext>
                </a:extLst>
              </a:tr>
              <a:tr h="277718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Cancellation of events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extLst>
                  <a:ext uri="{0D108BD9-81ED-4DB2-BD59-A6C34878D82A}">
                    <a16:rowId xmlns:a16="http://schemas.microsoft.com/office/drawing/2014/main" val="1530883376"/>
                  </a:ext>
                </a:extLst>
              </a:tr>
              <a:tr h="277718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Misbehaviour of event providers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extLst>
                  <a:ext uri="{0D108BD9-81ED-4DB2-BD59-A6C34878D82A}">
                    <a16:rowId xmlns:a16="http://schemas.microsoft.com/office/drawing/2014/main" val="3506455688"/>
                  </a:ext>
                </a:extLst>
              </a:tr>
              <a:tr h="277718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Wrong stage arrangement 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extLst>
                  <a:ext uri="{0D108BD9-81ED-4DB2-BD59-A6C34878D82A}">
                    <a16:rowId xmlns:a16="http://schemas.microsoft.com/office/drawing/2014/main" val="361168415"/>
                  </a:ext>
                </a:extLst>
              </a:tr>
              <a:tr h="277718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Starting the event late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extLst>
                  <a:ext uri="{0D108BD9-81ED-4DB2-BD59-A6C34878D82A}">
                    <a16:rowId xmlns:a16="http://schemas.microsoft.com/office/drawing/2014/main" val="2920253792"/>
                  </a:ext>
                </a:extLst>
              </a:tr>
              <a:tr h="277718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Misbehaviour of event managers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extLst>
                  <a:ext uri="{0D108BD9-81ED-4DB2-BD59-A6C34878D82A}">
                    <a16:rowId xmlns:a16="http://schemas.microsoft.com/office/drawing/2014/main" val="3861254722"/>
                  </a:ext>
                </a:extLst>
              </a:tr>
              <a:tr h="277718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Miscommunication with event managers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extLst>
                  <a:ext uri="{0D108BD9-81ED-4DB2-BD59-A6C34878D82A}">
                    <a16:rowId xmlns:a16="http://schemas.microsoft.com/office/drawing/2014/main" val="2116774693"/>
                  </a:ext>
                </a:extLst>
              </a:tr>
              <a:tr h="277718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Paying to wrong person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extLst>
                  <a:ext uri="{0D108BD9-81ED-4DB2-BD59-A6C34878D82A}">
                    <a16:rowId xmlns:a16="http://schemas.microsoft.com/office/drawing/2014/main" val="2938919895"/>
                  </a:ext>
                </a:extLst>
              </a:tr>
              <a:tr h="277718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Selecting wrong service providers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extLst>
                  <a:ext uri="{0D108BD9-81ED-4DB2-BD59-A6C34878D82A}">
                    <a16:rowId xmlns:a16="http://schemas.microsoft.com/office/drawing/2014/main" val="1706108986"/>
                  </a:ext>
                </a:extLst>
              </a:tr>
              <a:tr h="277718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Paying more for the service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extLst>
                  <a:ext uri="{0D108BD9-81ED-4DB2-BD59-A6C34878D82A}">
                    <a16:rowId xmlns:a16="http://schemas.microsoft.com/office/drawing/2014/main" val="3314755530"/>
                  </a:ext>
                </a:extLst>
              </a:tr>
              <a:tr h="277718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Misconduct to the service providers 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extLst>
                  <a:ext uri="{0D108BD9-81ED-4DB2-BD59-A6C34878D82A}">
                    <a16:rowId xmlns:a16="http://schemas.microsoft.com/office/drawing/2014/main" val="3611663230"/>
                  </a:ext>
                </a:extLst>
              </a:tr>
              <a:tr h="277718"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Late arrival of event managers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67" marR="81767" marT="11357" marB="0"/>
                </a:tc>
                <a:extLst>
                  <a:ext uri="{0D108BD9-81ED-4DB2-BD59-A6C34878D82A}">
                    <a16:rowId xmlns:a16="http://schemas.microsoft.com/office/drawing/2014/main" val="3523688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267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8B9F6-565A-4E8F-A49E-3A8A6E5F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Shadi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Mubarak…Thankyou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03B58-7478-44B8-98BE-4D0763FE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GB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5EE64CAF-83BC-F635-A1B2-8148C53A4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996867"/>
              </p:ext>
            </p:extLst>
          </p:nvPr>
        </p:nvGraphicFramePr>
        <p:xfrm>
          <a:off x="6234868" y="1130846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220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White hanging lanterns">
            <a:extLst>
              <a:ext uri="{FF2B5EF4-FFF2-40B4-BE49-F238E27FC236}">
                <a16:creationId xmlns:a16="http://schemas.microsoft.com/office/drawing/2014/main" id="{33DF6108-B6F5-1A8E-6177-32B09CB00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1" b="156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B3534-4352-4C9B-9B5D-518C8B12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GB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872A-54E5-4EA4-A1CB-507A0E37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the wedding successfully at </a:t>
            </a:r>
            <a:r>
              <a:rPr lang="en-I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Suryagarh</a:t>
            </a:r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Jaisalmer.</a:t>
            </a:r>
          </a:p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Arrangement of flight tickets and hotel accommodations for all the guests on specified dates.</a:t>
            </a:r>
          </a:p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Arrangement of wedding attire for the bride and the groom.</a:t>
            </a:r>
          </a:p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Catering arrangements and theme decorations at the hotel for wedding ceremonies.</a:t>
            </a:r>
          </a:p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Arrangement of special highlights like music night, pool party etc.</a:t>
            </a:r>
          </a:p>
          <a:p>
            <a:endParaRPr lang="en-GB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65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4357E-AC9B-2C81-6BE0-23F211189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5C2856-797E-4F14-886B-36092E98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MILESTONES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61987E-EA7F-00D4-BFFA-6261C8023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2810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019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F8247-2349-95AE-58F1-5C4F9ECF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" b="1576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147B70-A74C-41DE-8947-12B190F6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EE527EE-5306-DDFB-9F49-13A1D45C2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090902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7176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404C8-888F-4508-A250-B65DC16D3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5605" r="306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672FF97-2144-ACBA-F614-A23A2AD5B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4870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1848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E9158-3D7D-4863-BDED-5B62C332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BEE2-DB50-4D92-AB04-F7379CBA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56397"/>
            <a:ext cx="10905066" cy="5058456"/>
          </a:xfrm>
        </p:spPr>
        <p:txBody>
          <a:bodyPr>
            <a:normAutofit lnSpcReduction="10000"/>
          </a:bodyPr>
          <a:lstStyle/>
          <a:p>
            <a:pPr marL="0" marR="1920875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IN" sz="1600" spc="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host the wedding</a:t>
            </a:r>
            <a:r>
              <a:rPr lang="en-IN" sz="1600" spc="-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Suryagarh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Jaisalmer</a:t>
            </a:r>
            <a:r>
              <a:rPr lang="en-IN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accommodation of guests of 300 for 3 days.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function hall for 2 days for wedding ceremonie</a:t>
            </a:r>
            <a:r>
              <a:rPr lang="en-IN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Deliverables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1600" spc="8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Invitations to guests at least 2 months before the date.</a:t>
            </a:r>
          </a:p>
          <a:p>
            <a:pPr marL="0" marR="4696460" indent="0">
              <a:spcBef>
                <a:spcPts val="30"/>
              </a:spcBef>
              <a:spcAft>
                <a:spcPts val="80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1600" spc="8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 tickets for all guests and family 1 month prior the function.</a:t>
            </a:r>
          </a:p>
          <a:p>
            <a:pPr marL="0" marR="4696460" indent="0">
              <a:spcBef>
                <a:spcPts val="30"/>
              </a:spcBef>
              <a:spcAft>
                <a:spcPts val="80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1600" spc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 wedding shoot 1 month before the wedding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1600" spc="8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Attire for both bride and groom, starting the preparation 2 months before the date.</a:t>
            </a:r>
          </a:p>
          <a:p>
            <a:pPr marL="0" marR="776605" indent="0">
              <a:spcBef>
                <a:spcPts val="30"/>
              </a:spcBef>
              <a:spcAft>
                <a:spcPts val="80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1600" spc="8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 Decoration-RAJPUTANA, decorations for day 1 and day 2 will be ready before the arrival of guests.</a:t>
            </a:r>
          </a:p>
          <a:p>
            <a:pPr marL="0" marR="776605" indent="0">
              <a:spcBef>
                <a:spcPts val="30"/>
              </a:spcBef>
              <a:spcAft>
                <a:spcPts val="80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6.</a:t>
            </a:r>
            <a:r>
              <a:rPr lang="en-IN" sz="1600" spc="8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Photography and Videography, they will be available before the guests arrives.</a:t>
            </a:r>
          </a:p>
          <a:p>
            <a:pPr marL="0" marR="995045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IN" sz="1600" spc="8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 Rituals and the materials required will be ready beforehand separate bag for each ritual and will be available then.</a:t>
            </a:r>
          </a:p>
          <a:p>
            <a:pPr marL="0" marR="36322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IN" sz="1600" spc="8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Music band , Vintage Car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Dulha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Wedding Entry and Bride’s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Doli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Arrangement will be booked 1 month prior the date of wedding.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IN" sz="1600" spc="8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Welcoming the guests and escorting them to their allotted rooms.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7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6AEB9F57A6F141A7946E60773E7197" ma:contentTypeVersion="2" ma:contentTypeDescription="Create a new document." ma:contentTypeScope="" ma:versionID="f9417163efa7bea5e30b37d4333cf0c6">
  <xsd:schema xmlns:xsd="http://www.w3.org/2001/XMLSchema" xmlns:xs="http://www.w3.org/2001/XMLSchema" xmlns:p="http://schemas.microsoft.com/office/2006/metadata/properties" xmlns:ns2="1d4cbe5f-5597-4123-b2cc-7bf0ea58606f" targetNamespace="http://schemas.microsoft.com/office/2006/metadata/properties" ma:root="true" ma:fieldsID="bc6e51ba76447aa4082cb6bd2ba4d821" ns2:_="">
    <xsd:import namespace="1d4cbe5f-5597-4123-b2cc-7bf0ea5860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4cbe5f-5597-4123-b2cc-7bf0ea5860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4237D1-47CB-410A-A43C-310D7E2B47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3B23C59-9466-4E4B-A105-DF58C1755F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4cbe5f-5597-4123-b2cc-7bf0ea5860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8B86B2-DA9C-467F-9F13-EF06EA5AE4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1994</Words>
  <Application>Microsoft Office PowerPoint</Application>
  <PresentationFormat>Widescreen</PresentationFormat>
  <Paragraphs>729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WEDDING PROJECT</vt:lpstr>
      <vt:lpstr>SITUATION</vt:lpstr>
      <vt:lpstr>Assumptions</vt:lpstr>
      <vt:lpstr>PROJECT OBJECTIVE</vt:lpstr>
      <vt:lpstr>PROJECT OBJECTIVE</vt:lpstr>
      <vt:lpstr>PROJECT MILESTONES</vt:lpstr>
      <vt:lpstr>PROJECT SCOPE</vt:lpstr>
      <vt:lpstr>PowerPoint Presentation</vt:lpstr>
      <vt:lpstr>PROJECT DESCRIPTION</vt:lpstr>
      <vt:lpstr>CONSTRAINTS, ASSUMPTIONS, RISKS AND DEPENDENCIES</vt:lpstr>
      <vt:lpstr>LIMITATIONS AND EXCLUSIONS</vt:lpstr>
      <vt:lpstr>ALL THE RITUALS UNDER ONE ROOF</vt:lpstr>
      <vt:lpstr>Network Diagram</vt:lpstr>
      <vt:lpstr>CONTRIBUTION AND ACCOUNTABILITY</vt:lpstr>
      <vt:lpstr>PowerPoint Presentation</vt:lpstr>
      <vt:lpstr>PowerPoint Presentation</vt:lpstr>
      <vt:lpstr>IT’S PREFERRED TO BOOK THE LOCATION WAY BEFORE TO AVOID IT’S CHANGE</vt:lpstr>
      <vt:lpstr>TIME ESTIMATION</vt:lpstr>
      <vt:lpstr>PowerPoint Presentation</vt:lpstr>
      <vt:lpstr>PowerPoint Presentation</vt:lpstr>
      <vt:lpstr>LET THE FESTIVITIES BEGIN</vt:lpstr>
      <vt:lpstr>ESTIMATED BUDGET</vt:lpstr>
      <vt:lpstr>PROJECT SCHEDULE</vt:lpstr>
      <vt:lpstr>PowerPoint Presentation</vt:lpstr>
      <vt:lpstr>PowerPoint Presentation</vt:lpstr>
      <vt:lpstr>Risks Associated with the Project</vt:lpstr>
      <vt:lpstr>Impact Table</vt:lpstr>
      <vt:lpstr>Probability Table</vt:lpstr>
      <vt:lpstr>Invitation Risk</vt:lpstr>
      <vt:lpstr>Accommodation Risk</vt:lpstr>
      <vt:lpstr>Food Risk</vt:lpstr>
      <vt:lpstr>Risks associated to Events</vt:lpstr>
      <vt:lpstr>Shadi Mubarak…Thankyou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</dc:title>
  <dc:creator>Nishant Bhardwaj</dc:creator>
  <cp:lastModifiedBy>Daksh Kapoor</cp:lastModifiedBy>
  <cp:revision>23</cp:revision>
  <dcterms:created xsi:type="dcterms:W3CDTF">2022-03-22T14:30:31Z</dcterms:created>
  <dcterms:modified xsi:type="dcterms:W3CDTF">2022-04-05T08:41:14Z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0x0101009E6AEB9F57A6F141A7946E60773E7197</vt:lpwstr>
  </property>
</Properties>
</file>