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88638" cy="7562850"/>
  <p:notesSz cx="6858000" cy="9144000"/>
  <p:defaultTextStyle>
    <a:defPPr>
      <a:defRPr lang="en-US"/>
    </a:defPPr>
    <a:lvl1pPr marL="0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27166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54332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481499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308665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135831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4962997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790164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617330" algn="l" defTabSz="827166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9B9B"/>
    <a:srgbClr val="9B2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19" autoAdjust="0"/>
  </p:normalViewPr>
  <p:slideViewPr>
    <p:cSldViewPr snapToGrid="0" snapToObjects="1">
      <p:cViewPr varScale="1">
        <p:scale>
          <a:sx n="101" d="100"/>
          <a:sy n="101" d="100"/>
        </p:scale>
        <p:origin x="-1248" y="-112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4" d="100"/>
        <a:sy n="3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7"/>
            <a:ext cx="9085342" cy="1621111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5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8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0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35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6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90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17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3" y="302865"/>
            <a:ext cx="2404943" cy="6452932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0"/>
            <a:ext cx="9085342" cy="1654373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716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543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8149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30866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3583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6299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9016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6173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0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7"/>
            <a:ext cx="4720815" cy="4991131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7"/>
            <a:ext cx="4720815" cy="4991131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90"/>
            <a:ext cx="4722671" cy="70551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7166" indent="0">
              <a:buNone/>
              <a:defRPr sz="3600" b="1"/>
            </a:lvl2pPr>
            <a:lvl3pPr marL="1654332" indent="0">
              <a:buNone/>
              <a:defRPr sz="3300" b="1"/>
            </a:lvl3pPr>
            <a:lvl4pPr marL="2481499" indent="0">
              <a:buNone/>
              <a:defRPr sz="2900" b="1"/>
            </a:lvl4pPr>
            <a:lvl5pPr marL="3308665" indent="0">
              <a:buNone/>
              <a:defRPr sz="2900" b="1"/>
            </a:lvl5pPr>
            <a:lvl6pPr marL="4135831" indent="0">
              <a:buNone/>
              <a:defRPr sz="2900" b="1"/>
            </a:lvl6pPr>
            <a:lvl7pPr marL="4962997" indent="0">
              <a:buNone/>
              <a:defRPr sz="2900" b="1"/>
            </a:lvl7pPr>
            <a:lvl8pPr marL="5790164" indent="0">
              <a:buNone/>
              <a:defRPr sz="2900" b="1"/>
            </a:lvl8pPr>
            <a:lvl9pPr marL="6617330" indent="0">
              <a:buNone/>
              <a:defRPr sz="29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5"/>
            <a:ext cx="4722671" cy="4357393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90"/>
            <a:ext cx="4724527" cy="70551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7166" indent="0">
              <a:buNone/>
              <a:defRPr sz="3600" b="1"/>
            </a:lvl2pPr>
            <a:lvl3pPr marL="1654332" indent="0">
              <a:buNone/>
              <a:defRPr sz="3300" b="1"/>
            </a:lvl3pPr>
            <a:lvl4pPr marL="2481499" indent="0">
              <a:buNone/>
              <a:defRPr sz="2900" b="1"/>
            </a:lvl4pPr>
            <a:lvl5pPr marL="3308665" indent="0">
              <a:buNone/>
              <a:defRPr sz="2900" b="1"/>
            </a:lvl5pPr>
            <a:lvl6pPr marL="4135831" indent="0">
              <a:buNone/>
              <a:defRPr sz="2900" b="1"/>
            </a:lvl6pPr>
            <a:lvl7pPr marL="4962997" indent="0">
              <a:buNone/>
              <a:defRPr sz="2900" b="1"/>
            </a:lvl7pPr>
            <a:lvl8pPr marL="5790164" indent="0">
              <a:buNone/>
              <a:defRPr sz="2900" b="1"/>
            </a:lvl8pPr>
            <a:lvl9pPr marL="6617330" indent="0">
              <a:buNone/>
              <a:defRPr sz="29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5"/>
            <a:ext cx="4724527" cy="4357393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4"/>
            <a:ext cx="3516488" cy="128148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1" y="301115"/>
            <a:ext cx="5975246" cy="6454683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2500"/>
            </a:lvl1pPr>
            <a:lvl2pPr marL="827166" indent="0">
              <a:buNone/>
              <a:defRPr sz="2200"/>
            </a:lvl2pPr>
            <a:lvl3pPr marL="1654332" indent="0">
              <a:buNone/>
              <a:defRPr sz="1800"/>
            </a:lvl3pPr>
            <a:lvl4pPr marL="2481499" indent="0">
              <a:buNone/>
              <a:defRPr sz="1600"/>
            </a:lvl4pPr>
            <a:lvl5pPr marL="3308665" indent="0">
              <a:buNone/>
              <a:defRPr sz="1600"/>
            </a:lvl5pPr>
            <a:lvl6pPr marL="4135831" indent="0">
              <a:buNone/>
              <a:defRPr sz="1600"/>
            </a:lvl6pPr>
            <a:lvl7pPr marL="4962997" indent="0">
              <a:buNone/>
              <a:defRPr sz="1600"/>
            </a:lvl7pPr>
            <a:lvl8pPr marL="5790164" indent="0">
              <a:buNone/>
              <a:defRPr sz="1600"/>
            </a:lvl8pPr>
            <a:lvl9pPr marL="6617330" indent="0">
              <a:buNone/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5800"/>
            </a:lvl1pPr>
            <a:lvl2pPr marL="827166" indent="0">
              <a:buNone/>
              <a:defRPr sz="5100"/>
            </a:lvl2pPr>
            <a:lvl3pPr marL="1654332" indent="0">
              <a:buNone/>
              <a:defRPr sz="4300"/>
            </a:lvl3pPr>
            <a:lvl4pPr marL="2481499" indent="0">
              <a:buNone/>
              <a:defRPr sz="3600"/>
            </a:lvl4pPr>
            <a:lvl5pPr marL="3308665" indent="0">
              <a:buNone/>
              <a:defRPr sz="3600"/>
            </a:lvl5pPr>
            <a:lvl6pPr marL="4135831" indent="0">
              <a:buNone/>
              <a:defRPr sz="3600"/>
            </a:lvl6pPr>
            <a:lvl7pPr marL="4962997" indent="0">
              <a:buNone/>
              <a:defRPr sz="3600"/>
            </a:lvl7pPr>
            <a:lvl8pPr marL="5790164" indent="0">
              <a:buNone/>
              <a:defRPr sz="3600"/>
            </a:lvl8pPr>
            <a:lvl9pPr marL="661733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2500"/>
            </a:lvl1pPr>
            <a:lvl2pPr marL="827166" indent="0">
              <a:buNone/>
              <a:defRPr sz="2200"/>
            </a:lvl2pPr>
            <a:lvl3pPr marL="1654332" indent="0">
              <a:buNone/>
              <a:defRPr sz="1800"/>
            </a:lvl3pPr>
            <a:lvl4pPr marL="2481499" indent="0">
              <a:buNone/>
              <a:defRPr sz="1600"/>
            </a:lvl4pPr>
            <a:lvl5pPr marL="3308665" indent="0">
              <a:buNone/>
              <a:defRPr sz="1600"/>
            </a:lvl5pPr>
            <a:lvl6pPr marL="4135831" indent="0">
              <a:buNone/>
              <a:defRPr sz="1600"/>
            </a:lvl6pPr>
            <a:lvl7pPr marL="4962997" indent="0">
              <a:buNone/>
              <a:defRPr sz="1600"/>
            </a:lvl7pPr>
            <a:lvl8pPr marL="5790164" indent="0">
              <a:buNone/>
              <a:defRPr sz="1600"/>
            </a:lvl8pPr>
            <a:lvl9pPr marL="6617330" indent="0">
              <a:buNone/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  <a:prstGeom prst="rect">
            <a:avLst/>
          </a:prstGeom>
        </p:spPr>
        <p:txBody>
          <a:bodyPr vert="horz" lIns="165433" tIns="82717" rIns="165433" bIns="82717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7"/>
            <a:ext cx="9619774" cy="4991131"/>
          </a:xfrm>
          <a:prstGeom prst="rect">
            <a:avLst/>
          </a:prstGeom>
        </p:spPr>
        <p:txBody>
          <a:bodyPr vert="horz" lIns="165433" tIns="82717" rIns="165433" bIns="82717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65433" tIns="82717" rIns="165433" bIns="82717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8FD3-8CC2-D545-BAAD-35FDA3AB0D6A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1" y="7009642"/>
            <a:ext cx="3384736" cy="402652"/>
          </a:xfrm>
          <a:prstGeom prst="rect">
            <a:avLst/>
          </a:prstGeom>
        </p:spPr>
        <p:txBody>
          <a:bodyPr vert="horz" lIns="165433" tIns="82717" rIns="165433" bIns="82717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65433" tIns="82717" rIns="165433" bIns="82717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8578-1CCE-A345-A62B-673B343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7166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0375" indent="-620375" algn="l" defTabSz="827166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44145" indent="-516979" algn="l" defTabSz="827166" rtl="0" eaLnBrk="1" latinLnBrk="0" hangingPunct="1">
        <a:spcBef>
          <a:spcPct val="20000"/>
        </a:spcBef>
        <a:buFont typeface="Arial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67916" indent="-413583" algn="l" defTabSz="82716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95082" indent="-413583" algn="l" defTabSz="827166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22248" indent="-413583" algn="l" defTabSz="827166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49414" indent="-413583" algn="l" defTabSz="827166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76581" indent="-413583" algn="l" defTabSz="827166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203747" indent="-413583" algn="l" defTabSz="827166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030913" indent="-413583" algn="l" defTabSz="827166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27166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54332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481499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08665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35831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62997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90164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17330" algn="l" defTabSz="827166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0688638" cy="6471210"/>
          </a:xfrm>
        </p:spPr>
        <p:txBody>
          <a:bodyPr>
            <a:noAutofit/>
          </a:bodyPr>
          <a:lstStyle/>
          <a:p>
            <a:pPr algn="r"/>
            <a: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  <a:t>Efficient</a:t>
            </a:r>
            <a:b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</a:br>
            <a: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  <a:t>of the Matrix</a:t>
            </a:r>
            <a:b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</a:br>
            <a: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  <a:t>Heterogeneous</a:t>
            </a:r>
            <a:endParaRPr lang="en-US" sz="9600" b="1" dirty="0">
              <a:solidFill>
                <a:srgbClr val="9B2118"/>
              </a:solidFill>
              <a:latin typeface="NewsGotT"/>
              <a:cs typeface="NewsGot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88027" y="2305576"/>
            <a:ext cx="19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9B9B9B"/>
                </a:solidFill>
                <a:latin typeface="NewsGotT"/>
                <a:cs typeface="NewsGotT"/>
              </a:rPr>
              <a:t>Escola</a:t>
            </a:r>
            <a:r>
              <a:rPr lang="en-US" sz="2000" dirty="0" smtClean="0">
                <a:solidFill>
                  <a:srgbClr val="9B9B9B"/>
                </a:solidFill>
                <a:latin typeface="NewsGotT"/>
                <a:cs typeface="NewsGotT"/>
              </a:rPr>
              <a:t> </a:t>
            </a:r>
            <a:r>
              <a:rPr lang="en-US" sz="2000" dirty="0" smtClean="0">
                <a:solidFill>
                  <a:srgbClr val="9B9B9B"/>
                </a:solidFill>
                <a:latin typeface="NewsGotT"/>
                <a:cs typeface="NewsGotT"/>
              </a:rPr>
              <a:t>de </a:t>
            </a:r>
            <a:r>
              <a:rPr lang="en-US" sz="2000" dirty="0" err="1" smtClean="0">
                <a:solidFill>
                  <a:srgbClr val="9B9B9B"/>
                </a:solidFill>
                <a:latin typeface="NewsGotT"/>
                <a:cs typeface="NewsGotT"/>
              </a:rPr>
              <a:t>Ciências</a:t>
            </a:r>
            <a:endParaRPr lang="en-US" sz="2000" dirty="0">
              <a:solidFill>
                <a:srgbClr val="9B9B9B"/>
              </a:solidFill>
              <a:latin typeface="NewsGotT"/>
              <a:cs typeface="NewsGot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04249"/>
              </p:ext>
            </p:extLst>
          </p:nvPr>
        </p:nvGraphicFramePr>
        <p:xfrm>
          <a:off x="-2" y="6173565"/>
          <a:ext cx="10688640" cy="13892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44320"/>
                <a:gridCol w="5344320"/>
              </a:tblGrid>
              <a:tr h="138928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NewsGotT"/>
                          <a:cs typeface="NewsGotT"/>
                        </a:rPr>
                        <a:t>Pedro Costa</a:t>
                      </a:r>
                    </a:p>
                    <a:p>
                      <a:pPr algn="ctr"/>
                      <a:r>
                        <a:rPr lang="en-US" sz="2800" dirty="0" err="1" smtClean="0">
                          <a:latin typeface="NewsGotT"/>
                          <a:cs typeface="NewsGotT"/>
                        </a:rPr>
                        <a:t>pfac@di.uminho.pt</a:t>
                      </a:r>
                      <a:endParaRPr lang="en-US" sz="2800" dirty="0">
                        <a:latin typeface="NewsGotT"/>
                        <a:cs typeface="NewsGot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NewsGotT"/>
                          <a:cs typeface="NewsGotT"/>
                        </a:rPr>
                        <a:t>Alberto </a:t>
                      </a:r>
                      <a:r>
                        <a:rPr lang="en-US" sz="3600" dirty="0" err="1" smtClean="0">
                          <a:latin typeface="NewsGotT"/>
                          <a:cs typeface="NewsGotT"/>
                        </a:rPr>
                        <a:t>Proença</a:t>
                      </a:r>
                      <a:endParaRPr lang="en-US" sz="3600" dirty="0" smtClean="0">
                        <a:latin typeface="NewsGotT"/>
                        <a:cs typeface="NewsGotT"/>
                      </a:endParaRPr>
                    </a:p>
                    <a:p>
                      <a:pPr algn="ctr"/>
                      <a:r>
                        <a:rPr lang="en-US" sz="2800" dirty="0" err="1" smtClean="0">
                          <a:latin typeface="NewsGotT"/>
                          <a:cs typeface="NewsGotT"/>
                        </a:rPr>
                        <a:t>aproenca@di.uminho.pt</a:t>
                      </a:r>
                      <a:endParaRPr lang="en-US" sz="2800" dirty="0">
                        <a:latin typeface="NewsGotT"/>
                        <a:cs typeface="NewsGot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53105" y="5342568"/>
            <a:ext cx="2035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i="1" dirty="0" smtClean="0">
                <a:solidFill>
                  <a:srgbClr val="9B9B9B"/>
                </a:solidFill>
                <a:latin typeface="NewsGotT"/>
                <a:cs typeface="NewsGotT"/>
              </a:rPr>
              <a:t>Work in</a:t>
            </a:r>
            <a:endParaRPr lang="en-US" sz="4800" i="1" dirty="0">
              <a:solidFill>
                <a:srgbClr val="9B9B9B"/>
              </a:solidFill>
              <a:latin typeface="NewsGotT"/>
              <a:cs typeface="NewsGotT"/>
            </a:endParaRPr>
          </a:p>
        </p:txBody>
      </p:sp>
      <p:pic>
        <p:nvPicPr>
          <p:cNvPr id="8" name="Picture 7" descr="E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3060000" cy="23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1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"/>
            <a:ext cx="10688638" cy="6459114"/>
          </a:xfrm>
        </p:spPr>
        <p:txBody>
          <a:bodyPr>
            <a:normAutofit/>
          </a:bodyPr>
          <a:lstStyle/>
          <a:p>
            <a:pPr algn="l"/>
            <a: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  <a:t>Computation</a:t>
            </a:r>
            <a:b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</a:br>
            <a: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  <a:t>Square Root in</a:t>
            </a:r>
            <a:b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</a:br>
            <a:r>
              <a:rPr lang="en-US" sz="9600" b="1" dirty="0" smtClean="0">
                <a:solidFill>
                  <a:srgbClr val="9B2118"/>
                </a:solidFill>
                <a:latin typeface="NewsGotT"/>
                <a:cs typeface="NewsGotT"/>
              </a:rPr>
              <a:t>Platforms</a:t>
            </a:r>
            <a:endParaRPr lang="en-US" sz="9600" b="1" dirty="0">
              <a:solidFill>
                <a:srgbClr val="9B2118"/>
              </a:solidFill>
              <a:latin typeface="NewsGotT"/>
              <a:cs typeface="NewsGo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152" y="2383037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rgbClr val="9B9B9B"/>
                </a:solidFill>
                <a:latin typeface="NewsGotT"/>
                <a:cs typeface="NewsGotT"/>
              </a:rPr>
              <a:t>Escola</a:t>
            </a:r>
            <a:r>
              <a:rPr lang="en-US" sz="2000" dirty="0" smtClean="0">
                <a:solidFill>
                  <a:srgbClr val="9B9B9B"/>
                </a:solidFill>
                <a:latin typeface="NewsGotT"/>
                <a:cs typeface="NewsGotT"/>
              </a:rPr>
              <a:t> </a:t>
            </a:r>
            <a:r>
              <a:rPr lang="en-US" sz="2000" dirty="0" smtClean="0">
                <a:solidFill>
                  <a:srgbClr val="9B9B9B"/>
                </a:solidFill>
                <a:latin typeface="NewsGotT"/>
                <a:cs typeface="NewsGotT"/>
              </a:rPr>
              <a:t>de </a:t>
            </a:r>
            <a:r>
              <a:rPr lang="en-US" sz="2000" dirty="0" err="1" smtClean="0">
                <a:solidFill>
                  <a:srgbClr val="9B9B9B"/>
                </a:solidFill>
                <a:latin typeface="NewsGotT"/>
                <a:cs typeface="NewsGotT"/>
              </a:rPr>
              <a:t>Engenharia</a:t>
            </a:r>
            <a:endParaRPr lang="en-US" sz="2000" dirty="0">
              <a:solidFill>
                <a:srgbClr val="9B9B9B"/>
              </a:solidFill>
              <a:latin typeface="NewsGotT"/>
              <a:cs typeface="NewsGot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25698"/>
              </p:ext>
            </p:extLst>
          </p:nvPr>
        </p:nvGraphicFramePr>
        <p:xfrm>
          <a:off x="-2" y="6173565"/>
          <a:ext cx="10688640" cy="13892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44320"/>
                <a:gridCol w="5344320"/>
              </a:tblGrid>
              <a:tr h="138928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NewsGotT"/>
                          <a:cs typeface="NewsGotT"/>
                        </a:rPr>
                        <a:t>Rui</a:t>
                      </a:r>
                      <a:r>
                        <a:rPr lang="en-US" sz="3600" dirty="0" smtClean="0">
                          <a:latin typeface="NewsGotT"/>
                          <a:cs typeface="NewsGotT"/>
                        </a:rPr>
                        <a:t> </a:t>
                      </a:r>
                      <a:r>
                        <a:rPr lang="en-US" sz="3600" dirty="0" err="1" smtClean="0">
                          <a:latin typeface="NewsGotT"/>
                          <a:cs typeface="NewsGotT"/>
                        </a:rPr>
                        <a:t>Ralha</a:t>
                      </a:r>
                      <a:endParaRPr lang="en-US" sz="3600" dirty="0" smtClean="0">
                        <a:latin typeface="NewsGotT"/>
                        <a:cs typeface="NewsGotT"/>
                      </a:endParaRPr>
                    </a:p>
                    <a:p>
                      <a:pPr algn="ctr"/>
                      <a:r>
                        <a:rPr lang="en-US" sz="2800" dirty="0" err="1" smtClean="0">
                          <a:latin typeface="NewsGotT"/>
                          <a:cs typeface="NewsGotT"/>
                        </a:rPr>
                        <a:t>r_ralha@math.uminho.pt</a:t>
                      </a:r>
                      <a:endParaRPr lang="en-US" sz="2800" dirty="0">
                        <a:latin typeface="NewsGotT"/>
                        <a:cs typeface="NewsGot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NewsGotT"/>
                          <a:cs typeface="NewsGotT"/>
                        </a:rPr>
                        <a:t>University</a:t>
                      </a:r>
                      <a:r>
                        <a:rPr lang="en-US" sz="4000" b="1" baseline="0" dirty="0" smtClean="0">
                          <a:latin typeface="NewsGotT"/>
                          <a:cs typeface="NewsGotT"/>
                        </a:rPr>
                        <a:t> of Minho</a:t>
                      </a:r>
                    </a:p>
                    <a:p>
                      <a:pPr algn="ctr"/>
                      <a:r>
                        <a:rPr lang="en-US" sz="4000" b="1" baseline="0" dirty="0" smtClean="0">
                          <a:latin typeface="NewsGotT"/>
                          <a:cs typeface="NewsGotT"/>
                        </a:rPr>
                        <a:t>Portugal</a:t>
                      </a:r>
                      <a:endParaRPr lang="en-US" sz="4000" b="1" dirty="0">
                        <a:latin typeface="NewsGotT"/>
                        <a:cs typeface="NewsGot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2" y="5375561"/>
            <a:ext cx="2302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9B9B9B"/>
                </a:solidFill>
                <a:latin typeface="NewsGotT"/>
                <a:cs typeface="NewsGotT"/>
              </a:rPr>
              <a:t>Progress</a:t>
            </a:r>
            <a:endParaRPr lang="en-US" sz="4800" i="1" dirty="0">
              <a:solidFill>
                <a:srgbClr val="9B9B9B"/>
              </a:solidFill>
              <a:latin typeface="NewsGotT"/>
              <a:cs typeface="NewsGotT"/>
            </a:endParaRPr>
          </a:p>
        </p:txBody>
      </p:sp>
      <p:pic>
        <p:nvPicPr>
          <p:cNvPr id="2" name="Picture 1" descr="EE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38" y="2"/>
            <a:ext cx="3060000" cy="23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30</Words>
  <Application>Microsoft Macintosh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Efficient of the Matrix Heterogeneous</vt:lpstr>
      <vt:lpstr>Computation Square Root in Platforms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of the Matrix Heterogeneous</dc:title>
  <dc:creator>wacky</dc:creator>
  <cp:lastModifiedBy>wacky</cp:lastModifiedBy>
  <cp:revision>10</cp:revision>
  <dcterms:created xsi:type="dcterms:W3CDTF">2013-04-08T13:14:16Z</dcterms:created>
  <dcterms:modified xsi:type="dcterms:W3CDTF">2013-04-08T17:54:18Z</dcterms:modified>
</cp:coreProperties>
</file>