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94" r:id="rId42"/>
    <p:sldId id="360" r:id="rId43"/>
    <p:sldId id="399" r:id="rId44"/>
    <p:sldId id="400" r:id="rId45"/>
    <p:sldId id="401" r:id="rId46"/>
    <p:sldId id="402" r:id="rId47"/>
    <p:sldId id="403" r:id="rId48"/>
    <p:sldId id="395" r:id="rId49"/>
    <p:sldId id="405" r:id="rId50"/>
    <p:sldId id="347" r:id="rId51"/>
    <p:sldId id="406" r:id="rId52"/>
    <p:sldId id="407" r:id="rId53"/>
    <p:sldId id="408" r:id="rId54"/>
    <p:sldId id="409" r:id="rId55"/>
    <p:sldId id="410" r:id="rId56"/>
    <p:sldId id="411" r:id="rId57"/>
    <p:sldId id="396" r:id="rId58"/>
    <p:sldId id="412" r:id="rId59"/>
    <p:sldId id="413" r:id="rId60"/>
    <p:sldId id="398" r:id="rId61"/>
    <p:sldId id="368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67" r:id="rId73"/>
    <p:sldId id="366" r:id="rId74"/>
    <p:sldId id="358" r:id="rId75"/>
    <p:sldId id="361" r:id="rId76"/>
    <p:sldId id="362" r:id="rId77"/>
    <p:sldId id="363" r:id="rId78"/>
    <p:sldId id="364" r:id="rId79"/>
    <p:sldId id="365" r:id="rId8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17/11/2020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17/11/2020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17/11/2020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mtlib/fmt/blob/master/doc/usage.rs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752C-710D-4977-B663-FAABC149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Serve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conflito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artefatos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protegidos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namespaces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classes,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namespace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‘std’ de ‘standard’;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usual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namespace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namespaces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4D8B-7DEF-4122-9DC9-4F26611D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4" y="1651794"/>
            <a:ext cx="468630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3FA4-6287-4BA1-A277-B9E3DFA1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9790"/>
            <a:ext cx="4495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CB9D8-0303-4170-8061-46BDDA9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" y="1633537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3807-6506-4ED2-A062-9A504E4A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6" y="437975"/>
            <a:ext cx="478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B713-F50C-47A9-8663-234F208B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53" y="396875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0" y="1392572"/>
            <a:ext cx="5352176" cy="54654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 *p;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‘-&gt;’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‘*’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outro local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ocupa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…);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nullptr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haver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Aritimética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20E1-3D0E-4FE6-A0F6-44CF6AF48463}"/>
              </a:ext>
            </a:extLst>
          </p:cNvPr>
          <p:cNvSpPr txBox="1">
            <a:spLocks/>
          </p:cNvSpPr>
          <p:nvPr/>
        </p:nvSpPr>
        <p:spPr>
          <a:xfrm>
            <a:off x="6495877" y="1392572"/>
            <a:ext cx="5433268" cy="532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T&amp; 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‘.’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diretamente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*;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‘const’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899299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armazenar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array: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FC54-BF43-4952-9279-5F5FC96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98" y="2254250"/>
            <a:ext cx="20955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4F378-38C9-4993-BE8E-784BEDBB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1948780"/>
            <a:ext cx="24384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DA3AB-CD1C-4206-9415-F9232D34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27" y="817659"/>
            <a:ext cx="203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Construtores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67A65-A33C-4021-BEC4-28F9E726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1" y="1419225"/>
            <a:ext cx="4953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Destrutores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FDAF-C70C-43E9-A7D7-065480BB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143125"/>
            <a:ext cx="3600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Herança e Funções Virtuais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96FA-78D0-4FFD-8E17-B6C3CFF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1" y="1556544"/>
            <a:ext cx="3467100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20A7-C52B-49C0-AFB7-05F01D6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61978"/>
            <a:ext cx="4095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824C-A2A7-4F4C-9305-CDF29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73" y="1673225"/>
            <a:ext cx="3362325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29313-4BC0-4A61-9B7E-1B903CF0D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43830"/>
            <a:ext cx="407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B56-BE80-44F5-896E-7173DFD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132806"/>
            <a:ext cx="321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AECD1-37C6-437B-A73A-E2C5500C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8" y="2164571"/>
            <a:ext cx="3162300" cy="3600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BEED13-B20B-4A92-B34B-1C1B937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1" y="2818701"/>
            <a:ext cx="5968172" cy="24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virtual;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87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8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https://github.com/fmtlib/fmt/blob/master/doc/usage.rst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–DCMAKE_BUILD_TYPE=Debug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–DCMAKE_BUILD_TYPE=Release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install prefix;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CMakeLists.txt,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 REQUIRED)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${PROJECT_NAME}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PRIVATE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fmt::fmt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6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4245</Words>
  <Application>Microsoft Office PowerPoint</Application>
  <PresentationFormat>Widescreen</PresentationFormat>
  <Paragraphs>704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Agenda</vt:lpstr>
      <vt:lpstr>Namespaces</vt:lpstr>
      <vt:lpstr>Namespaces</vt:lpstr>
      <vt:lpstr>Namespaces</vt:lpstr>
      <vt:lpstr>Namespaces</vt:lpstr>
      <vt:lpstr>Namespaces</vt:lpstr>
      <vt:lpstr>Namespaces</vt:lpstr>
      <vt:lpstr>Ponteiros vs Referencias</vt:lpstr>
      <vt:lpstr>Ponteiros vs Referencias</vt:lpstr>
      <vt:lpstr>Classes</vt:lpstr>
      <vt:lpstr>Classes - Construtores</vt:lpstr>
      <vt:lpstr>Classes - Destrutores</vt:lpstr>
      <vt:lpstr>Classes – Herança e Funções Virtuais</vt:lpstr>
      <vt:lpstr>Classes – Interfaces</vt:lpstr>
      <vt:lpstr>Classes – Interfaces</vt:lpstr>
      <vt:lpstr>Classes – Interfaces</vt:lpstr>
      <vt:lpstr>Dependências</vt:lpstr>
      <vt:lpstr>Dependências</vt:lpstr>
      <vt:lpstr>Dependências</vt:lpstr>
      <vt:lpstr>PowerPoint Presentation</vt:lpstr>
      <vt:lpstr>Functions</vt:lpstr>
      <vt:lpstr>Function Templates</vt:lpstr>
      <vt:lpstr>Classes Templates</vt:lpstr>
      <vt:lpstr>Lambdas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Compile-time Programming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97</cp:revision>
  <dcterms:created xsi:type="dcterms:W3CDTF">2019-07-29T08:54:22Z</dcterms:created>
  <dcterms:modified xsi:type="dcterms:W3CDTF">2020-11-18T17:33:54Z</dcterms:modified>
</cp:coreProperties>
</file>