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414" r:id="rId62"/>
    <p:sldId id="368" r:id="rId63"/>
    <p:sldId id="415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8" r:id="rId73"/>
    <p:sldId id="427" r:id="rId74"/>
    <p:sldId id="434" r:id="rId75"/>
    <p:sldId id="416" r:id="rId76"/>
    <p:sldId id="417" r:id="rId77"/>
    <p:sldId id="436" r:id="rId78"/>
    <p:sldId id="348" r:id="rId79"/>
    <p:sldId id="435" r:id="rId80"/>
    <p:sldId id="437" r:id="rId81"/>
    <p:sldId id="438" r:id="rId82"/>
    <p:sldId id="439" r:id="rId83"/>
    <p:sldId id="440" r:id="rId84"/>
    <p:sldId id="441" r:id="rId85"/>
    <p:sldId id="443" r:id="rId86"/>
    <p:sldId id="444" r:id="rId87"/>
    <p:sldId id="429" r:id="rId88"/>
    <p:sldId id="446" r:id="rId89"/>
    <p:sldId id="445" r:id="rId90"/>
    <p:sldId id="448" r:id="rId91"/>
    <p:sldId id="447" r:id="rId92"/>
    <p:sldId id="350" r:id="rId93"/>
    <p:sldId id="358" r:id="rId94"/>
    <p:sldId id="430" r:id="rId95"/>
    <p:sldId id="431" r:id="rId96"/>
    <p:sldId id="432" r:id="rId97"/>
    <p:sldId id="433" r:id="rId98"/>
    <p:sldId id="349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67" r:id="rId107"/>
    <p:sldId id="366" r:id="rId108"/>
    <p:sldId id="361" r:id="rId109"/>
    <p:sldId id="362" r:id="rId110"/>
    <p:sldId id="363" r:id="rId111"/>
    <p:sldId id="364" r:id="rId112"/>
    <p:sldId id="365" r:id="rId1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14/01/2021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14/01/2021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14/01/2021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qtam/doctest" TargetMode="External"/><Relationship Id="rId4" Type="http://schemas.openxmlformats.org/officeDocument/2006/relationships/hyperlink" Target="https://github.com/google/googletest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riting-Solid-Code-Microsoft-Programming/dp/15561555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amazon.com/Driven-Development-Embedded-Pragmatic-Programmers/dp/193435662X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ellan/cli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9BB57-0E62-475A-9AD7-5E2F881FC253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#01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E380F-5D77-4D58-B88A-BDB2D13B21E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#02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A64686-3CBA-4A65-9F81-D9B95474EF5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#03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E7F76-ECD7-4791-89BD-F6349B7E6F19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#04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78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4353A-C76D-46C5-A806-7DCBD065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seguintes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variaveis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D3E6-2B37-415C-BC11-DBBF527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" y="2330026"/>
            <a:ext cx="13054811" cy="3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8F170-D54C-481A-95EA-C94C094A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36865"/>
            <a:ext cx="11106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0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#05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ferramenta de teste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Catch2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2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 como ferramenta de teste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 (-Wall,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Wextra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–pedantic,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Weverything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 (PC-Lint,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cppcheck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Sonar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Técnica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suposições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contrato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o Código que chama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pré-condições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pós-condições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o Sistema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consegue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NÃO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entradas do Sistema;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nunca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10,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bug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4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Unitários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Código para chamar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públicas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entradas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difíceis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9157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https://github.com/catchorg/Catch2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.h)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Google Test: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https://github.com/google/googletest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https://github.com/onqtam/doctest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89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 de Livros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1"/>
            <a:ext cx="3708633" cy="42810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Write Solid Code: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https://www.amazon.com/Writing-Solid-Code-Microsoft-Programming/dp/1556155514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 Driven Development for Embedded C: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https://www.amazon.com/Driven-Development-Embedded-Pragmatic-Programmers/dp/193435662X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8B1A8-5E7A-4930-AA09-E7F4454B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40" y="2063691"/>
            <a:ext cx="29813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916F0-0CB4-4886-95E0-6D71A10B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12" y="2063691"/>
            <a:ext cx="31013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1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5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24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FBA35-74CA-4C65-9F97-22600662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710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interface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comando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https://github.com/muellan/clipp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7296-738E-4C65-9824-B078CE7F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2867025"/>
            <a:ext cx="9734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5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Provavelmente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elemento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paradígma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voltado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poucas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longas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procedimentos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coisas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95684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Procedures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Overloading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Template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24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Syntax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61FAD-CDD8-449F-86D0-E20C39D8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05765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196AF-CBBA-444F-895F-9C24E85EA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1515"/>
            <a:ext cx="48672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0BFB4-BA63-4808-9FE2-FBE37F28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12" y="2761055"/>
            <a:ext cx="4200525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E22E4-C1FA-4008-9C24-8716394A8544}"/>
              </a:ext>
            </a:extLst>
          </p:cNvPr>
          <p:cNvSpPr txBox="1"/>
          <p:nvPr/>
        </p:nvSpPr>
        <p:spPr>
          <a:xfrm>
            <a:off x="838200" y="2943264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Declarations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E9133-722A-4A7B-B330-7806D42FC6A7}"/>
              </a:ext>
            </a:extLst>
          </p:cNvPr>
          <p:cNvSpPr txBox="1"/>
          <p:nvPr/>
        </p:nvSpPr>
        <p:spPr>
          <a:xfrm>
            <a:off x="6288422" y="2258813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A2764-0CB9-489C-8583-1EE422D57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712" y="4251515"/>
            <a:ext cx="5219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vs Procedures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sempre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algum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valor, procedures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muitas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incluindo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C++)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diferença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(void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procedures),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indistinta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matemático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feita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4B260-9A06-4AFD-B73B-D04F9B0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10" y="4489567"/>
            <a:ext cx="2286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80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side-effects;</a:t>
            </a:r>
          </a:p>
        </p:txBody>
      </p:sp>
    </p:spTree>
    <p:extLst>
      <p:ext uri="{BB962C8B-B14F-4D97-AF65-F5344CB8AC3E}">
        <p14:creationId xmlns:p14="http://schemas.microsoft.com/office/powerpoint/2010/main" val="8236771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81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efeitos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colaterais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fáceis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simples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Evitam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bugs;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99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8692-5576-4313-A8BB-18DEB3E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4" y="1774501"/>
            <a:ext cx="2676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2795E-4272-4041-801C-DAB4EBDB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4" y="3343113"/>
            <a:ext cx="27241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6198D-EB68-436B-BF2C-8054802D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4" y="4873625"/>
            <a:ext cx="3867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3F140-8567-4B73-B26C-440711673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288" y="1027906"/>
            <a:ext cx="4219575" cy="187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0EF5D-FB08-4765-A31A-FBEE9AD5F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288" y="4805362"/>
            <a:ext cx="4324350" cy="173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60E35E-EDA1-4E59-8DF3-2A8C4A97B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288" y="3241676"/>
            <a:ext cx="4543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Reduza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Passe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8308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Overloading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0B360-2252-4FE9-9FEA-7ECED964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88" y="3803650"/>
            <a:ext cx="4505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23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85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conjunto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templates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387A-2E3C-4915-A6FF-601B5DAB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071688"/>
            <a:ext cx="4895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4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 Padrões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86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Caso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pela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o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quebrar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4E7E4-E231-4C68-B886-99F26860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647156"/>
            <a:ext cx="5343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2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80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88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Reduza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Passe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54276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89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3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Tópicos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90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Macros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Inline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Constexpr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34261527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91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7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F39D6-B4A7-4FDA-91C8-78F5BC50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8" y="1690688"/>
            <a:ext cx="8391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5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95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3AA3B-ABF5-4F56-87C1-A97EB1A5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90688"/>
            <a:ext cx="8181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1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70799-12EC-49EC-9273-4CE27BE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90688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79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7F85-1D68-41DE-8DD4-99226B14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909134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65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10536</TotalTime>
  <Words>5107</Words>
  <Application>Microsoft Office PowerPoint</Application>
  <PresentationFormat>Widescreen</PresentationFormat>
  <Paragraphs>908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9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Agenda</vt:lpstr>
      <vt:lpstr>CMake</vt:lpstr>
      <vt:lpstr>gRPC</vt:lpstr>
      <vt:lpstr>gRPC</vt:lpstr>
      <vt:lpstr>gRPC</vt:lpstr>
      <vt:lpstr>PowerPoint Presentation</vt:lpstr>
      <vt:lpstr>Agenda</vt:lpstr>
      <vt:lpstr>Compilador como ferramenta de teste</vt:lpstr>
      <vt:lpstr>Asserts</vt:lpstr>
      <vt:lpstr>Testes Unitários</vt:lpstr>
      <vt:lpstr>Catch2</vt:lpstr>
      <vt:lpstr>Recomendação de Livros</vt:lpstr>
      <vt:lpstr>PowerPoint Presentation</vt:lpstr>
      <vt:lpstr>Agenda</vt:lpstr>
      <vt:lpstr>Clipp</vt:lpstr>
      <vt:lpstr>Funções</vt:lpstr>
      <vt:lpstr>Funções</vt:lpstr>
      <vt:lpstr>Function Syntax</vt:lpstr>
      <vt:lpstr>Funções vs Procedures</vt:lpstr>
      <vt:lpstr>Funções Puras</vt:lpstr>
      <vt:lpstr>Funções Puras</vt:lpstr>
      <vt:lpstr>Funções Puras</vt:lpstr>
      <vt:lpstr>Funções Puras</vt:lpstr>
      <vt:lpstr>Overloading de Funções</vt:lpstr>
      <vt:lpstr>Template de Funções</vt:lpstr>
      <vt:lpstr>Parâmetros Padrões</vt:lpstr>
      <vt:lpstr>PowerPoint Presentation</vt:lpstr>
      <vt:lpstr>Funções Puras</vt:lpstr>
      <vt:lpstr>PowerPoint Presentation</vt:lpstr>
      <vt:lpstr>Tópicos</vt:lpstr>
      <vt:lpstr>PowerPoint Presentation</vt:lpstr>
      <vt:lpstr>Lambdas</vt:lpstr>
      <vt:lpstr>Compile-time Programming</vt:lpstr>
      <vt:lpstr>PowerPoint Presentation</vt:lpstr>
      <vt:lpstr>PowerPoint Presentation</vt:lpstr>
      <vt:lpstr>PowerPoint Presentation</vt:lpstr>
      <vt:lpstr>PowerPoint Presentation</vt:lpstr>
      <vt:lpstr>Classes Templates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130</cp:revision>
  <dcterms:created xsi:type="dcterms:W3CDTF">2019-07-29T08:54:22Z</dcterms:created>
  <dcterms:modified xsi:type="dcterms:W3CDTF">2021-01-14T20:46:05Z</dcterms:modified>
</cp:coreProperties>
</file>