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68" r:id="rId42"/>
    <p:sldId id="360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67" r:id="rId55"/>
    <p:sldId id="366" r:id="rId56"/>
    <p:sldId id="358" r:id="rId57"/>
    <p:sldId id="361" r:id="rId58"/>
    <p:sldId id="362" r:id="rId59"/>
    <p:sldId id="363" r:id="rId60"/>
    <p:sldId id="364" r:id="rId61"/>
    <p:sldId id="365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10/11/2020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10/11/2020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10/11/2020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 e Condition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Active Objects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3655</Words>
  <Application>Microsoft Office PowerPoint</Application>
  <PresentationFormat>Widescreen</PresentationFormat>
  <Paragraphs>571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Functions</vt:lpstr>
      <vt:lpstr>Namespaces</vt:lpstr>
      <vt:lpstr>Classes</vt:lpstr>
      <vt:lpstr>Function Templates</vt:lpstr>
      <vt:lpstr>Classes Templates</vt:lpstr>
      <vt:lpstr>Lambdas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Compile-time Programming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81</cp:revision>
  <dcterms:created xsi:type="dcterms:W3CDTF">2019-07-29T08:54:22Z</dcterms:created>
  <dcterms:modified xsi:type="dcterms:W3CDTF">2020-11-12T20:56:44Z</dcterms:modified>
</cp:coreProperties>
</file>