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94" r:id="rId42"/>
    <p:sldId id="360" r:id="rId43"/>
    <p:sldId id="399" r:id="rId44"/>
    <p:sldId id="400" r:id="rId45"/>
    <p:sldId id="401" r:id="rId46"/>
    <p:sldId id="402" r:id="rId47"/>
    <p:sldId id="403" r:id="rId48"/>
    <p:sldId id="395" r:id="rId49"/>
    <p:sldId id="405" r:id="rId50"/>
    <p:sldId id="347" r:id="rId51"/>
    <p:sldId id="406" r:id="rId52"/>
    <p:sldId id="407" r:id="rId53"/>
    <p:sldId id="408" r:id="rId54"/>
    <p:sldId id="409" r:id="rId55"/>
    <p:sldId id="410" r:id="rId56"/>
    <p:sldId id="411" r:id="rId57"/>
    <p:sldId id="396" r:id="rId58"/>
    <p:sldId id="412" r:id="rId59"/>
    <p:sldId id="413" r:id="rId60"/>
    <p:sldId id="398" r:id="rId61"/>
    <p:sldId id="414" r:id="rId62"/>
    <p:sldId id="368" r:id="rId63"/>
    <p:sldId id="415" r:id="rId64"/>
    <p:sldId id="419" r:id="rId65"/>
    <p:sldId id="420" r:id="rId66"/>
    <p:sldId id="421" r:id="rId67"/>
    <p:sldId id="422" r:id="rId68"/>
    <p:sldId id="423" r:id="rId69"/>
    <p:sldId id="424" r:id="rId70"/>
    <p:sldId id="425" r:id="rId71"/>
    <p:sldId id="426" r:id="rId72"/>
    <p:sldId id="416" r:id="rId73"/>
    <p:sldId id="41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67" r:id="rId85"/>
    <p:sldId id="366" r:id="rId86"/>
    <p:sldId id="358" r:id="rId87"/>
    <p:sldId id="361" r:id="rId88"/>
    <p:sldId id="362" r:id="rId89"/>
    <p:sldId id="363" r:id="rId90"/>
    <p:sldId id="364" r:id="rId91"/>
    <p:sldId id="365" r:id="rId9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26/11/2020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26/11/2020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26/11/2020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26/11/2020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26/11/2020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26/11/2020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26/11/2020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26/11/2020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26/11/2020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26/11/2020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26/11/2020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26/11/2020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mtlib/fmt/blob/master/doc/usage.rst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labs/bloomrpc/releases" TargetMode="External"/><Relationship Id="rId5" Type="http://schemas.openxmlformats.org/officeDocument/2006/relationships/hyperlink" Target="https://developers.google.com/protocol-buffers/docs/proto3" TargetMode="External"/><Relationship Id="rId4" Type="http://schemas.openxmlformats.org/officeDocument/2006/relationships/hyperlink" Target="https://grpc.io/docs/languages/cpp/quickstart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1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752C-710D-4977-B663-FAABC149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Serve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evitar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conflito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artefatos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protegidos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namespaces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incluem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classes,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estruturas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namespace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é o ‘std’ de ‘standard’;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usual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namespace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pessoa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namespaces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especializações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dentro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namespace;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4D8B-7DEF-4122-9DC9-4F26611D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94" y="1651794"/>
            <a:ext cx="468630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33FA4-6287-4BA1-A277-B9E3DFA1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9790"/>
            <a:ext cx="44958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D419C-54CD-437D-BA6C-0F947968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58" y="3252390"/>
            <a:ext cx="47910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CB9D8-0303-4170-8061-46BDDA9B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" y="1633537"/>
            <a:ext cx="4981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13807-6506-4ED2-A062-9A504E4A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6" y="437975"/>
            <a:ext cx="47815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B713-F50C-47A9-8663-234F208B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53" y="396875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7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50" y="1392572"/>
            <a:ext cx="5352176" cy="54654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 *p;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‘-&gt;’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‘*’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apontar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outro local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qualquer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ocupa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vários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…);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nullptr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haver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Aritimética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sobre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F20E1-3D0E-4FE6-A0F6-44CF6AF48463}"/>
              </a:ext>
            </a:extLst>
          </p:cNvPr>
          <p:cNvSpPr txBox="1">
            <a:spLocks/>
          </p:cNvSpPr>
          <p:nvPr/>
        </p:nvSpPr>
        <p:spPr>
          <a:xfrm>
            <a:off x="6495877" y="1392572"/>
            <a:ext cx="5433268" cy="532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Sintaxe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T&amp; p;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‘.’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acessar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membros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diretamente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operadores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valor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declaração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próprio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nulo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*;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arrays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aritmética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’;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tipo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‘const’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associadas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 um valor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temporário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0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Ponteiros vs Referencias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E5B65-8E23-4F53-82D1-DC72730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828800"/>
            <a:ext cx="899299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endereço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armazenar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array: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Demais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FC54-BF43-4952-9279-5F5FC96D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98" y="2254250"/>
            <a:ext cx="2095500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4F378-38C9-4993-BE8E-784BEDBB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1948780"/>
            <a:ext cx="24384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DA3AB-CD1C-4206-9415-F9232D34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427" y="817659"/>
            <a:ext cx="203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Construtores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67A65-A33C-4021-BEC4-28F9E726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51" y="1419225"/>
            <a:ext cx="4953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- Destrutores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5FDAF-C70C-43E9-A7D7-065480BB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143125"/>
            <a:ext cx="3600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7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Herança e Funções Virtuais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96FA-78D0-4FFD-8E17-B6C3CFF1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1" y="1556544"/>
            <a:ext cx="3467100" cy="493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820A7-C52B-49C0-AFB7-05F01D6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3761978"/>
            <a:ext cx="40957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8EA27-F534-4BFA-BA1C-836D8CD2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09825"/>
            <a:ext cx="5257800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824C-A2A7-4F4C-9305-CDF29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073" y="1673225"/>
            <a:ext cx="3362325" cy="481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29313-4BC0-4A61-9B7E-1B903CF0D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43830"/>
            <a:ext cx="4076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9CB56-BE80-44F5-896E-7173DFD3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76" y="2132806"/>
            <a:ext cx="32194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– Interfaces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AECD1-37C6-437B-A73A-E2C5500C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8" y="2164571"/>
            <a:ext cx="3162300" cy="36004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BEED13-B20B-4A92-B34B-1C1B9372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1" y="2818701"/>
            <a:ext cx="5968172" cy="249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classe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possuir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virtual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também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virtual;</a:t>
            </a: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87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98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https://github.com/fmtlib/fmt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https://github.com/fmtlib/fmt/blob/master/doc/usage.rst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Dentro da pasta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mkdir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build &amp;&amp; cd build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–DCMAKE_BUILD_TYPE=Debug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–DCMAKE_BUILD_TYPE=Release 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ninja install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59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Dependências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95B74D-2A4B-41B4-A700-8671831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nosso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install prefix;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certificar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$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GNinja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–DCMAKE_INSTALL_PREFIX=C:/cmake ..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CMakeLists.txt,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adicionar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(fmt REQUIRED)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${PROJECT_NAME}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PRIVATE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fmt::fmt</a:t>
            </a:r>
          </a:p>
          <a:p>
            <a:pPr marL="457200" lvl="1" indent="0"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69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78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54353A-C76D-46C5-A806-7DCBD065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seguintes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variaveis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CMake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9D3E6-2B37-415C-BC11-DBBF5277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0" y="2330026"/>
            <a:ext cx="13054811" cy="3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63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8F170-D54C-481A-95EA-C94C094A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036865"/>
            <a:ext cx="111061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6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64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2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65</a:t>
            </a:fld>
            <a:endParaRPr lang="pt-B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427CA-2FB0-4EA6-BD2D-BA02E512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Clonar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https://github.com/grpc/grpc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https://grpc.io/docs/languages/cpp/quickstart/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Protocol Buffers: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https://developers.google.com/protocol-buffers/docs/proto3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BloomRPC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https://github.com/uw-labs/bloomrpc/releases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80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24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ferramenta de teste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Testes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Unitários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Catch2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27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 como ferramenta de teste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2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Unitários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70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57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Catch2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71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Warnings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Static Assert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89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Clipp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1457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68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8936</TotalTime>
  <Words>4451</Words>
  <Application>Microsoft Office PowerPoint</Application>
  <PresentationFormat>Widescreen</PresentationFormat>
  <Paragraphs>782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Agenda</vt:lpstr>
      <vt:lpstr>Namespaces</vt:lpstr>
      <vt:lpstr>Namespaces</vt:lpstr>
      <vt:lpstr>Namespaces</vt:lpstr>
      <vt:lpstr>Namespaces</vt:lpstr>
      <vt:lpstr>Namespaces</vt:lpstr>
      <vt:lpstr>Namespaces</vt:lpstr>
      <vt:lpstr>Ponteiros vs Referencias</vt:lpstr>
      <vt:lpstr>Ponteiros vs Referencias</vt:lpstr>
      <vt:lpstr>Classes</vt:lpstr>
      <vt:lpstr>Classes - Construtores</vt:lpstr>
      <vt:lpstr>Classes - Destrutores</vt:lpstr>
      <vt:lpstr>Classes – Herança e Funções Virtuais</vt:lpstr>
      <vt:lpstr>Classes – Interfaces</vt:lpstr>
      <vt:lpstr>Classes – Interfaces</vt:lpstr>
      <vt:lpstr>Classes – Interfaces</vt:lpstr>
      <vt:lpstr>Dependências</vt:lpstr>
      <vt:lpstr>Dependências</vt:lpstr>
      <vt:lpstr>Dependências</vt:lpstr>
      <vt:lpstr>PowerPoint Presentation</vt:lpstr>
      <vt:lpstr>Agenda</vt:lpstr>
      <vt:lpstr>CMake</vt:lpstr>
      <vt:lpstr>gRPC</vt:lpstr>
      <vt:lpstr>gRPC</vt:lpstr>
      <vt:lpstr>gRPC</vt:lpstr>
      <vt:lpstr>PowerPoint Presentation</vt:lpstr>
      <vt:lpstr>Agenda</vt:lpstr>
      <vt:lpstr>Compilador como ferramenta de teste</vt:lpstr>
      <vt:lpstr>Asserts</vt:lpstr>
      <vt:lpstr>Testes Unitários</vt:lpstr>
      <vt:lpstr>Catch2</vt:lpstr>
      <vt:lpstr>Clipp</vt:lpstr>
      <vt:lpstr>Functions</vt:lpstr>
      <vt:lpstr>Function Templates</vt:lpstr>
      <vt:lpstr>Classes Templates</vt:lpstr>
      <vt:lpstr>Lambdas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Compile-time Programming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106</cp:revision>
  <dcterms:created xsi:type="dcterms:W3CDTF">2019-07-29T08:54:22Z</dcterms:created>
  <dcterms:modified xsi:type="dcterms:W3CDTF">2020-11-26T20:28:36Z</dcterms:modified>
</cp:coreProperties>
</file>